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5" r:id="rId4"/>
    <p:sldId id="278" r:id="rId5"/>
    <p:sldId id="300" r:id="rId6"/>
    <p:sldId id="298" r:id="rId7"/>
    <p:sldId id="301" r:id="rId8"/>
    <p:sldId id="299" r:id="rId9"/>
    <p:sldId id="282" r:id="rId10"/>
    <p:sldId id="279" r:id="rId11"/>
    <p:sldId id="2442" r:id="rId1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>
      <p:cViewPr varScale="1">
        <p:scale>
          <a:sx n="96" d="100"/>
          <a:sy n="96" d="100"/>
        </p:scale>
        <p:origin x="1428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2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23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3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00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4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44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5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601295-08A7-0D29-CECE-263626112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65F7777-A197-01C8-C40C-B0C828DA0EE6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DCC3989-8C62-CA60-A2A9-4AD34F3F370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B2A2CA-7C62-505B-FF79-AD7CE2898959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9E1637F-AEE7-58BB-36E3-023FAD39874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6</a:t>
            </a:fld>
            <a:endParaRPr lang="en-US"/>
          </a:p>
        </p:txBody>
      </p:sp>
      <p:sp>
        <p:nvSpPr>
          <p:cNvPr id="12289" name="Text Box 1">
            <a:extLst>
              <a:ext uri="{FF2B5EF4-FFF2-40B4-BE49-F238E27FC236}">
                <a16:creationId xmlns:a16="http://schemas.microsoft.com/office/drawing/2014/main" id="{47E1485D-1B8B-5F77-647A-B3CF92C28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F1DF6484-C1DD-6D1F-9466-97C258693B37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44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7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68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8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9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ofinno-technologies/" TargetMode="External"/><Relationship Id="rId2" Type="http://schemas.openxmlformats.org/officeDocument/2006/relationships/hyperlink" Target="http://www.ofinn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a_Custo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ogo CoverUp">
            <a:extLst>
              <a:ext uri="{FF2B5EF4-FFF2-40B4-BE49-F238E27FC236}">
                <a16:creationId xmlns:a16="http://schemas.microsoft.com/office/drawing/2014/main" id="{B4CD3722-0D1B-4B8E-AF62-9F9013E93B22}"/>
              </a:ext>
            </a:extLst>
          </p:cNvPr>
          <p:cNvSpPr/>
          <p:nvPr userDrawn="1"/>
        </p:nvSpPr>
        <p:spPr>
          <a:xfrm>
            <a:off x="1143" y="6309360"/>
            <a:ext cx="914171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BG_Light">
            <a:extLst>
              <a:ext uri="{FF2B5EF4-FFF2-40B4-BE49-F238E27FC236}">
                <a16:creationId xmlns:a16="http://schemas.microsoft.com/office/drawing/2014/main" id="{5064F8E4-95BA-4757-A545-F2274F8A5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15250" cy="6858000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FEB053-486E-474D-A51E-C605EA7666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0100" y="516172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March 2025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0F864-D83B-4150-8DE8-696FB18699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0100" y="4437530"/>
            <a:ext cx="7543800" cy="548640"/>
          </a:xfrm>
        </p:spPr>
        <p:txBody>
          <a:bodyPr>
            <a:noAutofit/>
          </a:bodyPr>
          <a:lstStyle>
            <a:lvl1pPr marL="0" indent="0" algn="ctr">
              <a:buNone/>
              <a:defRPr sz="1500"/>
            </a:lvl1pPr>
            <a:lvl2pPr algn="ctr">
              <a:defRPr sz="1500"/>
            </a:lvl2pPr>
            <a:lvl3pPr algn="ctr">
              <a:defRPr sz="1500"/>
            </a:lvl3pPr>
            <a:lvl4pPr algn="ctr">
              <a:defRPr sz="1500"/>
            </a:lvl4pPr>
            <a:lvl5pPr algn="ctr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8D8E8-92A8-4BB4-ACD7-825A6AD4D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100" y="3948993"/>
            <a:ext cx="7543800" cy="43022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1875" b="1"/>
            </a:lvl1pPr>
          </a:lstStyle>
          <a:p>
            <a:pPr lvl="0"/>
            <a:r>
              <a:rPr lang="en-US" dirty="0"/>
              <a:t>Header</a:t>
            </a:r>
          </a:p>
        </p:txBody>
      </p:sp>
      <p:grpSp>
        <p:nvGrpSpPr>
          <p:cNvPr id="16" name="Logo_Large">
            <a:extLst>
              <a:ext uri="{FF2B5EF4-FFF2-40B4-BE49-F238E27FC236}">
                <a16:creationId xmlns:a16="http://schemas.microsoft.com/office/drawing/2014/main" id="{59307552-CB72-436C-88C0-6894245AE379}"/>
              </a:ext>
            </a:extLst>
          </p:cNvPr>
          <p:cNvGrpSpPr/>
          <p:nvPr userDrawn="1"/>
        </p:nvGrpSpPr>
        <p:grpSpPr>
          <a:xfrm>
            <a:off x="2771775" y="1965960"/>
            <a:ext cx="3600450" cy="1267640"/>
            <a:chOff x="3695700" y="1965960"/>
            <a:chExt cx="4800600" cy="1267640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88FDC92-3EA7-4A65-87FC-D8C4064875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25669" y="1965960"/>
              <a:ext cx="2928751" cy="325661"/>
            </a:xfrm>
            <a:custGeom>
              <a:avLst/>
              <a:gdLst>
                <a:gd name="T0" fmla="*/ 11598 w 12315"/>
                <a:gd name="T1" fmla="*/ 0 h 1434"/>
                <a:gd name="T2" fmla="*/ 0 w 12315"/>
                <a:gd name="T3" fmla="*/ 0 h 1434"/>
                <a:gd name="T4" fmla="*/ 46 w 12315"/>
                <a:gd name="T5" fmla="*/ 40 h 1434"/>
                <a:gd name="T6" fmla="*/ 259 w 12315"/>
                <a:gd name="T7" fmla="*/ 339 h 1434"/>
                <a:gd name="T8" fmla="*/ 339 w 12315"/>
                <a:gd name="T9" fmla="*/ 721 h 1434"/>
                <a:gd name="T10" fmla="*/ 259 w 12315"/>
                <a:gd name="T11" fmla="*/ 1095 h 1434"/>
                <a:gd name="T12" fmla="*/ 47 w 12315"/>
                <a:gd name="T13" fmla="*/ 1394 h 1434"/>
                <a:gd name="T14" fmla="*/ 0 w 12315"/>
                <a:gd name="T15" fmla="*/ 1434 h 1434"/>
                <a:gd name="T16" fmla="*/ 11598 w 12315"/>
                <a:gd name="T17" fmla="*/ 1434 h 1434"/>
                <a:gd name="T18" fmla="*/ 12315 w 12315"/>
                <a:gd name="T19" fmla="*/ 717 h 1434"/>
                <a:gd name="T20" fmla="*/ 11598 w 12315"/>
                <a:gd name="T21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15" h="1434">
                  <a:moveTo>
                    <a:pt x="115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3"/>
                    <a:pt x="31" y="26"/>
                    <a:pt x="46" y="40"/>
                  </a:cubicBezTo>
                  <a:cubicBezTo>
                    <a:pt x="135" y="124"/>
                    <a:pt x="207" y="225"/>
                    <a:pt x="259" y="339"/>
                  </a:cubicBezTo>
                  <a:cubicBezTo>
                    <a:pt x="312" y="456"/>
                    <a:pt x="339" y="585"/>
                    <a:pt x="339" y="721"/>
                  </a:cubicBezTo>
                  <a:cubicBezTo>
                    <a:pt x="339" y="852"/>
                    <a:pt x="312" y="978"/>
                    <a:pt x="259" y="1095"/>
                  </a:cubicBezTo>
                  <a:cubicBezTo>
                    <a:pt x="207" y="1209"/>
                    <a:pt x="136" y="1309"/>
                    <a:pt x="47" y="1394"/>
                  </a:cubicBezTo>
                  <a:cubicBezTo>
                    <a:pt x="32" y="1408"/>
                    <a:pt x="16" y="1421"/>
                    <a:pt x="0" y="1434"/>
                  </a:cubicBezTo>
                  <a:cubicBezTo>
                    <a:pt x="11598" y="1434"/>
                    <a:pt x="11598" y="1434"/>
                    <a:pt x="11598" y="1434"/>
                  </a:cubicBezTo>
                  <a:cubicBezTo>
                    <a:pt x="11994" y="1434"/>
                    <a:pt x="12315" y="1113"/>
                    <a:pt x="12315" y="717"/>
                  </a:cubicBezTo>
                  <a:cubicBezTo>
                    <a:pt x="12315" y="321"/>
                    <a:pt x="11994" y="0"/>
                    <a:pt x="115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3100EE5-0556-4882-A1B7-AD006525753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95700" y="1993463"/>
              <a:ext cx="4800600" cy="1240137"/>
            </a:xfrm>
            <a:custGeom>
              <a:avLst/>
              <a:gdLst>
                <a:gd name="T0" fmla="*/ 2669 w 21120"/>
                <a:gd name="T1" fmla="*/ 1907 h 5466"/>
                <a:gd name="T2" fmla="*/ 3697 w 21120"/>
                <a:gd name="T3" fmla="*/ 2881 h 5466"/>
                <a:gd name="T4" fmla="*/ 3697 w 21120"/>
                <a:gd name="T5" fmla="*/ 4350 h 5466"/>
                <a:gd name="T6" fmla="*/ 2669 w 21120"/>
                <a:gd name="T7" fmla="*/ 5325 h 5466"/>
                <a:gd name="T8" fmla="*/ 1169 w 21120"/>
                <a:gd name="T9" fmla="*/ 5325 h 5466"/>
                <a:gd name="T10" fmla="*/ 152 w 21120"/>
                <a:gd name="T11" fmla="*/ 4350 h 5466"/>
                <a:gd name="T12" fmla="*/ 152 w 21120"/>
                <a:gd name="T13" fmla="*/ 2881 h 5466"/>
                <a:gd name="T14" fmla="*/ 1169 w 21120"/>
                <a:gd name="T15" fmla="*/ 1907 h 5466"/>
                <a:gd name="T16" fmla="*/ 1928 w 21120"/>
                <a:gd name="T17" fmla="*/ 2881 h 5466"/>
                <a:gd name="T18" fmla="*/ 1243 w 21120"/>
                <a:gd name="T19" fmla="*/ 3616 h 5466"/>
                <a:gd name="T20" fmla="*/ 1928 w 21120"/>
                <a:gd name="T21" fmla="*/ 4350 h 5466"/>
                <a:gd name="T22" fmla="*/ 2606 w 21120"/>
                <a:gd name="T23" fmla="*/ 3616 h 5466"/>
                <a:gd name="T24" fmla="*/ 1928 w 21120"/>
                <a:gd name="T25" fmla="*/ 2881 h 5466"/>
                <a:gd name="T26" fmla="*/ 5889 w 21120"/>
                <a:gd name="T27" fmla="*/ 2867 h 5466"/>
                <a:gd name="T28" fmla="*/ 4675 w 21120"/>
                <a:gd name="T29" fmla="*/ 5381 h 5466"/>
                <a:gd name="T30" fmla="*/ 4180 w 21120"/>
                <a:gd name="T31" fmla="*/ 2867 h 5466"/>
                <a:gd name="T32" fmla="*/ 4675 w 21120"/>
                <a:gd name="T33" fmla="*/ 1850 h 5466"/>
                <a:gd name="T34" fmla="*/ 5074 w 21120"/>
                <a:gd name="T35" fmla="*/ 353 h 5466"/>
                <a:gd name="T36" fmla="*/ 6493 w 21120"/>
                <a:gd name="T37" fmla="*/ 25 h 5466"/>
                <a:gd name="T38" fmla="*/ 6744 w 21120"/>
                <a:gd name="T39" fmla="*/ 1102 h 5466"/>
                <a:gd name="T40" fmla="*/ 6468 w 21120"/>
                <a:gd name="T41" fmla="*/ 1088 h 5466"/>
                <a:gd name="T42" fmla="*/ 5889 w 21120"/>
                <a:gd name="T43" fmla="*/ 1554 h 5466"/>
                <a:gd name="T44" fmla="*/ 6602 w 21120"/>
                <a:gd name="T45" fmla="*/ 1850 h 5466"/>
                <a:gd name="T46" fmla="*/ 7407 w 21120"/>
                <a:gd name="T47" fmla="*/ 5381 h 5466"/>
                <a:gd name="T48" fmla="*/ 8622 w 21120"/>
                <a:gd name="T49" fmla="*/ 1850 h 5466"/>
                <a:gd name="T50" fmla="*/ 7407 w 21120"/>
                <a:gd name="T51" fmla="*/ 5381 h 5466"/>
                <a:gd name="T52" fmla="*/ 12036 w 21120"/>
                <a:gd name="T53" fmla="*/ 1868 h 5466"/>
                <a:gd name="T54" fmla="*/ 12728 w 21120"/>
                <a:gd name="T55" fmla="*/ 2617 h 5466"/>
                <a:gd name="T56" fmla="*/ 12823 w 21120"/>
                <a:gd name="T57" fmla="*/ 5381 h 5466"/>
                <a:gd name="T58" fmla="*/ 11609 w 21120"/>
                <a:gd name="T59" fmla="*/ 3383 h 5466"/>
                <a:gd name="T60" fmla="*/ 11093 w 21120"/>
                <a:gd name="T61" fmla="*/ 2860 h 5466"/>
                <a:gd name="T62" fmla="*/ 10585 w 21120"/>
                <a:gd name="T63" fmla="*/ 3383 h 5466"/>
                <a:gd name="T64" fmla="*/ 9370 w 21120"/>
                <a:gd name="T65" fmla="*/ 5381 h 5466"/>
                <a:gd name="T66" fmla="*/ 10479 w 21120"/>
                <a:gd name="T67" fmla="*/ 1850 h 5466"/>
                <a:gd name="T68" fmla="*/ 10910 w 21120"/>
                <a:gd name="T69" fmla="*/ 1868 h 5466"/>
                <a:gd name="T70" fmla="*/ 15514 w 21120"/>
                <a:gd name="T71" fmla="*/ 1766 h 5466"/>
                <a:gd name="T72" fmla="*/ 16498 w 21120"/>
                <a:gd name="T73" fmla="*/ 2161 h 5466"/>
                <a:gd name="T74" fmla="*/ 16862 w 21120"/>
                <a:gd name="T75" fmla="*/ 3206 h 5466"/>
                <a:gd name="T76" fmla="*/ 15648 w 21120"/>
                <a:gd name="T77" fmla="*/ 5381 h 5466"/>
                <a:gd name="T78" fmla="*/ 15503 w 21120"/>
                <a:gd name="T79" fmla="*/ 3001 h 5466"/>
                <a:gd name="T80" fmla="*/ 14765 w 21120"/>
                <a:gd name="T81" fmla="*/ 3001 h 5466"/>
                <a:gd name="T82" fmla="*/ 14624 w 21120"/>
                <a:gd name="T83" fmla="*/ 5381 h 5466"/>
                <a:gd name="T84" fmla="*/ 13409 w 21120"/>
                <a:gd name="T85" fmla="*/ 1850 h 5466"/>
                <a:gd name="T86" fmla="*/ 14518 w 21120"/>
                <a:gd name="T87" fmla="*/ 2140 h 5466"/>
                <a:gd name="T88" fmla="*/ 15514 w 21120"/>
                <a:gd name="T89" fmla="*/ 1766 h 5466"/>
                <a:gd name="T90" fmla="*/ 19941 w 21120"/>
                <a:gd name="T91" fmla="*/ 1907 h 5466"/>
                <a:gd name="T92" fmla="*/ 20968 w 21120"/>
                <a:gd name="T93" fmla="*/ 2881 h 5466"/>
                <a:gd name="T94" fmla="*/ 20968 w 21120"/>
                <a:gd name="T95" fmla="*/ 4350 h 5466"/>
                <a:gd name="T96" fmla="*/ 19941 w 21120"/>
                <a:gd name="T97" fmla="*/ 5325 h 5466"/>
                <a:gd name="T98" fmla="*/ 18440 w 21120"/>
                <a:gd name="T99" fmla="*/ 5325 h 5466"/>
                <a:gd name="T100" fmla="*/ 17423 w 21120"/>
                <a:gd name="T101" fmla="*/ 4350 h 5466"/>
                <a:gd name="T102" fmla="*/ 17423 w 21120"/>
                <a:gd name="T103" fmla="*/ 2881 h 5466"/>
                <a:gd name="T104" fmla="*/ 18440 w 21120"/>
                <a:gd name="T105" fmla="*/ 1907 h 5466"/>
                <a:gd name="T106" fmla="*/ 19199 w 21120"/>
                <a:gd name="T107" fmla="*/ 2881 h 5466"/>
                <a:gd name="T108" fmla="*/ 18514 w 21120"/>
                <a:gd name="T109" fmla="*/ 3616 h 5466"/>
                <a:gd name="T110" fmla="*/ 19199 w 21120"/>
                <a:gd name="T111" fmla="*/ 4350 h 5466"/>
                <a:gd name="T112" fmla="*/ 19877 w 21120"/>
                <a:gd name="T113" fmla="*/ 3616 h 5466"/>
                <a:gd name="T114" fmla="*/ 19199 w 21120"/>
                <a:gd name="T115" fmla="*/ 2881 h 5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0" h="5466">
                  <a:moveTo>
                    <a:pt x="1921" y="1766"/>
                  </a:moveTo>
                  <a:cubicBezTo>
                    <a:pt x="2184" y="1766"/>
                    <a:pt x="2434" y="1813"/>
                    <a:pt x="2669" y="1907"/>
                  </a:cubicBezTo>
                  <a:cubicBezTo>
                    <a:pt x="2904" y="2001"/>
                    <a:pt x="3109" y="2131"/>
                    <a:pt x="3284" y="2295"/>
                  </a:cubicBezTo>
                  <a:cubicBezTo>
                    <a:pt x="3458" y="2460"/>
                    <a:pt x="3595" y="2655"/>
                    <a:pt x="3697" y="2881"/>
                  </a:cubicBezTo>
                  <a:cubicBezTo>
                    <a:pt x="3798" y="3107"/>
                    <a:pt x="3848" y="3352"/>
                    <a:pt x="3848" y="3616"/>
                  </a:cubicBezTo>
                  <a:cubicBezTo>
                    <a:pt x="3848" y="3879"/>
                    <a:pt x="3798" y="4124"/>
                    <a:pt x="3697" y="4350"/>
                  </a:cubicBezTo>
                  <a:cubicBezTo>
                    <a:pt x="3595" y="4576"/>
                    <a:pt x="3458" y="4771"/>
                    <a:pt x="3284" y="4936"/>
                  </a:cubicBezTo>
                  <a:cubicBezTo>
                    <a:pt x="3109" y="5101"/>
                    <a:pt x="2904" y="5230"/>
                    <a:pt x="2669" y="5325"/>
                  </a:cubicBezTo>
                  <a:cubicBezTo>
                    <a:pt x="2434" y="5419"/>
                    <a:pt x="2184" y="5466"/>
                    <a:pt x="1921" y="5466"/>
                  </a:cubicBezTo>
                  <a:cubicBezTo>
                    <a:pt x="1652" y="5466"/>
                    <a:pt x="1402" y="5419"/>
                    <a:pt x="1169" y="5325"/>
                  </a:cubicBezTo>
                  <a:cubicBezTo>
                    <a:pt x="936" y="5230"/>
                    <a:pt x="733" y="5101"/>
                    <a:pt x="561" y="4936"/>
                  </a:cubicBezTo>
                  <a:cubicBezTo>
                    <a:pt x="389" y="4771"/>
                    <a:pt x="253" y="4576"/>
                    <a:pt x="152" y="4350"/>
                  </a:cubicBezTo>
                  <a:cubicBezTo>
                    <a:pt x="51" y="4124"/>
                    <a:pt x="0" y="3879"/>
                    <a:pt x="0" y="3616"/>
                  </a:cubicBezTo>
                  <a:cubicBezTo>
                    <a:pt x="0" y="3352"/>
                    <a:pt x="51" y="3107"/>
                    <a:pt x="152" y="2881"/>
                  </a:cubicBezTo>
                  <a:cubicBezTo>
                    <a:pt x="253" y="2655"/>
                    <a:pt x="389" y="2460"/>
                    <a:pt x="561" y="2295"/>
                  </a:cubicBezTo>
                  <a:cubicBezTo>
                    <a:pt x="733" y="2131"/>
                    <a:pt x="936" y="2001"/>
                    <a:pt x="1169" y="1907"/>
                  </a:cubicBezTo>
                  <a:cubicBezTo>
                    <a:pt x="1402" y="1813"/>
                    <a:pt x="1652" y="1766"/>
                    <a:pt x="1921" y="1766"/>
                  </a:cubicBezTo>
                  <a:close/>
                  <a:moveTo>
                    <a:pt x="1928" y="2881"/>
                  </a:moveTo>
                  <a:cubicBezTo>
                    <a:pt x="1721" y="2881"/>
                    <a:pt x="1555" y="2950"/>
                    <a:pt x="1430" y="3086"/>
                  </a:cubicBezTo>
                  <a:cubicBezTo>
                    <a:pt x="1305" y="3223"/>
                    <a:pt x="1243" y="3399"/>
                    <a:pt x="1243" y="3616"/>
                  </a:cubicBezTo>
                  <a:cubicBezTo>
                    <a:pt x="1243" y="3837"/>
                    <a:pt x="1305" y="4015"/>
                    <a:pt x="1430" y="4149"/>
                  </a:cubicBezTo>
                  <a:cubicBezTo>
                    <a:pt x="1555" y="4283"/>
                    <a:pt x="1721" y="4350"/>
                    <a:pt x="1928" y="4350"/>
                  </a:cubicBezTo>
                  <a:cubicBezTo>
                    <a:pt x="2121" y="4350"/>
                    <a:pt x="2282" y="4283"/>
                    <a:pt x="2411" y="4149"/>
                  </a:cubicBezTo>
                  <a:cubicBezTo>
                    <a:pt x="2541" y="4015"/>
                    <a:pt x="2606" y="3837"/>
                    <a:pt x="2606" y="3616"/>
                  </a:cubicBezTo>
                  <a:cubicBezTo>
                    <a:pt x="2606" y="3399"/>
                    <a:pt x="2541" y="3223"/>
                    <a:pt x="2411" y="3086"/>
                  </a:cubicBezTo>
                  <a:cubicBezTo>
                    <a:pt x="2282" y="2950"/>
                    <a:pt x="2121" y="2881"/>
                    <a:pt x="1928" y="2881"/>
                  </a:cubicBezTo>
                  <a:close/>
                  <a:moveTo>
                    <a:pt x="6602" y="2867"/>
                  </a:moveTo>
                  <a:cubicBezTo>
                    <a:pt x="5889" y="2867"/>
                    <a:pt x="5889" y="2867"/>
                    <a:pt x="5889" y="2867"/>
                  </a:cubicBezTo>
                  <a:cubicBezTo>
                    <a:pt x="5889" y="5381"/>
                    <a:pt x="5889" y="5381"/>
                    <a:pt x="5889" y="5381"/>
                  </a:cubicBezTo>
                  <a:cubicBezTo>
                    <a:pt x="4675" y="5381"/>
                    <a:pt x="4675" y="5381"/>
                    <a:pt x="4675" y="5381"/>
                  </a:cubicBezTo>
                  <a:cubicBezTo>
                    <a:pt x="4675" y="2867"/>
                    <a:pt x="4675" y="2867"/>
                    <a:pt x="4675" y="2867"/>
                  </a:cubicBezTo>
                  <a:cubicBezTo>
                    <a:pt x="4180" y="2867"/>
                    <a:pt x="4180" y="2867"/>
                    <a:pt x="4180" y="2867"/>
                  </a:cubicBezTo>
                  <a:cubicBezTo>
                    <a:pt x="4180" y="1850"/>
                    <a:pt x="4180" y="1850"/>
                    <a:pt x="4180" y="1850"/>
                  </a:cubicBezTo>
                  <a:cubicBezTo>
                    <a:pt x="4675" y="1850"/>
                    <a:pt x="4675" y="1850"/>
                    <a:pt x="4675" y="1850"/>
                  </a:cubicBezTo>
                  <a:cubicBezTo>
                    <a:pt x="4675" y="1434"/>
                    <a:pt x="4675" y="1434"/>
                    <a:pt x="4675" y="1434"/>
                  </a:cubicBezTo>
                  <a:cubicBezTo>
                    <a:pt x="4675" y="949"/>
                    <a:pt x="4807" y="589"/>
                    <a:pt x="5074" y="353"/>
                  </a:cubicBezTo>
                  <a:cubicBezTo>
                    <a:pt x="5340" y="118"/>
                    <a:pt x="5701" y="0"/>
                    <a:pt x="6157" y="0"/>
                  </a:cubicBezTo>
                  <a:cubicBezTo>
                    <a:pt x="6285" y="0"/>
                    <a:pt x="6396" y="9"/>
                    <a:pt x="6493" y="25"/>
                  </a:cubicBezTo>
                  <a:cubicBezTo>
                    <a:pt x="6589" y="42"/>
                    <a:pt x="6673" y="62"/>
                    <a:pt x="6744" y="85"/>
                  </a:cubicBezTo>
                  <a:cubicBezTo>
                    <a:pt x="6744" y="1102"/>
                    <a:pt x="6744" y="1102"/>
                    <a:pt x="6744" y="1102"/>
                  </a:cubicBezTo>
                  <a:cubicBezTo>
                    <a:pt x="6692" y="1097"/>
                    <a:pt x="6645" y="1094"/>
                    <a:pt x="6602" y="1091"/>
                  </a:cubicBezTo>
                  <a:cubicBezTo>
                    <a:pt x="6560" y="1089"/>
                    <a:pt x="6515" y="1088"/>
                    <a:pt x="6468" y="1088"/>
                  </a:cubicBezTo>
                  <a:cubicBezTo>
                    <a:pt x="6256" y="1088"/>
                    <a:pt x="6107" y="1124"/>
                    <a:pt x="6020" y="1197"/>
                  </a:cubicBezTo>
                  <a:cubicBezTo>
                    <a:pt x="5933" y="1270"/>
                    <a:pt x="5889" y="1389"/>
                    <a:pt x="5889" y="1554"/>
                  </a:cubicBezTo>
                  <a:cubicBezTo>
                    <a:pt x="5889" y="1850"/>
                    <a:pt x="5889" y="1850"/>
                    <a:pt x="5889" y="1850"/>
                  </a:cubicBezTo>
                  <a:cubicBezTo>
                    <a:pt x="6602" y="1850"/>
                    <a:pt x="6602" y="1850"/>
                    <a:pt x="6602" y="1850"/>
                  </a:cubicBezTo>
                  <a:lnTo>
                    <a:pt x="6602" y="2867"/>
                  </a:lnTo>
                  <a:close/>
                  <a:moveTo>
                    <a:pt x="7407" y="5381"/>
                  </a:moveTo>
                  <a:cubicBezTo>
                    <a:pt x="8622" y="5381"/>
                    <a:pt x="8622" y="5381"/>
                    <a:pt x="8622" y="5381"/>
                  </a:cubicBezTo>
                  <a:cubicBezTo>
                    <a:pt x="8622" y="1850"/>
                    <a:pt x="8622" y="1850"/>
                    <a:pt x="8622" y="1850"/>
                  </a:cubicBezTo>
                  <a:cubicBezTo>
                    <a:pt x="7407" y="1850"/>
                    <a:pt x="7407" y="1850"/>
                    <a:pt x="7407" y="1850"/>
                  </a:cubicBezTo>
                  <a:lnTo>
                    <a:pt x="7407" y="5381"/>
                  </a:lnTo>
                  <a:close/>
                  <a:moveTo>
                    <a:pt x="11475" y="1766"/>
                  </a:moveTo>
                  <a:cubicBezTo>
                    <a:pt x="11682" y="1766"/>
                    <a:pt x="11869" y="1800"/>
                    <a:pt x="12036" y="1868"/>
                  </a:cubicBezTo>
                  <a:cubicBezTo>
                    <a:pt x="12203" y="1936"/>
                    <a:pt x="12344" y="2034"/>
                    <a:pt x="12459" y="2161"/>
                  </a:cubicBezTo>
                  <a:cubicBezTo>
                    <a:pt x="12575" y="2288"/>
                    <a:pt x="12664" y="2440"/>
                    <a:pt x="12728" y="2617"/>
                  </a:cubicBezTo>
                  <a:cubicBezTo>
                    <a:pt x="12791" y="2793"/>
                    <a:pt x="12823" y="2990"/>
                    <a:pt x="12823" y="3206"/>
                  </a:cubicBezTo>
                  <a:cubicBezTo>
                    <a:pt x="12823" y="5381"/>
                    <a:pt x="12823" y="5381"/>
                    <a:pt x="12823" y="5381"/>
                  </a:cubicBezTo>
                  <a:cubicBezTo>
                    <a:pt x="11609" y="5381"/>
                    <a:pt x="11609" y="5381"/>
                    <a:pt x="11609" y="5381"/>
                  </a:cubicBezTo>
                  <a:cubicBezTo>
                    <a:pt x="11609" y="3383"/>
                    <a:pt x="11609" y="3383"/>
                    <a:pt x="11609" y="3383"/>
                  </a:cubicBezTo>
                  <a:cubicBezTo>
                    <a:pt x="11609" y="3223"/>
                    <a:pt x="11560" y="3096"/>
                    <a:pt x="11464" y="3001"/>
                  </a:cubicBezTo>
                  <a:cubicBezTo>
                    <a:pt x="11367" y="2907"/>
                    <a:pt x="11244" y="2860"/>
                    <a:pt x="11093" y="2860"/>
                  </a:cubicBezTo>
                  <a:cubicBezTo>
                    <a:pt x="10942" y="2860"/>
                    <a:pt x="10820" y="2907"/>
                    <a:pt x="10726" y="3001"/>
                  </a:cubicBezTo>
                  <a:cubicBezTo>
                    <a:pt x="10632" y="3096"/>
                    <a:pt x="10585" y="3223"/>
                    <a:pt x="10585" y="3383"/>
                  </a:cubicBezTo>
                  <a:cubicBezTo>
                    <a:pt x="10585" y="5381"/>
                    <a:pt x="10585" y="5381"/>
                    <a:pt x="10585" y="5381"/>
                  </a:cubicBezTo>
                  <a:cubicBezTo>
                    <a:pt x="9370" y="5381"/>
                    <a:pt x="9370" y="5381"/>
                    <a:pt x="9370" y="5381"/>
                  </a:cubicBezTo>
                  <a:cubicBezTo>
                    <a:pt x="9370" y="1850"/>
                    <a:pt x="9370" y="1850"/>
                    <a:pt x="9370" y="1850"/>
                  </a:cubicBezTo>
                  <a:cubicBezTo>
                    <a:pt x="10479" y="1850"/>
                    <a:pt x="10479" y="1850"/>
                    <a:pt x="10479" y="1850"/>
                  </a:cubicBezTo>
                  <a:cubicBezTo>
                    <a:pt x="10479" y="2140"/>
                    <a:pt x="10479" y="2140"/>
                    <a:pt x="10479" y="2140"/>
                  </a:cubicBezTo>
                  <a:cubicBezTo>
                    <a:pt x="10601" y="2027"/>
                    <a:pt x="10745" y="1936"/>
                    <a:pt x="10910" y="1868"/>
                  </a:cubicBezTo>
                  <a:cubicBezTo>
                    <a:pt x="11074" y="1800"/>
                    <a:pt x="11263" y="1766"/>
                    <a:pt x="11475" y="1766"/>
                  </a:cubicBezTo>
                  <a:close/>
                  <a:moveTo>
                    <a:pt x="15514" y="1766"/>
                  </a:moveTo>
                  <a:cubicBezTo>
                    <a:pt x="15721" y="1766"/>
                    <a:pt x="15908" y="1800"/>
                    <a:pt x="16075" y="1868"/>
                  </a:cubicBezTo>
                  <a:cubicBezTo>
                    <a:pt x="16242" y="1936"/>
                    <a:pt x="16383" y="2034"/>
                    <a:pt x="16498" y="2161"/>
                  </a:cubicBezTo>
                  <a:cubicBezTo>
                    <a:pt x="16614" y="2288"/>
                    <a:pt x="16703" y="2440"/>
                    <a:pt x="16767" y="2617"/>
                  </a:cubicBezTo>
                  <a:cubicBezTo>
                    <a:pt x="16830" y="2793"/>
                    <a:pt x="16862" y="2990"/>
                    <a:pt x="16862" y="3206"/>
                  </a:cubicBezTo>
                  <a:cubicBezTo>
                    <a:pt x="16862" y="5381"/>
                    <a:pt x="16862" y="5381"/>
                    <a:pt x="16862" y="5381"/>
                  </a:cubicBezTo>
                  <a:cubicBezTo>
                    <a:pt x="15648" y="5381"/>
                    <a:pt x="15648" y="5381"/>
                    <a:pt x="15648" y="5381"/>
                  </a:cubicBezTo>
                  <a:cubicBezTo>
                    <a:pt x="15648" y="3383"/>
                    <a:pt x="15648" y="3383"/>
                    <a:pt x="15648" y="3383"/>
                  </a:cubicBezTo>
                  <a:cubicBezTo>
                    <a:pt x="15648" y="3223"/>
                    <a:pt x="15599" y="3096"/>
                    <a:pt x="15503" y="3001"/>
                  </a:cubicBezTo>
                  <a:cubicBezTo>
                    <a:pt x="15406" y="2907"/>
                    <a:pt x="15283" y="2860"/>
                    <a:pt x="15132" y="2860"/>
                  </a:cubicBezTo>
                  <a:cubicBezTo>
                    <a:pt x="14981" y="2860"/>
                    <a:pt x="14859" y="2907"/>
                    <a:pt x="14765" y="3001"/>
                  </a:cubicBezTo>
                  <a:cubicBezTo>
                    <a:pt x="14671" y="3096"/>
                    <a:pt x="14624" y="3223"/>
                    <a:pt x="14624" y="3383"/>
                  </a:cubicBezTo>
                  <a:cubicBezTo>
                    <a:pt x="14624" y="5381"/>
                    <a:pt x="14624" y="5381"/>
                    <a:pt x="14624" y="5381"/>
                  </a:cubicBezTo>
                  <a:cubicBezTo>
                    <a:pt x="13409" y="5381"/>
                    <a:pt x="13409" y="5381"/>
                    <a:pt x="13409" y="5381"/>
                  </a:cubicBezTo>
                  <a:cubicBezTo>
                    <a:pt x="13409" y="1850"/>
                    <a:pt x="13409" y="1850"/>
                    <a:pt x="13409" y="1850"/>
                  </a:cubicBezTo>
                  <a:cubicBezTo>
                    <a:pt x="14518" y="1850"/>
                    <a:pt x="14518" y="1850"/>
                    <a:pt x="14518" y="1850"/>
                  </a:cubicBezTo>
                  <a:cubicBezTo>
                    <a:pt x="14518" y="2140"/>
                    <a:pt x="14518" y="2140"/>
                    <a:pt x="14518" y="2140"/>
                  </a:cubicBezTo>
                  <a:cubicBezTo>
                    <a:pt x="14640" y="2027"/>
                    <a:pt x="14784" y="1936"/>
                    <a:pt x="14949" y="1868"/>
                  </a:cubicBezTo>
                  <a:cubicBezTo>
                    <a:pt x="15113" y="1800"/>
                    <a:pt x="15302" y="1766"/>
                    <a:pt x="15514" y="1766"/>
                  </a:cubicBezTo>
                  <a:close/>
                  <a:moveTo>
                    <a:pt x="19192" y="1766"/>
                  </a:moveTo>
                  <a:cubicBezTo>
                    <a:pt x="19456" y="1766"/>
                    <a:pt x="19705" y="1813"/>
                    <a:pt x="19941" y="1907"/>
                  </a:cubicBezTo>
                  <a:cubicBezTo>
                    <a:pt x="20176" y="2001"/>
                    <a:pt x="20381" y="2131"/>
                    <a:pt x="20555" y="2295"/>
                  </a:cubicBezTo>
                  <a:cubicBezTo>
                    <a:pt x="20729" y="2460"/>
                    <a:pt x="20867" y="2655"/>
                    <a:pt x="20968" y="2881"/>
                  </a:cubicBezTo>
                  <a:cubicBezTo>
                    <a:pt x="21069" y="3107"/>
                    <a:pt x="21120" y="3352"/>
                    <a:pt x="21120" y="3616"/>
                  </a:cubicBezTo>
                  <a:cubicBezTo>
                    <a:pt x="21120" y="3879"/>
                    <a:pt x="21069" y="4124"/>
                    <a:pt x="20968" y="4350"/>
                  </a:cubicBezTo>
                  <a:cubicBezTo>
                    <a:pt x="20867" y="4576"/>
                    <a:pt x="20729" y="4771"/>
                    <a:pt x="20555" y="4936"/>
                  </a:cubicBezTo>
                  <a:cubicBezTo>
                    <a:pt x="20381" y="5101"/>
                    <a:pt x="20176" y="5230"/>
                    <a:pt x="19941" y="5325"/>
                  </a:cubicBezTo>
                  <a:cubicBezTo>
                    <a:pt x="19705" y="5419"/>
                    <a:pt x="19456" y="5466"/>
                    <a:pt x="19192" y="5466"/>
                  </a:cubicBezTo>
                  <a:cubicBezTo>
                    <a:pt x="18924" y="5466"/>
                    <a:pt x="18673" y="5419"/>
                    <a:pt x="18440" y="5325"/>
                  </a:cubicBezTo>
                  <a:cubicBezTo>
                    <a:pt x="18207" y="5230"/>
                    <a:pt x="18005" y="5101"/>
                    <a:pt x="17833" y="4936"/>
                  </a:cubicBezTo>
                  <a:cubicBezTo>
                    <a:pt x="17661" y="4771"/>
                    <a:pt x="17525" y="4576"/>
                    <a:pt x="17423" y="4350"/>
                  </a:cubicBezTo>
                  <a:cubicBezTo>
                    <a:pt x="17322" y="4124"/>
                    <a:pt x="17272" y="3879"/>
                    <a:pt x="17272" y="3616"/>
                  </a:cubicBezTo>
                  <a:cubicBezTo>
                    <a:pt x="17272" y="3352"/>
                    <a:pt x="17322" y="3107"/>
                    <a:pt x="17423" y="2881"/>
                  </a:cubicBezTo>
                  <a:cubicBezTo>
                    <a:pt x="17525" y="2655"/>
                    <a:pt x="17661" y="2460"/>
                    <a:pt x="17833" y="2295"/>
                  </a:cubicBezTo>
                  <a:cubicBezTo>
                    <a:pt x="18005" y="2131"/>
                    <a:pt x="18207" y="2001"/>
                    <a:pt x="18440" y="1907"/>
                  </a:cubicBezTo>
                  <a:cubicBezTo>
                    <a:pt x="18673" y="1813"/>
                    <a:pt x="18924" y="1766"/>
                    <a:pt x="19192" y="1766"/>
                  </a:cubicBezTo>
                  <a:close/>
                  <a:moveTo>
                    <a:pt x="19199" y="2881"/>
                  </a:moveTo>
                  <a:cubicBezTo>
                    <a:pt x="18992" y="2881"/>
                    <a:pt x="18826" y="2950"/>
                    <a:pt x="18701" y="3086"/>
                  </a:cubicBezTo>
                  <a:cubicBezTo>
                    <a:pt x="18577" y="3223"/>
                    <a:pt x="18514" y="3399"/>
                    <a:pt x="18514" y="3616"/>
                  </a:cubicBezTo>
                  <a:cubicBezTo>
                    <a:pt x="18514" y="3837"/>
                    <a:pt x="18577" y="4015"/>
                    <a:pt x="18701" y="4149"/>
                  </a:cubicBezTo>
                  <a:cubicBezTo>
                    <a:pt x="18826" y="4283"/>
                    <a:pt x="18992" y="4350"/>
                    <a:pt x="19199" y="4350"/>
                  </a:cubicBezTo>
                  <a:cubicBezTo>
                    <a:pt x="19392" y="4350"/>
                    <a:pt x="19554" y="4283"/>
                    <a:pt x="19683" y="4149"/>
                  </a:cubicBezTo>
                  <a:cubicBezTo>
                    <a:pt x="19812" y="4015"/>
                    <a:pt x="19877" y="3837"/>
                    <a:pt x="19877" y="3616"/>
                  </a:cubicBezTo>
                  <a:cubicBezTo>
                    <a:pt x="19877" y="3399"/>
                    <a:pt x="19812" y="3223"/>
                    <a:pt x="19683" y="3086"/>
                  </a:cubicBezTo>
                  <a:cubicBezTo>
                    <a:pt x="19554" y="2950"/>
                    <a:pt x="19392" y="2881"/>
                    <a:pt x="19199" y="2881"/>
                  </a:cubicBezTo>
                  <a:close/>
                </a:path>
              </a:pathLst>
            </a:custGeom>
            <a:solidFill>
              <a:srgbClr val="0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DC80FCC-F043-4012-83AC-86A5D7E1C1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47156" y="1965960"/>
              <a:ext cx="334417" cy="325661"/>
            </a:xfrm>
            <a:custGeom>
              <a:avLst/>
              <a:gdLst>
                <a:gd name="T0" fmla="*/ 1412 w 1471"/>
                <a:gd name="T1" fmla="*/ 435 h 1434"/>
                <a:gd name="T2" fmla="*/ 1252 w 1471"/>
                <a:gd name="T3" fmla="*/ 209 h 1434"/>
                <a:gd name="T4" fmla="*/ 1018 w 1471"/>
                <a:gd name="T5" fmla="*/ 57 h 1434"/>
                <a:gd name="T6" fmla="*/ 732 w 1471"/>
                <a:gd name="T7" fmla="*/ 0 h 1434"/>
                <a:gd name="T8" fmla="*/ 213 w 1471"/>
                <a:gd name="T9" fmla="*/ 205 h 1434"/>
                <a:gd name="T10" fmla="*/ 0 w 1471"/>
                <a:gd name="T11" fmla="*/ 721 h 1434"/>
                <a:gd name="T12" fmla="*/ 56 w 1471"/>
                <a:gd name="T13" fmla="*/ 999 h 1434"/>
                <a:gd name="T14" fmla="*/ 213 w 1471"/>
                <a:gd name="T15" fmla="*/ 1225 h 1434"/>
                <a:gd name="T16" fmla="*/ 446 w 1471"/>
                <a:gd name="T17" fmla="*/ 1377 h 1434"/>
                <a:gd name="T18" fmla="*/ 732 w 1471"/>
                <a:gd name="T19" fmla="*/ 1434 h 1434"/>
                <a:gd name="T20" fmla="*/ 1018 w 1471"/>
                <a:gd name="T21" fmla="*/ 1377 h 1434"/>
                <a:gd name="T22" fmla="*/ 1252 w 1471"/>
                <a:gd name="T23" fmla="*/ 1225 h 1434"/>
                <a:gd name="T24" fmla="*/ 1412 w 1471"/>
                <a:gd name="T25" fmla="*/ 999 h 1434"/>
                <a:gd name="T26" fmla="*/ 1471 w 1471"/>
                <a:gd name="T27" fmla="*/ 721 h 1434"/>
                <a:gd name="T28" fmla="*/ 1412 w 1471"/>
                <a:gd name="T29" fmla="*/ 435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1" h="1434">
                  <a:moveTo>
                    <a:pt x="1412" y="435"/>
                  </a:moveTo>
                  <a:cubicBezTo>
                    <a:pt x="1372" y="348"/>
                    <a:pt x="1319" y="272"/>
                    <a:pt x="1252" y="209"/>
                  </a:cubicBezTo>
                  <a:cubicBezTo>
                    <a:pt x="1184" y="145"/>
                    <a:pt x="1106" y="94"/>
                    <a:pt x="1018" y="57"/>
                  </a:cubicBezTo>
                  <a:cubicBezTo>
                    <a:pt x="930" y="19"/>
                    <a:pt x="834" y="0"/>
                    <a:pt x="732" y="0"/>
                  </a:cubicBezTo>
                  <a:cubicBezTo>
                    <a:pt x="528" y="0"/>
                    <a:pt x="354" y="69"/>
                    <a:pt x="213" y="205"/>
                  </a:cubicBezTo>
                  <a:cubicBezTo>
                    <a:pt x="71" y="342"/>
                    <a:pt x="0" y="513"/>
                    <a:pt x="0" y="721"/>
                  </a:cubicBezTo>
                  <a:cubicBezTo>
                    <a:pt x="0" y="819"/>
                    <a:pt x="19" y="912"/>
                    <a:pt x="56" y="999"/>
                  </a:cubicBezTo>
                  <a:cubicBezTo>
                    <a:pt x="93" y="1087"/>
                    <a:pt x="145" y="1162"/>
                    <a:pt x="213" y="1225"/>
                  </a:cubicBezTo>
                  <a:cubicBezTo>
                    <a:pt x="280" y="1289"/>
                    <a:pt x="358" y="1340"/>
                    <a:pt x="446" y="1377"/>
                  </a:cubicBezTo>
                  <a:cubicBezTo>
                    <a:pt x="535" y="1415"/>
                    <a:pt x="630" y="1434"/>
                    <a:pt x="732" y="1434"/>
                  </a:cubicBezTo>
                  <a:cubicBezTo>
                    <a:pt x="834" y="1434"/>
                    <a:pt x="930" y="1415"/>
                    <a:pt x="1018" y="1377"/>
                  </a:cubicBezTo>
                  <a:cubicBezTo>
                    <a:pt x="1106" y="1340"/>
                    <a:pt x="1184" y="1289"/>
                    <a:pt x="1252" y="1225"/>
                  </a:cubicBezTo>
                  <a:cubicBezTo>
                    <a:pt x="1319" y="1162"/>
                    <a:pt x="1372" y="1087"/>
                    <a:pt x="1412" y="999"/>
                  </a:cubicBezTo>
                  <a:cubicBezTo>
                    <a:pt x="1451" y="912"/>
                    <a:pt x="1471" y="819"/>
                    <a:pt x="1471" y="721"/>
                  </a:cubicBezTo>
                  <a:cubicBezTo>
                    <a:pt x="1471" y="617"/>
                    <a:pt x="1451" y="522"/>
                    <a:pt x="1412" y="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FF7B86F3-6688-4C59-B6EF-26EFF582B4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55320" y="1965960"/>
              <a:ext cx="2799100" cy="325661"/>
            </a:xfrm>
            <a:custGeom>
              <a:avLst/>
              <a:gdLst>
                <a:gd name="T0" fmla="*/ 11598 w 12315"/>
                <a:gd name="T1" fmla="*/ 0 h 1434"/>
                <a:gd name="T2" fmla="*/ 0 w 12315"/>
                <a:gd name="T3" fmla="*/ 0 h 1434"/>
                <a:gd name="T4" fmla="*/ 46 w 12315"/>
                <a:gd name="T5" fmla="*/ 40 h 1434"/>
                <a:gd name="T6" fmla="*/ 259 w 12315"/>
                <a:gd name="T7" fmla="*/ 339 h 1434"/>
                <a:gd name="T8" fmla="*/ 339 w 12315"/>
                <a:gd name="T9" fmla="*/ 721 h 1434"/>
                <a:gd name="T10" fmla="*/ 259 w 12315"/>
                <a:gd name="T11" fmla="*/ 1095 h 1434"/>
                <a:gd name="T12" fmla="*/ 47 w 12315"/>
                <a:gd name="T13" fmla="*/ 1394 h 1434"/>
                <a:gd name="T14" fmla="*/ 0 w 12315"/>
                <a:gd name="T15" fmla="*/ 1434 h 1434"/>
                <a:gd name="T16" fmla="*/ 11598 w 12315"/>
                <a:gd name="T17" fmla="*/ 1434 h 1434"/>
                <a:gd name="T18" fmla="*/ 12315 w 12315"/>
                <a:gd name="T19" fmla="*/ 717 h 1434"/>
                <a:gd name="T20" fmla="*/ 11598 w 12315"/>
                <a:gd name="T21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15" h="1434">
                  <a:moveTo>
                    <a:pt x="115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3"/>
                    <a:pt x="31" y="26"/>
                    <a:pt x="46" y="40"/>
                  </a:cubicBezTo>
                  <a:cubicBezTo>
                    <a:pt x="135" y="124"/>
                    <a:pt x="207" y="225"/>
                    <a:pt x="259" y="339"/>
                  </a:cubicBezTo>
                  <a:cubicBezTo>
                    <a:pt x="312" y="456"/>
                    <a:pt x="339" y="585"/>
                    <a:pt x="339" y="721"/>
                  </a:cubicBezTo>
                  <a:cubicBezTo>
                    <a:pt x="339" y="852"/>
                    <a:pt x="312" y="978"/>
                    <a:pt x="259" y="1095"/>
                  </a:cubicBezTo>
                  <a:cubicBezTo>
                    <a:pt x="207" y="1209"/>
                    <a:pt x="136" y="1309"/>
                    <a:pt x="47" y="1394"/>
                  </a:cubicBezTo>
                  <a:cubicBezTo>
                    <a:pt x="32" y="1408"/>
                    <a:pt x="16" y="1421"/>
                    <a:pt x="0" y="1434"/>
                  </a:cubicBezTo>
                  <a:cubicBezTo>
                    <a:pt x="11598" y="1434"/>
                    <a:pt x="11598" y="1434"/>
                    <a:pt x="11598" y="1434"/>
                  </a:cubicBezTo>
                  <a:cubicBezTo>
                    <a:pt x="11994" y="1434"/>
                    <a:pt x="12315" y="1113"/>
                    <a:pt x="12315" y="717"/>
                  </a:cubicBezTo>
                  <a:cubicBezTo>
                    <a:pt x="12315" y="321"/>
                    <a:pt x="11994" y="0"/>
                    <a:pt x="1159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26529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a_Header w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A0E0A-2892-4F23-B29E-846FC0031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BD823-3E94-4CFC-88E0-EE9554B4E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B17A4C-02B1-42E0-BA37-C9E61F7C5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9989E-9C1B-41B7-8D31-DAF2C61CD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Serhat Erkucuk, Ofinno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4178B5-B606-4750-9FD0-4A88E080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E761-1055-4A4A-A063-8E5F164AE6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600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a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5855-06EA-41C5-9CA7-3FF3892E7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925" y="1709739"/>
            <a:ext cx="7967663" cy="2852737"/>
          </a:xfrm>
        </p:spPr>
        <p:txBody>
          <a:bodyPr lIns="0" rIns="0" anchor="b"/>
          <a:lstStyle>
            <a:lvl1pPr>
              <a:defRPr sz="4500"/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D9B78F-25B9-4C46-801E-2C00853BA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25" y="4589464"/>
            <a:ext cx="7967663" cy="1500187"/>
          </a:xfrm>
        </p:spPr>
        <p:txBody>
          <a:bodyPr lIns="0" rIns="0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21CC1F-A0E8-45AC-8C9C-BE0EB55B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E252A6-DF46-48F9-A565-EDD2DF3D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Serhat Erkucuk, Ofinno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5129A7-9185-480B-908B-332F56105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E761-1055-4A4A-A063-8E5F164AE6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95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9a_Header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2CDE-EA55-4F02-B20F-5C2DFA2F6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5751D-A116-4242-A8F1-845964241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1825625"/>
            <a:ext cx="3966210" cy="4351338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5B379-CA9A-48B3-BE42-CF5A4860B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lIns="0" r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27DD4D2-53BB-44C8-9669-E614E80C2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EAD1F22-E920-4114-8D28-1D8D0C7C5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Serhat Erkucuk, Ofinno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C012B0C-5B91-4593-BDD2-49A9CA138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E761-1055-4A4A-A063-8E5F164AE6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467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c_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World Map">
            <a:extLst>
              <a:ext uri="{FF2B5EF4-FFF2-40B4-BE49-F238E27FC236}">
                <a16:creationId xmlns:a16="http://schemas.microsoft.com/office/drawing/2014/main" id="{919BD2F6-C9EB-4914-99AB-C87369E2069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57387" y="665208"/>
            <a:ext cx="8771382" cy="5340096"/>
          </a:xfrm>
          <a:custGeom>
            <a:avLst/>
            <a:gdLst>
              <a:gd name="T0" fmla="*/ 9553 w 21120"/>
              <a:gd name="T1" fmla="*/ 2974 h 9655"/>
              <a:gd name="T2" fmla="*/ 10421 w 21120"/>
              <a:gd name="T3" fmla="*/ 2843 h 9655"/>
              <a:gd name="T4" fmla="*/ 8972 w 21120"/>
              <a:gd name="T5" fmla="*/ 2158 h 9655"/>
              <a:gd name="T6" fmla="*/ 10131 w 21120"/>
              <a:gd name="T7" fmla="*/ 1503 h 9655"/>
              <a:gd name="T8" fmla="*/ 10723 w 21120"/>
              <a:gd name="T9" fmla="*/ 708 h 9655"/>
              <a:gd name="T10" fmla="*/ 12497 w 21120"/>
              <a:gd name="T11" fmla="*/ 828 h 9655"/>
              <a:gd name="T12" fmla="*/ 13417 w 21120"/>
              <a:gd name="T13" fmla="*/ 380 h 9655"/>
              <a:gd name="T14" fmla="*/ 18420 w 21120"/>
              <a:gd name="T15" fmla="*/ 981 h 9655"/>
              <a:gd name="T16" fmla="*/ 17438 w 21120"/>
              <a:gd name="T17" fmla="*/ 1270 h 9655"/>
              <a:gd name="T18" fmla="*/ 16774 w 21120"/>
              <a:gd name="T19" fmla="*/ 3028 h 9655"/>
              <a:gd name="T20" fmla="*/ 16227 w 21120"/>
              <a:gd name="T21" fmla="*/ 4068 h 9655"/>
              <a:gd name="T22" fmla="*/ 15423 w 21120"/>
              <a:gd name="T23" fmla="*/ 5069 h 9655"/>
              <a:gd name="T24" fmla="*/ 12728 w 21120"/>
              <a:gd name="T25" fmla="*/ 3778 h 9655"/>
              <a:gd name="T26" fmla="*/ 11324 w 21120"/>
              <a:gd name="T27" fmla="*/ 3804 h 9655"/>
              <a:gd name="T28" fmla="*/ 654 w 21120"/>
              <a:gd name="T29" fmla="*/ 1637 h 9655"/>
              <a:gd name="T30" fmla="*/ 2283 w 21120"/>
              <a:gd name="T31" fmla="*/ 1574 h 9655"/>
              <a:gd name="T32" fmla="*/ 2182 w 21120"/>
              <a:gd name="T33" fmla="*/ 3314 h 9655"/>
              <a:gd name="T34" fmla="*/ 4124 w 21120"/>
              <a:gd name="T35" fmla="*/ 5524 h 9655"/>
              <a:gd name="T36" fmla="*/ 4942 w 21120"/>
              <a:gd name="T37" fmla="*/ 8863 h 9655"/>
              <a:gd name="T38" fmla="*/ 5572 w 21120"/>
              <a:gd name="T39" fmla="*/ 9559 h 9655"/>
              <a:gd name="T40" fmla="*/ 6704 w 21120"/>
              <a:gd name="T41" fmla="*/ 6929 h 9655"/>
              <a:gd name="T42" fmla="*/ 4917 w 21120"/>
              <a:gd name="T43" fmla="*/ 4861 h 9655"/>
              <a:gd name="T44" fmla="*/ 3515 w 21120"/>
              <a:gd name="T45" fmla="*/ 3487 h 9655"/>
              <a:gd name="T46" fmla="*/ 5527 w 21120"/>
              <a:gd name="T47" fmla="*/ 2328 h 9655"/>
              <a:gd name="T48" fmla="*/ 5707 w 21120"/>
              <a:gd name="T49" fmla="*/ 1277 h 9655"/>
              <a:gd name="T50" fmla="*/ 5120 w 21120"/>
              <a:gd name="T51" fmla="*/ 589 h 9655"/>
              <a:gd name="T52" fmla="*/ 1360 w 21120"/>
              <a:gd name="T53" fmla="*/ 910 h 9655"/>
              <a:gd name="T54" fmla="*/ 2175 w 21120"/>
              <a:gd name="T55" fmla="*/ 2049 h 9655"/>
              <a:gd name="T56" fmla="*/ 4757 w 21120"/>
              <a:gd name="T57" fmla="*/ 4312 h 9655"/>
              <a:gd name="T58" fmla="*/ 6244 w 21120"/>
              <a:gd name="T59" fmla="*/ 2075 h 9655"/>
              <a:gd name="T60" fmla="*/ 5818 w 21120"/>
              <a:gd name="T61" fmla="*/ 1168 h 9655"/>
              <a:gd name="T62" fmla="*/ 5699 w 21120"/>
              <a:gd name="T63" fmla="*/ 690 h 9655"/>
              <a:gd name="T64" fmla="*/ 5009 w 21120"/>
              <a:gd name="T65" fmla="*/ 475 h 9655"/>
              <a:gd name="T66" fmla="*/ 4613 w 21120"/>
              <a:gd name="T67" fmla="*/ 313 h 9655"/>
              <a:gd name="T68" fmla="*/ 5547 w 21120"/>
              <a:gd name="T69" fmla="*/ 390 h 9655"/>
              <a:gd name="T70" fmla="*/ 5707 w 21120"/>
              <a:gd name="T71" fmla="*/ 246 h 9655"/>
              <a:gd name="T72" fmla="*/ 8579 w 21120"/>
              <a:gd name="T73" fmla="*/ 277 h 9655"/>
              <a:gd name="T74" fmla="*/ 8339 w 21120"/>
              <a:gd name="T75" fmla="*/ 567 h 9655"/>
              <a:gd name="T76" fmla="*/ 9018 w 21120"/>
              <a:gd name="T77" fmla="*/ 1707 h 9655"/>
              <a:gd name="T78" fmla="*/ 20591 w 21120"/>
              <a:gd name="T79" fmla="*/ 6915 h 9655"/>
              <a:gd name="T80" fmla="*/ 19300 w 21120"/>
              <a:gd name="T81" fmla="*/ 8745 h 9655"/>
              <a:gd name="T82" fmla="*/ 18384 w 21120"/>
              <a:gd name="T83" fmla="*/ 6989 h 9655"/>
              <a:gd name="T84" fmla="*/ 16251 w 21120"/>
              <a:gd name="T85" fmla="*/ 7564 h 9655"/>
              <a:gd name="T86" fmla="*/ 17527 w 21120"/>
              <a:gd name="T87" fmla="*/ 6489 h 9655"/>
              <a:gd name="T88" fmla="*/ 18732 w 21120"/>
              <a:gd name="T89" fmla="*/ 5773 h 9655"/>
              <a:gd name="T90" fmla="*/ 18132 w 21120"/>
              <a:gd name="T91" fmla="*/ 6309 h 9655"/>
              <a:gd name="T92" fmla="*/ 16369 w 21120"/>
              <a:gd name="T93" fmla="*/ 6182 h 9655"/>
              <a:gd name="T94" fmla="*/ 13833 w 21120"/>
              <a:gd name="T95" fmla="*/ 5596 h 9655"/>
              <a:gd name="T96" fmla="*/ 19378 w 21120"/>
              <a:gd name="T97" fmla="*/ 1918 h 9655"/>
              <a:gd name="T98" fmla="*/ 17184 w 21120"/>
              <a:gd name="T99" fmla="*/ 3198 h 9655"/>
              <a:gd name="T100" fmla="*/ 17417 w 21120"/>
              <a:gd name="T101" fmla="*/ 2883 h 9655"/>
              <a:gd name="T102" fmla="*/ 13023 w 21120"/>
              <a:gd name="T103" fmla="*/ 185 h 9655"/>
              <a:gd name="T104" fmla="*/ 9014 w 21120"/>
              <a:gd name="T105" fmla="*/ 1733 h 9655"/>
              <a:gd name="T106" fmla="*/ 5218 w 21120"/>
              <a:gd name="T107" fmla="*/ 9366 h 9655"/>
              <a:gd name="T108" fmla="*/ 4088 w 21120"/>
              <a:gd name="T109" fmla="*/ 2198 h 9655"/>
              <a:gd name="T110" fmla="*/ 11058 w 21120"/>
              <a:gd name="T111" fmla="*/ 6009 h 9655"/>
              <a:gd name="T112" fmla="*/ 11326 w 21120"/>
              <a:gd name="T113" fmla="*/ 2392 h 9655"/>
              <a:gd name="T114" fmla="*/ 15133 w 21120"/>
              <a:gd name="T115" fmla="*/ 5129 h 9655"/>
              <a:gd name="T116" fmla="*/ 15929 w 21120"/>
              <a:gd name="T117" fmla="*/ 5893 h 9655"/>
              <a:gd name="T118" fmla="*/ 17318 w 21120"/>
              <a:gd name="T119" fmla="*/ 5698 h 9655"/>
              <a:gd name="T120" fmla="*/ 16953 w 21120"/>
              <a:gd name="T121" fmla="*/ 5678 h 9655"/>
              <a:gd name="T122" fmla="*/ 16185 w 21120"/>
              <a:gd name="T123" fmla="*/ 5790 h 9655"/>
              <a:gd name="T124" fmla="*/ 16624 w 21120"/>
              <a:gd name="T125" fmla="*/ 5043 h 9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120" h="9655">
                <a:moveTo>
                  <a:pt x="10282" y="8034"/>
                </a:moveTo>
                <a:cubicBezTo>
                  <a:pt x="10284" y="8025"/>
                  <a:pt x="10284" y="8025"/>
                  <a:pt x="10284" y="8025"/>
                </a:cubicBezTo>
                <a:cubicBezTo>
                  <a:pt x="10284" y="8017"/>
                  <a:pt x="10284" y="8017"/>
                  <a:pt x="10284" y="8017"/>
                </a:cubicBezTo>
                <a:cubicBezTo>
                  <a:pt x="10291" y="8015"/>
                  <a:pt x="10291" y="8015"/>
                  <a:pt x="10291" y="8015"/>
                </a:cubicBezTo>
                <a:cubicBezTo>
                  <a:pt x="10302" y="8016"/>
                  <a:pt x="10302" y="8016"/>
                  <a:pt x="10302" y="8016"/>
                </a:cubicBezTo>
                <a:cubicBezTo>
                  <a:pt x="10308" y="8008"/>
                  <a:pt x="10308" y="8008"/>
                  <a:pt x="10308" y="8008"/>
                </a:cubicBezTo>
                <a:cubicBezTo>
                  <a:pt x="10310" y="7988"/>
                  <a:pt x="10310" y="7988"/>
                  <a:pt x="10310" y="7988"/>
                </a:cubicBezTo>
                <a:cubicBezTo>
                  <a:pt x="10312" y="7969"/>
                  <a:pt x="10312" y="7969"/>
                  <a:pt x="10312" y="7969"/>
                </a:cubicBezTo>
                <a:cubicBezTo>
                  <a:pt x="10308" y="7953"/>
                  <a:pt x="10308" y="7953"/>
                  <a:pt x="10308" y="7953"/>
                </a:cubicBezTo>
                <a:cubicBezTo>
                  <a:pt x="10303" y="7934"/>
                  <a:pt x="10303" y="7934"/>
                  <a:pt x="10303" y="7934"/>
                </a:cubicBezTo>
                <a:cubicBezTo>
                  <a:pt x="10283" y="7910"/>
                  <a:pt x="10283" y="7910"/>
                  <a:pt x="10283" y="7910"/>
                </a:cubicBezTo>
                <a:cubicBezTo>
                  <a:pt x="10267" y="7880"/>
                  <a:pt x="10267" y="7880"/>
                  <a:pt x="10267" y="7880"/>
                </a:cubicBezTo>
                <a:cubicBezTo>
                  <a:pt x="10252" y="7841"/>
                  <a:pt x="10252" y="7841"/>
                  <a:pt x="10252" y="7841"/>
                </a:cubicBezTo>
                <a:cubicBezTo>
                  <a:pt x="10239" y="7804"/>
                  <a:pt x="10239" y="7804"/>
                  <a:pt x="10239" y="7804"/>
                </a:cubicBezTo>
                <a:cubicBezTo>
                  <a:pt x="10231" y="7771"/>
                  <a:pt x="10231" y="7771"/>
                  <a:pt x="10231" y="7771"/>
                </a:cubicBezTo>
                <a:cubicBezTo>
                  <a:pt x="10220" y="7744"/>
                  <a:pt x="10220" y="7744"/>
                  <a:pt x="10220" y="7744"/>
                </a:cubicBezTo>
                <a:cubicBezTo>
                  <a:pt x="10203" y="7717"/>
                  <a:pt x="10203" y="7717"/>
                  <a:pt x="10203" y="7717"/>
                </a:cubicBezTo>
                <a:cubicBezTo>
                  <a:pt x="10196" y="7713"/>
                  <a:pt x="10196" y="7713"/>
                  <a:pt x="10196" y="7713"/>
                </a:cubicBezTo>
                <a:cubicBezTo>
                  <a:pt x="10183" y="7700"/>
                  <a:pt x="10183" y="7700"/>
                  <a:pt x="10183" y="7700"/>
                </a:cubicBezTo>
                <a:cubicBezTo>
                  <a:pt x="10167" y="7684"/>
                  <a:pt x="10167" y="7684"/>
                  <a:pt x="10167" y="7684"/>
                </a:cubicBezTo>
                <a:cubicBezTo>
                  <a:pt x="10145" y="7652"/>
                  <a:pt x="10145" y="7652"/>
                  <a:pt x="10145" y="7652"/>
                </a:cubicBezTo>
                <a:cubicBezTo>
                  <a:pt x="10135" y="7634"/>
                  <a:pt x="10135" y="7634"/>
                  <a:pt x="10135" y="7634"/>
                </a:cubicBezTo>
                <a:cubicBezTo>
                  <a:pt x="10135" y="7634"/>
                  <a:pt x="10126" y="7608"/>
                  <a:pt x="10126" y="7606"/>
                </a:cubicBezTo>
                <a:cubicBezTo>
                  <a:pt x="10126" y="7605"/>
                  <a:pt x="10122" y="7581"/>
                  <a:pt x="10122" y="7581"/>
                </a:cubicBezTo>
                <a:cubicBezTo>
                  <a:pt x="10121" y="7563"/>
                  <a:pt x="10121" y="7563"/>
                  <a:pt x="10121" y="7563"/>
                </a:cubicBezTo>
                <a:cubicBezTo>
                  <a:pt x="10110" y="7548"/>
                  <a:pt x="10110" y="7548"/>
                  <a:pt x="10110" y="7548"/>
                </a:cubicBezTo>
                <a:cubicBezTo>
                  <a:pt x="10105" y="7522"/>
                  <a:pt x="10105" y="7522"/>
                  <a:pt x="10105" y="7522"/>
                </a:cubicBezTo>
                <a:cubicBezTo>
                  <a:pt x="10104" y="7492"/>
                  <a:pt x="10104" y="7492"/>
                  <a:pt x="10104" y="7492"/>
                </a:cubicBezTo>
                <a:cubicBezTo>
                  <a:pt x="10102" y="7462"/>
                  <a:pt x="10102" y="7462"/>
                  <a:pt x="10102" y="7462"/>
                </a:cubicBezTo>
                <a:cubicBezTo>
                  <a:pt x="10098" y="7440"/>
                  <a:pt x="10098" y="7440"/>
                  <a:pt x="10098" y="7440"/>
                </a:cubicBezTo>
                <a:cubicBezTo>
                  <a:pt x="10088" y="7414"/>
                  <a:pt x="10088" y="7414"/>
                  <a:pt x="10088" y="7414"/>
                </a:cubicBezTo>
                <a:cubicBezTo>
                  <a:pt x="10082" y="7382"/>
                  <a:pt x="10082" y="7382"/>
                  <a:pt x="10082" y="7382"/>
                </a:cubicBezTo>
                <a:cubicBezTo>
                  <a:pt x="10080" y="7351"/>
                  <a:pt x="10080" y="7351"/>
                  <a:pt x="10080" y="7351"/>
                </a:cubicBezTo>
                <a:cubicBezTo>
                  <a:pt x="10080" y="7313"/>
                  <a:pt x="10080" y="7313"/>
                  <a:pt x="10080" y="7313"/>
                </a:cubicBezTo>
                <a:cubicBezTo>
                  <a:pt x="10083" y="7290"/>
                  <a:pt x="10083" y="7290"/>
                  <a:pt x="10083" y="7290"/>
                </a:cubicBezTo>
                <a:cubicBezTo>
                  <a:pt x="10079" y="7266"/>
                  <a:pt x="10079" y="7266"/>
                  <a:pt x="10079" y="7266"/>
                </a:cubicBezTo>
                <a:cubicBezTo>
                  <a:pt x="10066" y="7245"/>
                  <a:pt x="10066" y="7245"/>
                  <a:pt x="10066" y="7245"/>
                </a:cubicBezTo>
                <a:cubicBezTo>
                  <a:pt x="10051" y="7223"/>
                  <a:pt x="10051" y="7223"/>
                  <a:pt x="10051" y="7223"/>
                </a:cubicBezTo>
                <a:cubicBezTo>
                  <a:pt x="10046" y="7205"/>
                  <a:pt x="10046" y="7205"/>
                  <a:pt x="10046" y="7205"/>
                </a:cubicBezTo>
                <a:cubicBezTo>
                  <a:pt x="10032" y="7179"/>
                  <a:pt x="10032" y="7179"/>
                  <a:pt x="10032" y="7179"/>
                </a:cubicBezTo>
                <a:cubicBezTo>
                  <a:pt x="10012" y="7142"/>
                  <a:pt x="10012" y="7142"/>
                  <a:pt x="10012" y="7142"/>
                </a:cubicBezTo>
                <a:cubicBezTo>
                  <a:pt x="10006" y="7130"/>
                  <a:pt x="10006" y="7130"/>
                  <a:pt x="10006" y="7130"/>
                </a:cubicBezTo>
                <a:cubicBezTo>
                  <a:pt x="9998" y="7108"/>
                  <a:pt x="9998" y="7108"/>
                  <a:pt x="9998" y="7108"/>
                </a:cubicBezTo>
                <a:cubicBezTo>
                  <a:pt x="9978" y="7070"/>
                  <a:pt x="9978" y="7070"/>
                  <a:pt x="9978" y="7070"/>
                </a:cubicBezTo>
                <a:cubicBezTo>
                  <a:pt x="9960" y="7022"/>
                  <a:pt x="9960" y="7022"/>
                  <a:pt x="9960" y="7022"/>
                </a:cubicBezTo>
                <a:cubicBezTo>
                  <a:pt x="9934" y="6985"/>
                  <a:pt x="9934" y="6985"/>
                  <a:pt x="9934" y="6985"/>
                </a:cubicBezTo>
                <a:cubicBezTo>
                  <a:pt x="9923" y="6963"/>
                  <a:pt x="9923" y="6963"/>
                  <a:pt x="9923" y="6963"/>
                </a:cubicBezTo>
                <a:cubicBezTo>
                  <a:pt x="9910" y="6938"/>
                  <a:pt x="9910" y="6938"/>
                  <a:pt x="9910" y="6938"/>
                </a:cubicBezTo>
                <a:cubicBezTo>
                  <a:pt x="9907" y="6895"/>
                  <a:pt x="9907" y="6895"/>
                  <a:pt x="9907" y="6895"/>
                </a:cubicBezTo>
                <a:cubicBezTo>
                  <a:pt x="9908" y="6880"/>
                  <a:pt x="9908" y="6880"/>
                  <a:pt x="9908" y="6880"/>
                </a:cubicBezTo>
                <a:cubicBezTo>
                  <a:pt x="9916" y="6854"/>
                  <a:pt x="9916" y="6854"/>
                  <a:pt x="9916" y="6854"/>
                </a:cubicBezTo>
                <a:cubicBezTo>
                  <a:pt x="9915" y="6804"/>
                  <a:pt x="9915" y="6804"/>
                  <a:pt x="9915" y="6804"/>
                </a:cubicBezTo>
                <a:cubicBezTo>
                  <a:pt x="9913" y="6796"/>
                  <a:pt x="9913" y="6796"/>
                  <a:pt x="9913" y="6796"/>
                </a:cubicBezTo>
                <a:cubicBezTo>
                  <a:pt x="9913" y="6789"/>
                  <a:pt x="9913" y="6789"/>
                  <a:pt x="9913" y="6789"/>
                </a:cubicBezTo>
                <a:cubicBezTo>
                  <a:pt x="9921" y="6779"/>
                  <a:pt x="9921" y="6779"/>
                  <a:pt x="9921" y="6779"/>
                </a:cubicBezTo>
                <a:cubicBezTo>
                  <a:pt x="9933" y="6762"/>
                  <a:pt x="9933" y="6762"/>
                  <a:pt x="9933" y="6762"/>
                </a:cubicBezTo>
                <a:cubicBezTo>
                  <a:pt x="9936" y="6736"/>
                  <a:pt x="9936" y="6736"/>
                  <a:pt x="9936" y="6736"/>
                </a:cubicBezTo>
                <a:cubicBezTo>
                  <a:pt x="9947" y="6702"/>
                  <a:pt x="9947" y="6702"/>
                  <a:pt x="9947" y="6702"/>
                </a:cubicBezTo>
                <a:cubicBezTo>
                  <a:pt x="9947" y="6671"/>
                  <a:pt x="9947" y="6671"/>
                  <a:pt x="9947" y="6671"/>
                </a:cubicBezTo>
                <a:cubicBezTo>
                  <a:pt x="9954" y="6651"/>
                  <a:pt x="9954" y="6651"/>
                  <a:pt x="9954" y="6651"/>
                </a:cubicBezTo>
                <a:cubicBezTo>
                  <a:pt x="9957" y="6635"/>
                  <a:pt x="9957" y="6635"/>
                  <a:pt x="9957" y="6635"/>
                </a:cubicBezTo>
                <a:cubicBezTo>
                  <a:pt x="9962" y="6617"/>
                  <a:pt x="9962" y="6617"/>
                  <a:pt x="9962" y="6617"/>
                </a:cubicBezTo>
                <a:cubicBezTo>
                  <a:pt x="9962" y="6617"/>
                  <a:pt x="9975" y="6599"/>
                  <a:pt x="9976" y="6597"/>
                </a:cubicBezTo>
                <a:cubicBezTo>
                  <a:pt x="9977" y="6595"/>
                  <a:pt x="9985" y="6585"/>
                  <a:pt x="9985" y="6585"/>
                </a:cubicBezTo>
                <a:cubicBezTo>
                  <a:pt x="9988" y="6571"/>
                  <a:pt x="9988" y="6571"/>
                  <a:pt x="9988" y="6571"/>
                </a:cubicBezTo>
                <a:cubicBezTo>
                  <a:pt x="10002" y="6555"/>
                  <a:pt x="10002" y="6555"/>
                  <a:pt x="10002" y="6555"/>
                </a:cubicBezTo>
                <a:cubicBezTo>
                  <a:pt x="10002" y="6555"/>
                  <a:pt x="10024" y="6539"/>
                  <a:pt x="10025" y="6535"/>
                </a:cubicBezTo>
                <a:cubicBezTo>
                  <a:pt x="10027" y="6532"/>
                  <a:pt x="10031" y="6527"/>
                  <a:pt x="10031" y="6527"/>
                </a:cubicBezTo>
                <a:cubicBezTo>
                  <a:pt x="10036" y="6497"/>
                  <a:pt x="10036" y="6497"/>
                  <a:pt x="10036" y="6497"/>
                </a:cubicBezTo>
                <a:cubicBezTo>
                  <a:pt x="10036" y="6497"/>
                  <a:pt x="10042" y="6461"/>
                  <a:pt x="10042" y="6460"/>
                </a:cubicBezTo>
                <a:cubicBezTo>
                  <a:pt x="10042" y="6459"/>
                  <a:pt x="10042" y="6439"/>
                  <a:pt x="10042" y="6439"/>
                </a:cubicBezTo>
                <a:cubicBezTo>
                  <a:pt x="10039" y="6422"/>
                  <a:pt x="10039" y="6422"/>
                  <a:pt x="10039" y="6422"/>
                </a:cubicBezTo>
                <a:cubicBezTo>
                  <a:pt x="10029" y="6399"/>
                  <a:pt x="10029" y="6399"/>
                  <a:pt x="10029" y="6399"/>
                </a:cubicBezTo>
                <a:cubicBezTo>
                  <a:pt x="10018" y="6375"/>
                  <a:pt x="10018" y="6375"/>
                  <a:pt x="10018" y="6375"/>
                </a:cubicBezTo>
                <a:cubicBezTo>
                  <a:pt x="10018" y="6375"/>
                  <a:pt x="10008" y="6356"/>
                  <a:pt x="10007" y="6352"/>
                </a:cubicBezTo>
                <a:cubicBezTo>
                  <a:pt x="10005" y="6349"/>
                  <a:pt x="10001" y="6321"/>
                  <a:pt x="10001" y="6321"/>
                </a:cubicBezTo>
                <a:cubicBezTo>
                  <a:pt x="9991" y="6306"/>
                  <a:pt x="9991" y="6306"/>
                  <a:pt x="9991" y="6306"/>
                </a:cubicBezTo>
                <a:cubicBezTo>
                  <a:pt x="9992" y="6297"/>
                  <a:pt x="9992" y="6297"/>
                  <a:pt x="9992" y="6297"/>
                </a:cubicBezTo>
                <a:cubicBezTo>
                  <a:pt x="9992" y="6297"/>
                  <a:pt x="9999" y="6291"/>
                  <a:pt x="10001" y="6290"/>
                </a:cubicBezTo>
                <a:cubicBezTo>
                  <a:pt x="10002" y="6289"/>
                  <a:pt x="10007" y="6280"/>
                  <a:pt x="10007" y="6280"/>
                </a:cubicBezTo>
                <a:cubicBezTo>
                  <a:pt x="10007" y="6280"/>
                  <a:pt x="10013" y="6273"/>
                  <a:pt x="10013" y="6271"/>
                </a:cubicBezTo>
                <a:cubicBezTo>
                  <a:pt x="10013" y="6269"/>
                  <a:pt x="10012" y="6260"/>
                  <a:pt x="10012" y="6260"/>
                </a:cubicBezTo>
                <a:cubicBezTo>
                  <a:pt x="10008" y="6243"/>
                  <a:pt x="10008" y="6243"/>
                  <a:pt x="10008" y="6243"/>
                </a:cubicBezTo>
                <a:cubicBezTo>
                  <a:pt x="9998" y="6222"/>
                  <a:pt x="9998" y="6222"/>
                  <a:pt x="9998" y="6222"/>
                </a:cubicBezTo>
                <a:cubicBezTo>
                  <a:pt x="9989" y="6191"/>
                  <a:pt x="9989" y="6191"/>
                  <a:pt x="9989" y="6191"/>
                </a:cubicBezTo>
                <a:cubicBezTo>
                  <a:pt x="9980" y="6157"/>
                  <a:pt x="9980" y="6157"/>
                  <a:pt x="9980" y="6157"/>
                </a:cubicBezTo>
                <a:cubicBezTo>
                  <a:pt x="9975" y="6142"/>
                  <a:pt x="9975" y="6142"/>
                  <a:pt x="9975" y="6142"/>
                </a:cubicBezTo>
                <a:cubicBezTo>
                  <a:pt x="9957" y="6113"/>
                  <a:pt x="9957" y="6113"/>
                  <a:pt x="9957" y="6113"/>
                </a:cubicBezTo>
                <a:cubicBezTo>
                  <a:pt x="9957" y="6113"/>
                  <a:pt x="9947" y="6099"/>
                  <a:pt x="9945" y="6096"/>
                </a:cubicBezTo>
                <a:cubicBezTo>
                  <a:pt x="9944" y="6093"/>
                  <a:pt x="9943" y="6086"/>
                  <a:pt x="9943" y="6086"/>
                </a:cubicBezTo>
                <a:cubicBezTo>
                  <a:pt x="9947" y="6083"/>
                  <a:pt x="9947" y="6083"/>
                  <a:pt x="9947" y="6083"/>
                </a:cubicBezTo>
                <a:cubicBezTo>
                  <a:pt x="9945" y="6072"/>
                  <a:pt x="9945" y="6072"/>
                  <a:pt x="9945" y="6072"/>
                </a:cubicBezTo>
                <a:cubicBezTo>
                  <a:pt x="9939" y="6066"/>
                  <a:pt x="9939" y="6066"/>
                  <a:pt x="9939" y="6066"/>
                </a:cubicBezTo>
                <a:cubicBezTo>
                  <a:pt x="9935" y="6053"/>
                  <a:pt x="9935" y="6053"/>
                  <a:pt x="9935" y="6053"/>
                </a:cubicBezTo>
                <a:cubicBezTo>
                  <a:pt x="9937" y="6038"/>
                  <a:pt x="9937" y="6038"/>
                  <a:pt x="9937" y="6038"/>
                </a:cubicBezTo>
                <a:cubicBezTo>
                  <a:pt x="9937" y="6038"/>
                  <a:pt x="9933" y="6025"/>
                  <a:pt x="9933" y="6023"/>
                </a:cubicBezTo>
                <a:cubicBezTo>
                  <a:pt x="9933" y="6021"/>
                  <a:pt x="9929" y="6006"/>
                  <a:pt x="9928" y="6005"/>
                </a:cubicBezTo>
                <a:cubicBezTo>
                  <a:pt x="9927" y="6004"/>
                  <a:pt x="9918" y="5992"/>
                  <a:pt x="9918" y="5992"/>
                </a:cubicBezTo>
                <a:cubicBezTo>
                  <a:pt x="9908" y="5973"/>
                  <a:pt x="9908" y="5973"/>
                  <a:pt x="9908" y="5973"/>
                </a:cubicBezTo>
                <a:cubicBezTo>
                  <a:pt x="9902" y="5967"/>
                  <a:pt x="9902" y="5967"/>
                  <a:pt x="9902" y="5967"/>
                </a:cubicBezTo>
                <a:cubicBezTo>
                  <a:pt x="9893" y="5953"/>
                  <a:pt x="9893" y="5953"/>
                  <a:pt x="9893" y="5953"/>
                </a:cubicBezTo>
                <a:cubicBezTo>
                  <a:pt x="9893" y="5953"/>
                  <a:pt x="9873" y="5934"/>
                  <a:pt x="9872" y="5933"/>
                </a:cubicBezTo>
                <a:cubicBezTo>
                  <a:pt x="9870" y="5931"/>
                  <a:pt x="9865" y="5921"/>
                  <a:pt x="9864" y="5919"/>
                </a:cubicBezTo>
                <a:cubicBezTo>
                  <a:pt x="9863" y="5917"/>
                  <a:pt x="9848" y="5905"/>
                  <a:pt x="9848" y="5905"/>
                </a:cubicBezTo>
                <a:cubicBezTo>
                  <a:pt x="9848" y="5905"/>
                  <a:pt x="9839" y="5891"/>
                  <a:pt x="9839" y="5887"/>
                </a:cubicBezTo>
                <a:cubicBezTo>
                  <a:pt x="9838" y="5884"/>
                  <a:pt x="9831" y="5876"/>
                  <a:pt x="9831" y="5876"/>
                </a:cubicBezTo>
                <a:cubicBezTo>
                  <a:pt x="9817" y="5859"/>
                  <a:pt x="9817" y="5859"/>
                  <a:pt x="9817" y="5859"/>
                </a:cubicBezTo>
                <a:cubicBezTo>
                  <a:pt x="9791" y="5833"/>
                  <a:pt x="9791" y="5833"/>
                  <a:pt x="9791" y="5833"/>
                </a:cubicBezTo>
                <a:cubicBezTo>
                  <a:pt x="9779" y="5823"/>
                  <a:pt x="9779" y="5823"/>
                  <a:pt x="9779" y="5823"/>
                </a:cubicBezTo>
                <a:cubicBezTo>
                  <a:pt x="9779" y="5823"/>
                  <a:pt x="9771" y="5814"/>
                  <a:pt x="9770" y="5812"/>
                </a:cubicBezTo>
                <a:cubicBezTo>
                  <a:pt x="9768" y="5810"/>
                  <a:pt x="9768" y="5805"/>
                  <a:pt x="9768" y="5805"/>
                </a:cubicBezTo>
                <a:cubicBezTo>
                  <a:pt x="9764" y="5798"/>
                  <a:pt x="9764" y="5798"/>
                  <a:pt x="9764" y="5798"/>
                </a:cubicBezTo>
                <a:cubicBezTo>
                  <a:pt x="9755" y="5785"/>
                  <a:pt x="9755" y="5785"/>
                  <a:pt x="9755" y="5785"/>
                </a:cubicBezTo>
                <a:cubicBezTo>
                  <a:pt x="9750" y="5776"/>
                  <a:pt x="9750" y="5776"/>
                  <a:pt x="9750" y="5776"/>
                </a:cubicBezTo>
                <a:cubicBezTo>
                  <a:pt x="9748" y="5764"/>
                  <a:pt x="9748" y="5764"/>
                  <a:pt x="9748" y="5764"/>
                </a:cubicBezTo>
                <a:cubicBezTo>
                  <a:pt x="9745" y="5754"/>
                  <a:pt x="9745" y="5754"/>
                  <a:pt x="9745" y="5754"/>
                </a:cubicBezTo>
                <a:cubicBezTo>
                  <a:pt x="9737" y="5740"/>
                  <a:pt x="9737" y="5740"/>
                  <a:pt x="9737" y="5740"/>
                </a:cubicBezTo>
                <a:cubicBezTo>
                  <a:pt x="9732" y="5723"/>
                  <a:pt x="9732" y="5723"/>
                  <a:pt x="9732" y="5723"/>
                </a:cubicBezTo>
                <a:cubicBezTo>
                  <a:pt x="9723" y="5709"/>
                  <a:pt x="9723" y="5709"/>
                  <a:pt x="9723" y="5709"/>
                </a:cubicBezTo>
                <a:cubicBezTo>
                  <a:pt x="9716" y="5696"/>
                  <a:pt x="9716" y="5696"/>
                  <a:pt x="9716" y="5696"/>
                </a:cubicBezTo>
                <a:cubicBezTo>
                  <a:pt x="9713" y="5688"/>
                  <a:pt x="9713" y="5688"/>
                  <a:pt x="9713" y="5688"/>
                </a:cubicBezTo>
                <a:cubicBezTo>
                  <a:pt x="9718" y="5686"/>
                  <a:pt x="9718" y="5686"/>
                  <a:pt x="9718" y="5686"/>
                </a:cubicBezTo>
                <a:cubicBezTo>
                  <a:pt x="9724" y="5693"/>
                  <a:pt x="9724" y="5693"/>
                  <a:pt x="9724" y="5693"/>
                </a:cubicBezTo>
                <a:cubicBezTo>
                  <a:pt x="9724" y="5693"/>
                  <a:pt x="9730" y="5693"/>
                  <a:pt x="9732" y="5693"/>
                </a:cubicBezTo>
                <a:cubicBezTo>
                  <a:pt x="9735" y="5693"/>
                  <a:pt x="9736" y="5687"/>
                  <a:pt x="9736" y="5687"/>
                </a:cubicBezTo>
                <a:cubicBezTo>
                  <a:pt x="9744" y="5678"/>
                  <a:pt x="9744" y="5678"/>
                  <a:pt x="9744" y="5678"/>
                </a:cubicBezTo>
                <a:cubicBezTo>
                  <a:pt x="9753" y="5660"/>
                  <a:pt x="9753" y="5660"/>
                  <a:pt x="9753" y="5660"/>
                </a:cubicBezTo>
                <a:cubicBezTo>
                  <a:pt x="9757" y="5637"/>
                  <a:pt x="9757" y="5637"/>
                  <a:pt x="9757" y="5637"/>
                </a:cubicBezTo>
                <a:cubicBezTo>
                  <a:pt x="9758" y="5628"/>
                  <a:pt x="9758" y="5628"/>
                  <a:pt x="9758" y="5628"/>
                </a:cubicBezTo>
                <a:cubicBezTo>
                  <a:pt x="9757" y="5617"/>
                  <a:pt x="9757" y="5617"/>
                  <a:pt x="9757" y="5617"/>
                </a:cubicBezTo>
                <a:cubicBezTo>
                  <a:pt x="9752" y="5606"/>
                  <a:pt x="9752" y="5606"/>
                  <a:pt x="9752" y="5606"/>
                </a:cubicBezTo>
                <a:cubicBezTo>
                  <a:pt x="9753" y="5598"/>
                  <a:pt x="9753" y="5598"/>
                  <a:pt x="9753" y="5598"/>
                </a:cubicBezTo>
                <a:cubicBezTo>
                  <a:pt x="9762" y="5595"/>
                  <a:pt x="9762" y="5595"/>
                  <a:pt x="9762" y="5595"/>
                </a:cubicBezTo>
                <a:cubicBezTo>
                  <a:pt x="9770" y="5595"/>
                  <a:pt x="9770" y="5595"/>
                  <a:pt x="9770" y="5595"/>
                </a:cubicBezTo>
                <a:cubicBezTo>
                  <a:pt x="9772" y="5590"/>
                  <a:pt x="9772" y="5590"/>
                  <a:pt x="9772" y="5590"/>
                </a:cubicBezTo>
                <a:cubicBezTo>
                  <a:pt x="9771" y="5578"/>
                  <a:pt x="9771" y="5578"/>
                  <a:pt x="9771" y="5578"/>
                </a:cubicBezTo>
                <a:cubicBezTo>
                  <a:pt x="9771" y="5569"/>
                  <a:pt x="9771" y="5569"/>
                  <a:pt x="9771" y="5569"/>
                </a:cubicBezTo>
                <a:cubicBezTo>
                  <a:pt x="9768" y="5563"/>
                  <a:pt x="9768" y="5563"/>
                  <a:pt x="9768" y="5563"/>
                </a:cubicBezTo>
                <a:cubicBezTo>
                  <a:pt x="9762" y="5561"/>
                  <a:pt x="9762" y="5561"/>
                  <a:pt x="9762" y="5561"/>
                </a:cubicBezTo>
                <a:cubicBezTo>
                  <a:pt x="9754" y="5558"/>
                  <a:pt x="9754" y="5558"/>
                  <a:pt x="9754" y="5558"/>
                </a:cubicBezTo>
                <a:cubicBezTo>
                  <a:pt x="9753" y="5551"/>
                  <a:pt x="9753" y="5551"/>
                  <a:pt x="9753" y="5551"/>
                </a:cubicBezTo>
                <a:cubicBezTo>
                  <a:pt x="9771" y="5531"/>
                  <a:pt x="9771" y="5531"/>
                  <a:pt x="9771" y="5531"/>
                </a:cubicBezTo>
                <a:cubicBezTo>
                  <a:pt x="9777" y="5513"/>
                  <a:pt x="9777" y="5513"/>
                  <a:pt x="9777" y="5513"/>
                </a:cubicBezTo>
                <a:cubicBezTo>
                  <a:pt x="9782" y="5500"/>
                  <a:pt x="9782" y="5500"/>
                  <a:pt x="9782" y="5500"/>
                </a:cubicBezTo>
                <a:cubicBezTo>
                  <a:pt x="9786" y="5478"/>
                  <a:pt x="9786" y="5478"/>
                  <a:pt x="9786" y="5478"/>
                </a:cubicBezTo>
                <a:cubicBezTo>
                  <a:pt x="9788" y="5462"/>
                  <a:pt x="9788" y="5462"/>
                  <a:pt x="9788" y="5462"/>
                </a:cubicBezTo>
                <a:cubicBezTo>
                  <a:pt x="9789" y="5442"/>
                  <a:pt x="9789" y="5442"/>
                  <a:pt x="9789" y="5442"/>
                </a:cubicBezTo>
                <a:cubicBezTo>
                  <a:pt x="9794" y="5435"/>
                  <a:pt x="9794" y="5435"/>
                  <a:pt x="9794" y="5435"/>
                </a:cubicBezTo>
                <a:cubicBezTo>
                  <a:pt x="9797" y="5414"/>
                  <a:pt x="9797" y="5414"/>
                  <a:pt x="9797" y="5414"/>
                </a:cubicBezTo>
                <a:cubicBezTo>
                  <a:pt x="9788" y="5400"/>
                  <a:pt x="9788" y="5400"/>
                  <a:pt x="9788" y="5400"/>
                </a:cubicBezTo>
                <a:cubicBezTo>
                  <a:pt x="9776" y="5388"/>
                  <a:pt x="9776" y="5388"/>
                  <a:pt x="9776" y="5388"/>
                </a:cubicBezTo>
                <a:cubicBezTo>
                  <a:pt x="9769" y="5370"/>
                  <a:pt x="9769" y="5370"/>
                  <a:pt x="9769" y="5370"/>
                </a:cubicBezTo>
                <a:cubicBezTo>
                  <a:pt x="9770" y="5363"/>
                  <a:pt x="9770" y="5363"/>
                  <a:pt x="9770" y="5363"/>
                </a:cubicBezTo>
                <a:cubicBezTo>
                  <a:pt x="9775" y="5361"/>
                  <a:pt x="9775" y="5361"/>
                  <a:pt x="9775" y="5361"/>
                </a:cubicBezTo>
                <a:cubicBezTo>
                  <a:pt x="9776" y="5354"/>
                  <a:pt x="9776" y="5354"/>
                  <a:pt x="9776" y="5354"/>
                </a:cubicBezTo>
                <a:cubicBezTo>
                  <a:pt x="9772" y="5351"/>
                  <a:pt x="9772" y="5351"/>
                  <a:pt x="9772" y="5351"/>
                </a:cubicBezTo>
                <a:cubicBezTo>
                  <a:pt x="9772" y="5351"/>
                  <a:pt x="9768" y="5351"/>
                  <a:pt x="9766" y="5351"/>
                </a:cubicBezTo>
                <a:cubicBezTo>
                  <a:pt x="9765" y="5351"/>
                  <a:pt x="9764" y="5354"/>
                  <a:pt x="9764" y="5354"/>
                </a:cubicBezTo>
                <a:cubicBezTo>
                  <a:pt x="9758" y="5358"/>
                  <a:pt x="9758" y="5358"/>
                  <a:pt x="9758" y="5358"/>
                </a:cubicBezTo>
                <a:cubicBezTo>
                  <a:pt x="9748" y="5357"/>
                  <a:pt x="9748" y="5357"/>
                  <a:pt x="9748" y="5357"/>
                </a:cubicBezTo>
                <a:cubicBezTo>
                  <a:pt x="9748" y="5357"/>
                  <a:pt x="9738" y="5353"/>
                  <a:pt x="9737" y="5351"/>
                </a:cubicBezTo>
                <a:cubicBezTo>
                  <a:pt x="9735" y="5348"/>
                  <a:pt x="9731" y="5341"/>
                  <a:pt x="9731" y="5341"/>
                </a:cubicBezTo>
                <a:cubicBezTo>
                  <a:pt x="9731" y="5341"/>
                  <a:pt x="9726" y="5328"/>
                  <a:pt x="9725" y="5327"/>
                </a:cubicBezTo>
                <a:cubicBezTo>
                  <a:pt x="9725" y="5325"/>
                  <a:pt x="9725" y="5317"/>
                  <a:pt x="9725" y="5317"/>
                </a:cubicBezTo>
                <a:cubicBezTo>
                  <a:pt x="9722" y="5312"/>
                  <a:pt x="9722" y="5312"/>
                  <a:pt x="9722" y="5312"/>
                </a:cubicBezTo>
                <a:cubicBezTo>
                  <a:pt x="9718" y="5314"/>
                  <a:pt x="9718" y="5314"/>
                  <a:pt x="9718" y="5314"/>
                </a:cubicBezTo>
                <a:cubicBezTo>
                  <a:pt x="9710" y="5318"/>
                  <a:pt x="9710" y="5318"/>
                  <a:pt x="9710" y="5318"/>
                </a:cubicBezTo>
                <a:cubicBezTo>
                  <a:pt x="9702" y="5316"/>
                  <a:pt x="9702" y="5316"/>
                  <a:pt x="9702" y="5316"/>
                </a:cubicBezTo>
                <a:cubicBezTo>
                  <a:pt x="9700" y="5307"/>
                  <a:pt x="9700" y="5307"/>
                  <a:pt x="9700" y="5307"/>
                </a:cubicBezTo>
                <a:cubicBezTo>
                  <a:pt x="9700" y="5297"/>
                  <a:pt x="9700" y="5297"/>
                  <a:pt x="9700" y="5297"/>
                </a:cubicBezTo>
                <a:cubicBezTo>
                  <a:pt x="9694" y="5292"/>
                  <a:pt x="9694" y="5292"/>
                  <a:pt x="9694" y="5292"/>
                </a:cubicBezTo>
                <a:cubicBezTo>
                  <a:pt x="9689" y="5294"/>
                  <a:pt x="9689" y="5294"/>
                  <a:pt x="9689" y="5294"/>
                </a:cubicBezTo>
                <a:cubicBezTo>
                  <a:pt x="9691" y="5303"/>
                  <a:pt x="9691" y="5303"/>
                  <a:pt x="9691" y="5303"/>
                </a:cubicBezTo>
                <a:cubicBezTo>
                  <a:pt x="9687" y="5310"/>
                  <a:pt x="9687" y="5310"/>
                  <a:pt x="9687" y="5310"/>
                </a:cubicBezTo>
                <a:cubicBezTo>
                  <a:pt x="9672" y="5314"/>
                  <a:pt x="9672" y="5314"/>
                  <a:pt x="9672" y="5314"/>
                </a:cubicBezTo>
                <a:cubicBezTo>
                  <a:pt x="9651" y="5315"/>
                  <a:pt x="9651" y="5315"/>
                  <a:pt x="9651" y="5315"/>
                </a:cubicBezTo>
                <a:cubicBezTo>
                  <a:pt x="9633" y="5314"/>
                  <a:pt x="9633" y="5314"/>
                  <a:pt x="9633" y="5314"/>
                </a:cubicBezTo>
                <a:cubicBezTo>
                  <a:pt x="9623" y="5314"/>
                  <a:pt x="9623" y="5314"/>
                  <a:pt x="9623" y="5314"/>
                </a:cubicBezTo>
                <a:cubicBezTo>
                  <a:pt x="9608" y="5319"/>
                  <a:pt x="9608" y="5319"/>
                  <a:pt x="9608" y="5319"/>
                </a:cubicBezTo>
                <a:cubicBezTo>
                  <a:pt x="9589" y="5326"/>
                  <a:pt x="9589" y="5326"/>
                  <a:pt x="9589" y="5326"/>
                </a:cubicBezTo>
                <a:cubicBezTo>
                  <a:pt x="9567" y="5328"/>
                  <a:pt x="9567" y="5328"/>
                  <a:pt x="9567" y="5328"/>
                </a:cubicBezTo>
                <a:cubicBezTo>
                  <a:pt x="9545" y="5327"/>
                  <a:pt x="9545" y="5327"/>
                  <a:pt x="9545" y="5327"/>
                </a:cubicBezTo>
                <a:cubicBezTo>
                  <a:pt x="9528" y="5321"/>
                  <a:pt x="9528" y="5321"/>
                  <a:pt x="9528" y="5321"/>
                </a:cubicBezTo>
                <a:cubicBezTo>
                  <a:pt x="9511" y="5301"/>
                  <a:pt x="9511" y="5301"/>
                  <a:pt x="9511" y="5301"/>
                </a:cubicBezTo>
                <a:cubicBezTo>
                  <a:pt x="9505" y="5281"/>
                  <a:pt x="9505" y="5281"/>
                  <a:pt x="9505" y="5281"/>
                </a:cubicBezTo>
                <a:cubicBezTo>
                  <a:pt x="9499" y="5254"/>
                  <a:pt x="9499" y="5254"/>
                  <a:pt x="9499" y="5254"/>
                </a:cubicBezTo>
                <a:cubicBezTo>
                  <a:pt x="9488" y="5239"/>
                  <a:pt x="9488" y="5239"/>
                  <a:pt x="9488" y="5239"/>
                </a:cubicBezTo>
                <a:cubicBezTo>
                  <a:pt x="9479" y="5224"/>
                  <a:pt x="9479" y="5224"/>
                  <a:pt x="9479" y="5224"/>
                </a:cubicBezTo>
                <a:cubicBezTo>
                  <a:pt x="9457" y="5195"/>
                  <a:pt x="9457" y="5195"/>
                  <a:pt x="9457" y="5195"/>
                </a:cubicBezTo>
                <a:cubicBezTo>
                  <a:pt x="9440" y="5181"/>
                  <a:pt x="9440" y="5181"/>
                  <a:pt x="9440" y="5181"/>
                </a:cubicBezTo>
                <a:cubicBezTo>
                  <a:pt x="9420" y="5176"/>
                  <a:pt x="9420" y="5176"/>
                  <a:pt x="9420" y="5176"/>
                </a:cubicBezTo>
                <a:cubicBezTo>
                  <a:pt x="9397" y="5179"/>
                  <a:pt x="9397" y="5179"/>
                  <a:pt x="9397" y="5179"/>
                </a:cubicBezTo>
                <a:cubicBezTo>
                  <a:pt x="9359" y="5182"/>
                  <a:pt x="9359" y="5182"/>
                  <a:pt x="9359" y="5182"/>
                </a:cubicBezTo>
                <a:cubicBezTo>
                  <a:pt x="9305" y="5185"/>
                  <a:pt x="9305" y="5185"/>
                  <a:pt x="9305" y="5185"/>
                </a:cubicBezTo>
                <a:cubicBezTo>
                  <a:pt x="9271" y="5191"/>
                  <a:pt x="9271" y="5191"/>
                  <a:pt x="9271" y="5191"/>
                </a:cubicBezTo>
                <a:cubicBezTo>
                  <a:pt x="9241" y="5198"/>
                  <a:pt x="9241" y="5198"/>
                  <a:pt x="9241" y="5198"/>
                </a:cubicBezTo>
                <a:cubicBezTo>
                  <a:pt x="9228" y="5209"/>
                  <a:pt x="9228" y="5209"/>
                  <a:pt x="9228" y="5209"/>
                </a:cubicBezTo>
                <a:cubicBezTo>
                  <a:pt x="9219" y="5219"/>
                  <a:pt x="9219" y="5219"/>
                  <a:pt x="9219" y="5219"/>
                </a:cubicBezTo>
                <a:cubicBezTo>
                  <a:pt x="9211" y="5223"/>
                  <a:pt x="9211" y="5223"/>
                  <a:pt x="9211" y="5223"/>
                </a:cubicBezTo>
                <a:cubicBezTo>
                  <a:pt x="9197" y="5224"/>
                  <a:pt x="9197" y="5224"/>
                  <a:pt x="9197" y="5224"/>
                </a:cubicBezTo>
                <a:cubicBezTo>
                  <a:pt x="9178" y="5225"/>
                  <a:pt x="9178" y="5225"/>
                  <a:pt x="9178" y="5225"/>
                </a:cubicBezTo>
                <a:cubicBezTo>
                  <a:pt x="9160" y="5232"/>
                  <a:pt x="9160" y="5232"/>
                  <a:pt x="9160" y="5232"/>
                </a:cubicBezTo>
                <a:cubicBezTo>
                  <a:pt x="9147" y="5242"/>
                  <a:pt x="9147" y="5242"/>
                  <a:pt x="9147" y="5242"/>
                </a:cubicBezTo>
                <a:cubicBezTo>
                  <a:pt x="9125" y="5254"/>
                  <a:pt x="9125" y="5254"/>
                  <a:pt x="9125" y="5254"/>
                </a:cubicBezTo>
                <a:cubicBezTo>
                  <a:pt x="9110" y="5266"/>
                  <a:pt x="9110" y="5266"/>
                  <a:pt x="9110" y="5266"/>
                </a:cubicBezTo>
                <a:cubicBezTo>
                  <a:pt x="9088" y="5272"/>
                  <a:pt x="9088" y="5272"/>
                  <a:pt x="9088" y="5272"/>
                </a:cubicBezTo>
                <a:cubicBezTo>
                  <a:pt x="9066" y="5279"/>
                  <a:pt x="9066" y="5279"/>
                  <a:pt x="9066" y="5279"/>
                </a:cubicBezTo>
                <a:cubicBezTo>
                  <a:pt x="9051" y="5287"/>
                  <a:pt x="9051" y="5287"/>
                  <a:pt x="9051" y="5287"/>
                </a:cubicBezTo>
                <a:cubicBezTo>
                  <a:pt x="9037" y="5294"/>
                  <a:pt x="9037" y="5294"/>
                  <a:pt x="9037" y="5294"/>
                </a:cubicBezTo>
                <a:cubicBezTo>
                  <a:pt x="9033" y="5297"/>
                  <a:pt x="9033" y="5297"/>
                  <a:pt x="9033" y="5297"/>
                </a:cubicBezTo>
                <a:cubicBezTo>
                  <a:pt x="9024" y="5296"/>
                  <a:pt x="9024" y="5296"/>
                  <a:pt x="9024" y="5296"/>
                </a:cubicBezTo>
                <a:cubicBezTo>
                  <a:pt x="9013" y="5287"/>
                  <a:pt x="9013" y="5287"/>
                  <a:pt x="9013" y="5287"/>
                </a:cubicBezTo>
                <a:cubicBezTo>
                  <a:pt x="8995" y="5279"/>
                  <a:pt x="8995" y="5279"/>
                  <a:pt x="8995" y="5279"/>
                </a:cubicBezTo>
                <a:cubicBezTo>
                  <a:pt x="8975" y="5276"/>
                  <a:pt x="8975" y="5276"/>
                  <a:pt x="8975" y="5276"/>
                </a:cubicBezTo>
                <a:cubicBezTo>
                  <a:pt x="8947" y="5272"/>
                  <a:pt x="8947" y="5272"/>
                  <a:pt x="8947" y="5272"/>
                </a:cubicBezTo>
                <a:cubicBezTo>
                  <a:pt x="8922" y="5266"/>
                  <a:pt x="8922" y="5266"/>
                  <a:pt x="8922" y="5266"/>
                </a:cubicBezTo>
                <a:cubicBezTo>
                  <a:pt x="8905" y="5261"/>
                  <a:pt x="8905" y="5261"/>
                  <a:pt x="8905" y="5261"/>
                </a:cubicBezTo>
                <a:cubicBezTo>
                  <a:pt x="8882" y="5260"/>
                  <a:pt x="8882" y="5260"/>
                  <a:pt x="8882" y="5260"/>
                </a:cubicBezTo>
                <a:cubicBezTo>
                  <a:pt x="8866" y="5261"/>
                  <a:pt x="8866" y="5261"/>
                  <a:pt x="8866" y="5261"/>
                </a:cubicBezTo>
                <a:cubicBezTo>
                  <a:pt x="8848" y="5267"/>
                  <a:pt x="8848" y="5267"/>
                  <a:pt x="8848" y="5267"/>
                </a:cubicBezTo>
                <a:cubicBezTo>
                  <a:pt x="8822" y="5268"/>
                  <a:pt x="8822" y="5268"/>
                  <a:pt x="8822" y="5268"/>
                </a:cubicBezTo>
                <a:cubicBezTo>
                  <a:pt x="8795" y="5273"/>
                  <a:pt x="8795" y="5273"/>
                  <a:pt x="8795" y="5273"/>
                </a:cubicBezTo>
                <a:cubicBezTo>
                  <a:pt x="8763" y="5285"/>
                  <a:pt x="8763" y="5285"/>
                  <a:pt x="8763" y="5285"/>
                </a:cubicBezTo>
                <a:cubicBezTo>
                  <a:pt x="8736" y="5298"/>
                  <a:pt x="8736" y="5298"/>
                  <a:pt x="8736" y="5298"/>
                </a:cubicBezTo>
                <a:cubicBezTo>
                  <a:pt x="8717" y="5307"/>
                  <a:pt x="8717" y="5307"/>
                  <a:pt x="8717" y="5307"/>
                </a:cubicBezTo>
                <a:cubicBezTo>
                  <a:pt x="8695" y="5318"/>
                  <a:pt x="8695" y="5318"/>
                  <a:pt x="8695" y="5318"/>
                </a:cubicBezTo>
                <a:cubicBezTo>
                  <a:pt x="8686" y="5324"/>
                  <a:pt x="8686" y="5324"/>
                  <a:pt x="8686" y="5324"/>
                </a:cubicBezTo>
                <a:cubicBezTo>
                  <a:pt x="8679" y="5326"/>
                  <a:pt x="8679" y="5326"/>
                  <a:pt x="8679" y="5326"/>
                </a:cubicBezTo>
                <a:cubicBezTo>
                  <a:pt x="8674" y="5325"/>
                  <a:pt x="8674" y="5325"/>
                  <a:pt x="8674" y="5325"/>
                </a:cubicBezTo>
                <a:cubicBezTo>
                  <a:pt x="8664" y="5320"/>
                  <a:pt x="8664" y="5320"/>
                  <a:pt x="8664" y="5320"/>
                </a:cubicBezTo>
                <a:cubicBezTo>
                  <a:pt x="8651" y="5312"/>
                  <a:pt x="8651" y="5312"/>
                  <a:pt x="8651" y="5312"/>
                </a:cubicBezTo>
                <a:cubicBezTo>
                  <a:pt x="8633" y="5306"/>
                  <a:pt x="8633" y="5306"/>
                  <a:pt x="8633" y="5306"/>
                </a:cubicBezTo>
                <a:cubicBezTo>
                  <a:pt x="8616" y="5298"/>
                  <a:pt x="8616" y="5298"/>
                  <a:pt x="8616" y="5298"/>
                </a:cubicBezTo>
                <a:cubicBezTo>
                  <a:pt x="8591" y="5283"/>
                  <a:pt x="8591" y="5283"/>
                  <a:pt x="8591" y="5283"/>
                </a:cubicBezTo>
                <a:cubicBezTo>
                  <a:pt x="8582" y="5270"/>
                  <a:pt x="8582" y="5270"/>
                  <a:pt x="8582" y="5270"/>
                </a:cubicBezTo>
                <a:cubicBezTo>
                  <a:pt x="8564" y="5255"/>
                  <a:pt x="8564" y="5255"/>
                  <a:pt x="8564" y="5255"/>
                </a:cubicBezTo>
                <a:cubicBezTo>
                  <a:pt x="8541" y="5231"/>
                  <a:pt x="8541" y="5231"/>
                  <a:pt x="8541" y="5231"/>
                </a:cubicBezTo>
                <a:cubicBezTo>
                  <a:pt x="8524" y="5214"/>
                  <a:pt x="8524" y="5214"/>
                  <a:pt x="8524" y="5214"/>
                </a:cubicBezTo>
                <a:cubicBezTo>
                  <a:pt x="8503" y="5197"/>
                  <a:pt x="8503" y="5197"/>
                  <a:pt x="8503" y="5197"/>
                </a:cubicBezTo>
                <a:cubicBezTo>
                  <a:pt x="8483" y="5184"/>
                  <a:pt x="8483" y="5184"/>
                  <a:pt x="8483" y="5184"/>
                </a:cubicBezTo>
                <a:cubicBezTo>
                  <a:pt x="8462" y="5164"/>
                  <a:pt x="8462" y="5164"/>
                  <a:pt x="8462" y="5164"/>
                </a:cubicBezTo>
                <a:cubicBezTo>
                  <a:pt x="8441" y="5153"/>
                  <a:pt x="8441" y="5153"/>
                  <a:pt x="8441" y="5153"/>
                </a:cubicBezTo>
                <a:cubicBezTo>
                  <a:pt x="8428" y="5141"/>
                  <a:pt x="8428" y="5141"/>
                  <a:pt x="8428" y="5141"/>
                </a:cubicBezTo>
                <a:cubicBezTo>
                  <a:pt x="8414" y="5127"/>
                  <a:pt x="8414" y="5127"/>
                  <a:pt x="8414" y="5127"/>
                </a:cubicBezTo>
                <a:cubicBezTo>
                  <a:pt x="8394" y="5118"/>
                  <a:pt x="8394" y="5118"/>
                  <a:pt x="8394" y="5118"/>
                </a:cubicBezTo>
                <a:cubicBezTo>
                  <a:pt x="8378" y="5107"/>
                  <a:pt x="8378" y="5107"/>
                  <a:pt x="8378" y="5107"/>
                </a:cubicBezTo>
                <a:cubicBezTo>
                  <a:pt x="8362" y="5100"/>
                  <a:pt x="8362" y="5100"/>
                  <a:pt x="8362" y="5100"/>
                </a:cubicBezTo>
                <a:cubicBezTo>
                  <a:pt x="8353" y="5095"/>
                  <a:pt x="8353" y="5095"/>
                  <a:pt x="8353" y="5095"/>
                </a:cubicBezTo>
                <a:cubicBezTo>
                  <a:pt x="8345" y="5088"/>
                  <a:pt x="8345" y="5088"/>
                  <a:pt x="8345" y="5088"/>
                </a:cubicBezTo>
                <a:cubicBezTo>
                  <a:pt x="8340" y="5074"/>
                  <a:pt x="8340" y="5074"/>
                  <a:pt x="8340" y="5074"/>
                </a:cubicBezTo>
                <a:cubicBezTo>
                  <a:pt x="8343" y="5061"/>
                  <a:pt x="8343" y="5061"/>
                  <a:pt x="8343" y="5061"/>
                </a:cubicBezTo>
                <a:cubicBezTo>
                  <a:pt x="8339" y="5050"/>
                  <a:pt x="8339" y="5050"/>
                  <a:pt x="8339" y="5050"/>
                </a:cubicBezTo>
                <a:cubicBezTo>
                  <a:pt x="8332" y="5041"/>
                  <a:pt x="8332" y="5041"/>
                  <a:pt x="8332" y="5041"/>
                </a:cubicBezTo>
                <a:cubicBezTo>
                  <a:pt x="8321" y="5024"/>
                  <a:pt x="8321" y="5024"/>
                  <a:pt x="8321" y="5024"/>
                </a:cubicBezTo>
                <a:cubicBezTo>
                  <a:pt x="8320" y="5014"/>
                  <a:pt x="8320" y="5014"/>
                  <a:pt x="8320" y="5014"/>
                </a:cubicBezTo>
                <a:cubicBezTo>
                  <a:pt x="8321" y="5004"/>
                  <a:pt x="8321" y="5004"/>
                  <a:pt x="8321" y="5004"/>
                </a:cubicBezTo>
                <a:cubicBezTo>
                  <a:pt x="8323" y="4994"/>
                  <a:pt x="8323" y="4994"/>
                  <a:pt x="8323" y="4994"/>
                </a:cubicBezTo>
                <a:cubicBezTo>
                  <a:pt x="8324" y="4986"/>
                  <a:pt x="8324" y="4986"/>
                  <a:pt x="8324" y="4986"/>
                </a:cubicBezTo>
                <a:cubicBezTo>
                  <a:pt x="8320" y="4977"/>
                  <a:pt x="8320" y="4977"/>
                  <a:pt x="8320" y="4977"/>
                </a:cubicBezTo>
                <a:cubicBezTo>
                  <a:pt x="8315" y="4967"/>
                  <a:pt x="8315" y="4967"/>
                  <a:pt x="8315" y="4967"/>
                </a:cubicBezTo>
                <a:cubicBezTo>
                  <a:pt x="8306" y="4958"/>
                  <a:pt x="8306" y="4958"/>
                  <a:pt x="8306" y="4958"/>
                </a:cubicBezTo>
                <a:cubicBezTo>
                  <a:pt x="8298" y="4946"/>
                  <a:pt x="8298" y="4946"/>
                  <a:pt x="8298" y="4946"/>
                </a:cubicBezTo>
                <a:cubicBezTo>
                  <a:pt x="8296" y="4937"/>
                  <a:pt x="8296" y="4937"/>
                  <a:pt x="8296" y="4937"/>
                </a:cubicBezTo>
                <a:cubicBezTo>
                  <a:pt x="8292" y="4929"/>
                  <a:pt x="8292" y="4929"/>
                  <a:pt x="8292" y="4929"/>
                </a:cubicBezTo>
                <a:cubicBezTo>
                  <a:pt x="8280" y="4922"/>
                  <a:pt x="8280" y="4922"/>
                  <a:pt x="8280" y="4922"/>
                </a:cubicBezTo>
                <a:cubicBezTo>
                  <a:pt x="8272" y="4913"/>
                  <a:pt x="8272" y="4913"/>
                  <a:pt x="8272" y="4913"/>
                </a:cubicBezTo>
                <a:cubicBezTo>
                  <a:pt x="8263" y="4904"/>
                  <a:pt x="8263" y="4904"/>
                  <a:pt x="8263" y="4904"/>
                </a:cubicBezTo>
                <a:cubicBezTo>
                  <a:pt x="8249" y="4899"/>
                  <a:pt x="8249" y="4899"/>
                  <a:pt x="8249" y="4899"/>
                </a:cubicBezTo>
                <a:cubicBezTo>
                  <a:pt x="8242" y="4891"/>
                  <a:pt x="8242" y="4891"/>
                  <a:pt x="8242" y="4891"/>
                </a:cubicBezTo>
                <a:cubicBezTo>
                  <a:pt x="8236" y="4881"/>
                  <a:pt x="8236" y="4881"/>
                  <a:pt x="8236" y="4881"/>
                </a:cubicBezTo>
                <a:cubicBezTo>
                  <a:pt x="8233" y="4871"/>
                  <a:pt x="8233" y="4871"/>
                  <a:pt x="8233" y="4871"/>
                </a:cubicBezTo>
                <a:cubicBezTo>
                  <a:pt x="8226" y="4862"/>
                  <a:pt x="8226" y="4862"/>
                  <a:pt x="8226" y="4862"/>
                </a:cubicBezTo>
                <a:cubicBezTo>
                  <a:pt x="8222" y="4850"/>
                  <a:pt x="8222" y="4850"/>
                  <a:pt x="8222" y="4850"/>
                </a:cubicBezTo>
                <a:cubicBezTo>
                  <a:pt x="8210" y="4846"/>
                  <a:pt x="8210" y="4846"/>
                  <a:pt x="8210" y="4846"/>
                </a:cubicBezTo>
                <a:cubicBezTo>
                  <a:pt x="8210" y="4846"/>
                  <a:pt x="8208" y="4841"/>
                  <a:pt x="8206" y="4838"/>
                </a:cubicBezTo>
                <a:cubicBezTo>
                  <a:pt x="8204" y="4835"/>
                  <a:pt x="8194" y="4827"/>
                  <a:pt x="8194" y="4827"/>
                </a:cubicBezTo>
                <a:cubicBezTo>
                  <a:pt x="8194" y="4827"/>
                  <a:pt x="8189" y="4825"/>
                  <a:pt x="8186" y="4820"/>
                </a:cubicBezTo>
                <a:cubicBezTo>
                  <a:pt x="8183" y="4815"/>
                  <a:pt x="8180" y="4814"/>
                  <a:pt x="8180" y="4814"/>
                </a:cubicBezTo>
                <a:cubicBezTo>
                  <a:pt x="8172" y="4797"/>
                  <a:pt x="8172" y="4797"/>
                  <a:pt x="8172" y="4797"/>
                </a:cubicBezTo>
                <a:cubicBezTo>
                  <a:pt x="8178" y="4785"/>
                  <a:pt x="8178" y="4785"/>
                  <a:pt x="8178" y="4785"/>
                </a:cubicBezTo>
                <a:cubicBezTo>
                  <a:pt x="8184" y="4783"/>
                  <a:pt x="8184" y="4783"/>
                  <a:pt x="8184" y="4783"/>
                </a:cubicBezTo>
                <a:cubicBezTo>
                  <a:pt x="8184" y="4780"/>
                  <a:pt x="8184" y="4780"/>
                  <a:pt x="8184" y="4780"/>
                </a:cubicBezTo>
                <a:cubicBezTo>
                  <a:pt x="8184" y="4777"/>
                  <a:pt x="8184" y="4777"/>
                  <a:pt x="8184" y="4777"/>
                </a:cubicBezTo>
                <a:cubicBezTo>
                  <a:pt x="8175" y="4778"/>
                  <a:pt x="8175" y="4778"/>
                  <a:pt x="8175" y="4778"/>
                </a:cubicBezTo>
                <a:cubicBezTo>
                  <a:pt x="8162" y="4778"/>
                  <a:pt x="8162" y="4778"/>
                  <a:pt x="8162" y="4778"/>
                </a:cubicBezTo>
                <a:cubicBezTo>
                  <a:pt x="8148" y="4779"/>
                  <a:pt x="8148" y="4779"/>
                  <a:pt x="8148" y="4779"/>
                </a:cubicBezTo>
                <a:cubicBezTo>
                  <a:pt x="8148" y="4779"/>
                  <a:pt x="8134" y="4770"/>
                  <a:pt x="8132" y="4768"/>
                </a:cubicBezTo>
                <a:cubicBezTo>
                  <a:pt x="8131" y="4765"/>
                  <a:pt x="8121" y="4757"/>
                  <a:pt x="8121" y="4757"/>
                </a:cubicBezTo>
                <a:cubicBezTo>
                  <a:pt x="8111" y="4752"/>
                  <a:pt x="8111" y="4752"/>
                  <a:pt x="8111" y="4752"/>
                </a:cubicBezTo>
                <a:cubicBezTo>
                  <a:pt x="8100" y="4739"/>
                  <a:pt x="8100" y="4739"/>
                  <a:pt x="8100" y="4739"/>
                </a:cubicBezTo>
                <a:cubicBezTo>
                  <a:pt x="8099" y="4727"/>
                  <a:pt x="8099" y="4727"/>
                  <a:pt x="8099" y="4727"/>
                </a:cubicBezTo>
                <a:cubicBezTo>
                  <a:pt x="8099" y="4714"/>
                  <a:pt x="8099" y="4714"/>
                  <a:pt x="8099" y="4714"/>
                </a:cubicBezTo>
                <a:cubicBezTo>
                  <a:pt x="8100" y="4702"/>
                  <a:pt x="8100" y="4702"/>
                  <a:pt x="8100" y="4702"/>
                </a:cubicBezTo>
                <a:cubicBezTo>
                  <a:pt x="8100" y="4702"/>
                  <a:pt x="8097" y="4682"/>
                  <a:pt x="8097" y="4679"/>
                </a:cubicBezTo>
                <a:cubicBezTo>
                  <a:pt x="8097" y="4677"/>
                  <a:pt x="8103" y="4664"/>
                  <a:pt x="8103" y="4664"/>
                </a:cubicBezTo>
                <a:cubicBezTo>
                  <a:pt x="8106" y="4647"/>
                  <a:pt x="8106" y="4647"/>
                  <a:pt x="8106" y="4647"/>
                </a:cubicBezTo>
                <a:cubicBezTo>
                  <a:pt x="8103" y="4630"/>
                  <a:pt x="8103" y="4630"/>
                  <a:pt x="8103" y="4630"/>
                </a:cubicBezTo>
                <a:cubicBezTo>
                  <a:pt x="8100" y="4617"/>
                  <a:pt x="8100" y="4617"/>
                  <a:pt x="8100" y="4617"/>
                </a:cubicBezTo>
                <a:cubicBezTo>
                  <a:pt x="8093" y="4604"/>
                  <a:pt x="8093" y="4604"/>
                  <a:pt x="8093" y="4604"/>
                </a:cubicBezTo>
                <a:cubicBezTo>
                  <a:pt x="8083" y="4593"/>
                  <a:pt x="8083" y="4593"/>
                  <a:pt x="8083" y="4593"/>
                </a:cubicBezTo>
                <a:cubicBezTo>
                  <a:pt x="8079" y="4578"/>
                  <a:pt x="8079" y="4578"/>
                  <a:pt x="8079" y="4578"/>
                </a:cubicBezTo>
                <a:cubicBezTo>
                  <a:pt x="8069" y="4574"/>
                  <a:pt x="8069" y="4574"/>
                  <a:pt x="8069" y="4574"/>
                </a:cubicBezTo>
                <a:cubicBezTo>
                  <a:pt x="8066" y="4566"/>
                  <a:pt x="8066" y="4566"/>
                  <a:pt x="8066" y="4566"/>
                </a:cubicBezTo>
                <a:cubicBezTo>
                  <a:pt x="8078" y="4561"/>
                  <a:pt x="8078" y="4561"/>
                  <a:pt x="8078" y="4561"/>
                </a:cubicBezTo>
                <a:cubicBezTo>
                  <a:pt x="8094" y="4544"/>
                  <a:pt x="8094" y="4544"/>
                  <a:pt x="8094" y="4544"/>
                </a:cubicBezTo>
                <a:cubicBezTo>
                  <a:pt x="8108" y="4511"/>
                  <a:pt x="8108" y="4511"/>
                  <a:pt x="8108" y="4511"/>
                </a:cubicBezTo>
                <a:cubicBezTo>
                  <a:pt x="8119" y="4490"/>
                  <a:pt x="8119" y="4490"/>
                  <a:pt x="8119" y="4490"/>
                </a:cubicBezTo>
                <a:cubicBezTo>
                  <a:pt x="8119" y="4474"/>
                  <a:pt x="8119" y="4474"/>
                  <a:pt x="8119" y="4474"/>
                </a:cubicBezTo>
                <a:cubicBezTo>
                  <a:pt x="8119" y="4458"/>
                  <a:pt x="8119" y="4458"/>
                  <a:pt x="8119" y="4458"/>
                </a:cubicBezTo>
                <a:cubicBezTo>
                  <a:pt x="8127" y="4432"/>
                  <a:pt x="8127" y="4432"/>
                  <a:pt x="8127" y="4432"/>
                </a:cubicBezTo>
                <a:cubicBezTo>
                  <a:pt x="8144" y="4399"/>
                  <a:pt x="8144" y="4399"/>
                  <a:pt x="8144" y="4399"/>
                </a:cubicBezTo>
                <a:cubicBezTo>
                  <a:pt x="8157" y="4365"/>
                  <a:pt x="8157" y="4365"/>
                  <a:pt x="8157" y="4365"/>
                </a:cubicBezTo>
                <a:cubicBezTo>
                  <a:pt x="8157" y="4338"/>
                  <a:pt x="8157" y="4338"/>
                  <a:pt x="8157" y="4338"/>
                </a:cubicBezTo>
                <a:cubicBezTo>
                  <a:pt x="8156" y="4309"/>
                  <a:pt x="8156" y="4309"/>
                  <a:pt x="8156" y="4309"/>
                </a:cubicBezTo>
                <a:cubicBezTo>
                  <a:pt x="8151" y="4293"/>
                  <a:pt x="8151" y="4293"/>
                  <a:pt x="8151" y="4293"/>
                </a:cubicBezTo>
                <a:cubicBezTo>
                  <a:pt x="8151" y="4275"/>
                  <a:pt x="8151" y="4275"/>
                  <a:pt x="8151" y="4275"/>
                </a:cubicBezTo>
                <a:cubicBezTo>
                  <a:pt x="8151" y="4275"/>
                  <a:pt x="8141" y="4255"/>
                  <a:pt x="8141" y="4253"/>
                </a:cubicBezTo>
                <a:cubicBezTo>
                  <a:pt x="8140" y="4251"/>
                  <a:pt x="8132" y="4248"/>
                  <a:pt x="8132" y="4248"/>
                </a:cubicBezTo>
                <a:cubicBezTo>
                  <a:pt x="8133" y="4239"/>
                  <a:pt x="8133" y="4239"/>
                  <a:pt x="8133" y="4239"/>
                </a:cubicBezTo>
                <a:cubicBezTo>
                  <a:pt x="8137" y="4233"/>
                  <a:pt x="8137" y="4233"/>
                  <a:pt x="8137" y="4233"/>
                </a:cubicBezTo>
                <a:cubicBezTo>
                  <a:pt x="8137" y="4225"/>
                  <a:pt x="8137" y="4225"/>
                  <a:pt x="8137" y="4225"/>
                </a:cubicBezTo>
                <a:cubicBezTo>
                  <a:pt x="8134" y="4219"/>
                  <a:pt x="8134" y="4219"/>
                  <a:pt x="8134" y="4219"/>
                </a:cubicBezTo>
                <a:cubicBezTo>
                  <a:pt x="8134" y="4211"/>
                  <a:pt x="8134" y="4211"/>
                  <a:pt x="8134" y="4211"/>
                </a:cubicBezTo>
                <a:cubicBezTo>
                  <a:pt x="8145" y="4194"/>
                  <a:pt x="8145" y="4194"/>
                  <a:pt x="8145" y="4194"/>
                </a:cubicBezTo>
                <a:cubicBezTo>
                  <a:pt x="8148" y="4173"/>
                  <a:pt x="8148" y="4173"/>
                  <a:pt x="8148" y="4173"/>
                </a:cubicBezTo>
                <a:cubicBezTo>
                  <a:pt x="8145" y="4154"/>
                  <a:pt x="8145" y="4154"/>
                  <a:pt x="8145" y="4154"/>
                </a:cubicBezTo>
                <a:cubicBezTo>
                  <a:pt x="8143" y="4144"/>
                  <a:pt x="8143" y="4144"/>
                  <a:pt x="8143" y="4144"/>
                </a:cubicBezTo>
                <a:cubicBezTo>
                  <a:pt x="8139" y="4142"/>
                  <a:pt x="8139" y="4142"/>
                  <a:pt x="8139" y="4142"/>
                </a:cubicBezTo>
                <a:cubicBezTo>
                  <a:pt x="8136" y="4148"/>
                  <a:pt x="8136" y="4148"/>
                  <a:pt x="8136" y="4148"/>
                </a:cubicBezTo>
                <a:cubicBezTo>
                  <a:pt x="8130" y="4148"/>
                  <a:pt x="8130" y="4148"/>
                  <a:pt x="8130" y="4148"/>
                </a:cubicBezTo>
                <a:cubicBezTo>
                  <a:pt x="8122" y="4136"/>
                  <a:pt x="8122" y="4136"/>
                  <a:pt x="8122" y="4136"/>
                </a:cubicBezTo>
                <a:cubicBezTo>
                  <a:pt x="8112" y="4124"/>
                  <a:pt x="8112" y="4124"/>
                  <a:pt x="8112" y="4124"/>
                </a:cubicBezTo>
                <a:cubicBezTo>
                  <a:pt x="8104" y="4106"/>
                  <a:pt x="8104" y="4106"/>
                  <a:pt x="8104" y="4106"/>
                </a:cubicBezTo>
                <a:cubicBezTo>
                  <a:pt x="8106" y="4085"/>
                  <a:pt x="8106" y="4085"/>
                  <a:pt x="8106" y="4085"/>
                </a:cubicBezTo>
                <a:cubicBezTo>
                  <a:pt x="8117" y="4046"/>
                  <a:pt x="8117" y="4046"/>
                  <a:pt x="8117" y="4046"/>
                </a:cubicBezTo>
                <a:cubicBezTo>
                  <a:pt x="8128" y="4026"/>
                  <a:pt x="8128" y="4026"/>
                  <a:pt x="8128" y="4026"/>
                </a:cubicBezTo>
                <a:cubicBezTo>
                  <a:pt x="8132" y="4023"/>
                  <a:pt x="8132" y="4023"/>
                  <a:pt x="8132" y="4023"/>
                </a:cubicBezTo>
                <a:cubicBezTo>
                  <a:pt x="8143" y="4012"/>
                  <a:pt x="8143" y="4012"/>
                  <a:pt x="8143" y="4012"/>
                </a:cubicBezTo>
                <a:cubicBezTo>
                  <a:pt x="8150" y="4000"/>
                  <a:pt x="8150" y="4000"/>
                  <a:pt x="8150" y="4000"/>
                </a:cubicBezTo>
                <a:cubicBezTo>
                  <a:pt x="8154" y="3984"/>
                  <a:pt x="8154" y="3984"/>
                  <a:pt x="8154" y="3984"/>
                </a:cubicBezTo>
                <a:cubicBezTo>
                  <a:pt x="8162" y="3964"/>
                  <a:pt x="8162" y="3964"/>
                  <a:pt x="8162" y="3964"/>
                </a:cubicBezTo>
                <a:cubicBezTo>
                  <a:pt x="8171" y="3944"/>
                  <a:pt x="8171" y="3944"/>
                  <a:pt x="8171" y="3944"/>
                </a:cubicBezTo>
                <a:cubicBezTo>
                  <a:pt x="8180" y="3923"/>
                  <a:pt x="8180" y="3923"/>
                  <a:pt x="8180" y="3923"/>
                </a:cubicBezTo>
                <a:cubicBezTo>
                  <a:pt x="8186" y="3908"/>
                  <a:pt x="8186" y="3908"/>
                  <a:pt x="8186" y="3908"/>
                </a:cubicBezTo>
                <a:cubicBezTo>
                  <a:pt x="8203" y="3891"/>
                  <a:pt x="8203" y="3891"/>
                  <a:pt x="8203" y="3891"/>
                </a:cubicBezTo>
                <a:cubicBezTo>
                  <a:pt x="8232" y="3865"/>
                  <a:pt x="8232" y="3865"/>
                  <a:pt x="8232" y="3865"/>
                </a:cubicBezTo>
                <a:cubicBezTo>
                  <a:pt x="8250" y="3842"/>
                  <a:pt x="8250" y="3842"/>
                  <a:pt x="8250" y="3842"/>
                </a:cubicBezTo>
                <a:cubicBezTo>
                  <a:pt x="8252" y="3808"/>
                  <a:pt x="8252" y="3808"/>
                  <a:pt x="8252" y="3808"/>
                </a:cubicBezTo>
                <a:cubicBezTo>
                  <a:pt x="8262" y="3777"/>
                  <a:pt x="8262" y="3777"/>
                  <a:pt x="8262" y="3777"/>
                </a:cubicBezTo>
                <a:cubicBezTo>
                  <a:pt x="8275" y="3760"/>
                  <a:pt x="8275" y="3760"/>
                  <a:pt x="8275" y="3760"/>
                </a:cubicBezTo>
                <a:cubicBezTo>
                  <a:pt x="8279" y="3737"/>
                  <a:pt x="8279" y="3737"/>
                  <a:pt x="8279" y="3737"/>
                </a:cubicBezTo>
                <a:cubicBezTo>
                  <a:pt x="8302" y="3723"/>
                  <a:pt x="8302" y="3723"/>
                  <a:pt x="8302" y="3723"/>
                </a:cubicBezTo>
                <a:cubicBezTo>
                  <a:pt x="8327" y="3713"/>
                  <a:pt x="8327" y="3713"/>
                  <a:pt x="8327" y="3713"/>
                </a:cubicBezTo>
                <a:cubicBezTo>
                  <a:pt x="8335" y="3698"/>
                  <a:pt x="8335" y="3698"/>
                  <a:pt x="8335" y="3698"/>
                </a:cubicBezTo>
                <a:cubicBezTo>
                  <a:pt x="8343" y="3679"/>
                  <a:pt x="8343" y="3679"/>
                  <a:pt x="8343" y="3679"/>
                </a:cubicBezTo>
                <a:cubicBezTo>
                  <a:pt x="8356" y="3650"/>
                  <a:pt x="8356" y="3650"/>
                  <a:pt x="8356" y="3650"/>
                </a:cubicBezTo>
                <a:cubicBezTo>
                  <a:pt x="8372" y="3630"/>
                  <a:pt x="8372" y="3630"/>
                  <a:pt x="8372" y="3630"/>
                </a:cubicBezTo>
                <a:cubicBezTo>
                  <a:pt x="8383" y="3615"/>
                  <a:pt x="8383" y="3615"/>
                  <a:pt x="8383" y="3615"/>
                </a:cubicBezTo>
                <a:cubicBezTo>
                  <a:pt x="8391" y="3612"/>
                  <a:pt x="8391" y="3612"/>
                  <a:pt x="8391" y="3612"/>
                </a:cubicBezTo>
                <a:cubicBezTo>
                  <a:pt x="8416" y="3609"/>
                  <a:pt x="8416" y="3609"/>
                  <a:pt x="8416" y="3609"/>
                </a:cubicBezTo>
                <a:cubicBezTo>
                  <a:pt x="8453" y="3595"/>
                  <a:pt x="8453" y="3595"/>
                  <a:pt x="8453" y="3595"/>
                </a:cubicBezTo>
                <a:cubicBezTo>
                  <a:pt x="8478" y="3579"/>
                  <a:pt x="8478" y="3579"/>
                  <a:pt x="8478" y="3579"/>
                </a:cubicBezTo>
                <a:cubicBezTo>
                  <a:pt x="8503" y="3555"/>
                  <a:pt x="8503" y="3555"/>
                  <a:pt x="8503" y="3555"/>
                </a:cubicBezTo>
                <a:cubicBezTo>
                  <a:pt x="8531" y="3540"/>
                  <a:pt x="8531" y="3540"/>
                  <a:pt x="8531" y="3540"/>
                </a:cubicBezTo>
                <a:cubicBezTo>
                  <a:pt x="8553" y="3510"/>
                  <a:pt x="8553" y="3510"/>
                  <a:pt x="8553" y="3510"/>
                </a:cubicBezTo>
                <a:cubicBezTo>
                  <a:pt x="8573" y="3487"/>
                  <a:pt x="8573" y="3487"/>
                  <a:pt x="8573" y="3487"/>
                </a:cubicBezTo>
                <a:cubicBezTo>
                  <a:pt x="8589" y="3466"/>
                  <a:pt x="8589" y="3466"/>
                  <a:pt x="8589" y="3466"/>
                </a:cubicBezTo>
                <a:cubicBezTo>
                  <a:pt x="8592" y="3445"/>
                  <a:pt x="8592" y="3445"/>
                  <a:pt x="8592" y="3445"/>
                </a:cubicBezTo>
                <a:cubicBezTo>
                  <a:pt x="8579" y="3415"/>
                  <a:pt x="8579" y="3415"/>
                  <a:pt x="8579" y="3415"/>
                </a:cubicBezTo>
                <a:cubicBezTo>
                  <a:pt x="8575" y="3388"/>
                  <a:pt x="8575" y="3388"/>
                  <a:pt x="8575" y="3388"/>
                </a:cubicBezTo>
                <a:cubicBezTo>
                  <a:pt x="8575" y="3388"/>
                  <a:pt x="8582" y="3360"/>
                  <a:pt x="8583" y="3355"/>
                </a:cubicBezTo>
                <a:cubicBezTo>
                  <a:pt x="8584" y="3350"/>
                  <a:pt x="8596" y="3336"/>
                  <a:pt x="8596" y="3336"/>
                </a:cubicBezTo>
                <a:cubicBezTo>
                  <a:pt x="8612" y="3315"/>
                  <a:pt x="8612" y="3315"/>
                  <a:pt x="8612" y="3315"/>
                </a:cubicBezTo>
                <a:cubicBezTo>
                  <a:pt x="8616" y="3299"/>
                  <a:pt x="8616" y="3299"/>
                  <a:pt x="8616" y="3299"/>
                </a:cubicBezTo>
                <a:cubicBezTo>
                  <a:pt x="8621" y="3280"/>
                  <a:pt x="8621" y="3280"/>
                  <a:pt x="8621" y="3280"/>
                </a:cubicBezTo>
                <a:cubicBezTo>
                  <a:pt x="8642" y="3259"/>
                  <a:pt x="8642" y="3259"/>
                  <a:pt x="8642" y="3259"/>
                </a:cubicBezTo>
                <a:cubicBezTo>
                  <a:pt x="8663" y="3240"/>
                  <a:pt x="8663" y="3240"/>
                  <a:pt x="8663" y="3240"/>
                </a:cubicBezTo>
                <a:cubicBezTo>
                  <a:pt x="8673" y="3229"/>
                  <a:pt x="8673" y="3229"/>
                  <a:pt x="8673" y="3229"/>
                </a:cubicBezTo>
                <a:cubicBezTo>
                  <a:pt x="8692" y="3220"/>
                  <a:pt x="8692" y="3220"/>
                  <a:pt x="8692" y="3220"/>
                </a:cubicBezTo>
                <a:cubicBezTo>
                  <a:pt x="8692" y="3220"/>
                  <a:pt x="8740" y="3200"/>
                  <a:pt x="8747" y="3194"/>
                </a:cubicBezTo>
                <a:cubicBezTo>
                  <a:pt x="8755" y="3187"/>
                  <a:pt x="8774" y="3168"/>
                  <a:pt x="8774" y="3168"/>
                </a:cubicBezTo>
                <a:cubicBezTo>
                  <a:pt x="8793" y="3145"/>
                  <a:pt x="8793" y="3145"/>
                  <a:pt x="8793" y="3145"/>
                </a:cubicBezTo>
                <a:cubicBezTo>
                  <a:pt x="8811" y="3111"/>
                  <a:pt x="8811" y="3111"/>
                  <a:pt x="8811" y="3111"/>
                </a:cubicBezTo>
                <a:cubicBezTo>
                  <a:pt x="8825" y="3084"/>
                  <a:pt x="8825" y="3084"/>
                  <a:pt x="8825" y="3084"/>
                </a:cubicBezTo>
                <a:cubicBezTo>
                  <a:pt x="8839" y="3063"/>
                  <a:pt x="8839" y="3063"/>
                  <a:pt x="8839" y="3063"/>
                </a:cubicBezTo>
                <a:cubicBezTo>
                  <a:pt x="8844" y="3049"/>
                  <a:pt x="8844" y="3049"/>
                  <a:pt x="8844" y="3049"/>
                </a:cubicBezTo>
                <a:cubicBezTo>
                  <a:pt x="8855" y="3044"/>
                  <a:pt x="8855" y="3044"/>
                  <a:pt x="8855" y="3044"/>
                </a:cubicBezTo>
                <a:cubicBezTo>
                  <a:pt x="8861" y="3044"/>
                  <a:pt x="8861" y="3044"/>
                  <a:pt x="8861" y="3044"/>
                </a:cubicBezTo>
                <a:cubicBezTo>
                  <a:pt x="8868" y="3047"/>
                  <a:pt x="8868" y="3047"/>
                  <a:pt x="8868" y="3047"/>
                </a:cubicBezTo>
                <a:cubicBezTo>
                  <a:pt x="8874" y="3058"/>
                  <a:pt x="8874" y="3058"/>
                  <a:pt x="8874" y="3058"/>
                </a:cubicBezTo>
                <a:cubicBezTo>
                  <a:pt x="8878" y="3067"/>
                  <a:pt x="8878" y="3067"/>
                  <a:pt x="8878" y="3067"/>
                </a:cubicBezTo>
                <a:cubicBezTo>
                  <a:pt x="8878" y="3067"/>
                  <a:pt x="8894" y="3081"/>
                  <a:pt x="8896" y="3083"/>
                </a:cubicBezTo>
                <a:cubicBezTo>
                  <a:pt x="8897" y="3084"/>
                  <a:pt x="8908" y="3092"/>
                  <a:pt x="8908" y="3092"/>
                </a:cubicBezTo>
                <a:cubicBezTo>
                  <a:pt x="8932" y="3092"/>
                  <a:pt x="8932" y="3092"/>
                  <a:pt x="8932" y="3092"/>
                </a:cubicBezTo>
                <a:cubicBezTo>
                  <a:pt x="8946" y="3090"/>
                  <a:pt x="8946" y="3090"/>
                  <a:pt x="8946" y="3090"/>
                </a:cubicBezTo>
                <a:cubicBezTo>
                  <a:pt x="8966" y="3091"/>
                  <a:pt x="8966" y="3091"/>
                  <a:pt x="8966" y="3091"/>
                </a:cubicBezTo>
                <a:cubicBezTo>
                  <a:pt x="8982" y="3089"/>
                  <a:pt x="8982" y="3089"/>
                  <a:pt x="8982" y="3089"/>
                </a:cubicBezTo>
                <a:cubicBezTo>
                  <a:pt x="9002" y="3082"/>
                  <a:pt x="9002" y="3082"/>
                  <a:pt x="9002" y="3082"/>
                </a:cubicBezTo>
                <a:cubicBezTo>
                  <a:pt x="9012" y="3082"/>
                  <a:pt x="9012" y="3082"/>
                  <a:pt x="9012" y="3082"/>
                </a:cubicBezTo>
                <a:cubicBezTo>
                  <a:pt x="9016" y="3095"/>
                  <a:pt x="9016" y="3095"/>
                  <a:pt x="9016" y="3095"/>
                </a:cubicBezTo>
                <a:cubicBezTo>
                  <a:pt x="9032" y="3099"/>
                  <a:pt x="9032" y="3099"/>
                  <a:pt x="9032" y="3099"/>
                </a:cubicBezTo>
                <a:cubicBezTo>
                  <a:pt x="9056" y="3102"/>
                  <a:pt x="9056" y="3102"/>
                  <a:pt x="9056" y="3102"/>
                </a:cubicBezTo>
                <a:cubicBezTo>
                  <a:pt x="9082" y="3097"/>
                  <a:pt x="9082" y="3097"/>
                  <a:pt x="9082" y="3097"/>
                </a:cubicBezTo>
                <a:cubicBezTo>
                  <a:pt x="9095" y="3084"/>
                  <a:pt x="9095" y="3084"/>
                  <a:pt x="9095" y="3084"/>
                </a:cubicBezTo>
                <a:cubicBezTo>
                  <a:pt x="9104" y="3083"/>
                  <a:pt x="9104" y="3083"/>
                  <a:pt x="9104" y="3083"/>
                </a:cubicBezTo>
                <a:cubicBezTo>
                  <a:pt x="9115" y="3075"/>
                  <a:pt x="9115" y="3075"/>
                  <a:pt x="9115" y="3075"/>
                </a:cubicBezTo>
                <a:cubicBezTo>
                  <a:pt x="9123" y="3061"/>
                  <a:pt x="9123" y="3061"/>
                  <a:pt x="9123" y="3061"/>
                </a:cubicBezTo>
                <a:cubicBezTo>
                  <a:pt x="9149" y="3045"/>
                  <a:pt x="9149" y="3045"/>
                  <a:pt x="9149" y="3045"/>
                </a:cubicBezTo>
                <a:cubicBezTo>
                  <a:pt x="9165" y="3042"/>
                  <a:pt x="9165" y="3042"/>
                  <a:pt x="9165" y="3042"/>
                </a:cubicBezTo>
                <a:cubicBezTo>
                  <a:pt x="9174" y="3047"/>
                  <a:pt x="9174" y="3047"/>
                  <a:pt x="9174" y="3047"/>
                </a:cubicBezTo>
                <a:cubicBezTo>
                  <a:pt x="9190" y="3044"/>
                  <a:pt x="9190" y="3044"/>
                  <a:pt x="9190" y="3044"/>
                </a:cubicBezTo>
                <a:cubicBezTo>
                  <a:pt x="9199" y="3029"/>
                  <a:pt x="9199" y="3029"/>
                  <a:pt x="9199" y="3029"/>
                </a:cubicBezTo>
                <a:cubicBezTo>
                  <a:pt x="9227" y="3015"/>
                  <a:pt x="9227" y="3015"/>
                  <a:pt x="9227" y="3015"/>
                </a:cubicBezTo>
                <a:cubicBezTo>
                  <a:pt x="9246" y="3005"/>
                  <a:pt x="9246" y="3005"/>
                  <a:pt x="9246" y="3005"/>
                </a:cubicBezTo>
                <a:cubicBezTo>
                  <a:pt x="9263" y="3001"/>
                  <a:pt x="9263" y="3001"/>
                  <a:pt x="9263" y="3001"/>
                </a:cubicBezTo>
                <a:cubicBezTo>
                  <a:pt x="9279" y="2997"/>
                  <a:pt x="9279" y="2997"/>
                  <a:pt x="9279" y="2997"/>
                </a:cubicBezTo>
                <a:cubicBezTo>
                  <a:pt x="9311" y="2997"/>
                  <a:pt x="9311" y="2997"/>
                  <a:pt x="9311" y="2997"/>
                </a:cubicBezTo>
                <a:cubicBezTo>
                  <a:pt x="9331" y="2994"/>
                  <a:pt x="9331" y="2994"/>
                  <a:pt x="9331" y="2994"/>
                </a:cubicBezTo>
                <a:cubicBezTo>
                  <a:pt x="9345" y="2990"/>
                  <a:pt x="9345" y="2990"/>
                  <a:pt x="9345" y="2990"/>
                </a:cubicBezTo>
                <a:cubicBezTo>
                  <a:pt x="9368" y="2989"/>
                  <a:pt x="9368" y="2989"/>
                  <a:pt x="9368" y="2989"/>
                </a:cubicBezTo>
                <a:cubicBezTo>
                  <a:pt x="9391" y="2983"/>
                  <a:pt x="9391" y="2983"/>
                  <a:pt x="9391" y="2983"/>
                </a:cubicBezTo>
                <a:cubicBezTo>
                  <a:pt x="9391" y="2983"/>
                  <a:pt x="9403" y="2976"/>
                  <a:pt x="9406" y="2973"/>
                </a:cubicBezTo>
                <a:cubicBezTo>
                  <a:pt x="9410" y="2971"/>
                  <a:pt x="9417" y="2969"/>
                  <a:pt x="9417" y="2969"/>
                </a:cubicBezTo>
                <a:cubicBezTo>
                  <a:pt x="9439" y="2971"/>
                  <a:pt x="9439" y="2971"/>
                  <a:pt x="9439" y="2971"/>
                </a:cubicBezTo>
                <a:cubicBezTo>
                  <a:pt x="9439" y="2971"/>
                  <a:pt x="9460" y="2971"/>
                  <a:pt x="9461" y="2971"/>
                </a:cubicBezTo>
                <a:cubicBezTo>
                  <a:pt x="9463" y="2971"/>
                  <a:pt x="9479" y="2975"/>
                  <a:pt x="9482" y="2976"/>
                </a:cubicBezTo>
                <a:cubicBezTo>
                  <a:pt x="9486" y="2976"/>
                  <a:pt x="9498" y="2987"/>
                  <a:pt x="9498" y="2987"/>
                </a:cubicBezTo>
                <a:cubicBezTo>
                  <a:pt x="9512" y="2987"/>
                  <a:pt x="9512" y="2987"/>
                  <a:pt x="9512" y="2987"/>
                </a:cubicBezTo>
                <a:cubicBezTo>
                  <a:pt x="9525" y="2979"/>
                  <a:pt x="9525" y="2979"/>
                  <a:pt x="9525" y="2979"/>
                </a:cubicBezTo>
                <a:cubicBezTo>
                  <a:pt x="9533" y="2973"/>
                  <a:pt x="9533" y="2973"/>
                  <a:pt x="9533" y="2973"/>
                </a:cubicBezTo>
                <a:cubicBezTo>
                  <a:pt x="9553" y="2974"/>
                  <a:pt x="9553" y="2974"/>
                  <a:pt x="9553" y="2974"/>
                </a:cubicBezTo>
                <a:cubicBezTo>
                  <a:pt x="9564" y="2968"/>
                  <a:pt x="9564" y="2968"/>
                  <a:pt x="9564" y="2968"/>
                </a:cubicBezTo>
                <a:cubicBezTo>
                  <a:pt x="9569" y="2959"/>
                  <a:pt x="9569" y="2959"/>
                  <a:pt x="9569" y="2959"/>
                </a:cubicBezTo>
                <a:cubicBezTo>
                  <a:pt x="9574" y="2958"/>
                  <a:pt x="9574" y="2958"/>
                  <a:pt x="9574" y="2958"/>
                </a:cubicBezTo>
                <a:cubicBezTo>
                  <a:pt x="9583" y="2964"/>
                  <a:pt x="9583" y="2964"/>
                  <a:pt x="9583" y="2964"/>
                </a:cubicBezTo>
                <a:cubicBezTo>
                  <a:pt x="9583" y="2964"/>
                  <a:pt x="9590" y="2967"/>
                  <a:pt x="9593" y="2968"/>
                </a:cubicBezTo>
                <a:cubicBezTo>
                  <a:pt x="9595" y="2969"/>
                  <a:pt x="9614" y="2969"/>
                  <a:pt x="9615" y="2968"/>
                </a:cubicBezTo>
                <a:cubicBezTo>
                  <a:pt x="9617" y="2967"/>
                  <a:pt x="9617" y="2962"/>
                  <a:pt x="9617" y="2962"/>
                </a:cubicBezTo>
                <a:cubicBezTo>
                  <a:pt x="9624" y="2958"/>
                  <a:pt x="9624" y="2958"/>
                  <a:pt x="9624" y="2958"/>
                </a:cubicBezTo>
                <a:cubicBezTo>
                  <a:pt x="9643" y="2966"/>
                  <a:pt x="9643" y="2966"/>
                  <a:pt x="9643" y="2966"/>
                </a:cubicBezTo>
                <a:cubicBezTo>
                  <a:pt x="9653" y="2966"/>
                  <a:pt x="9653" y="2966"/>
                  <a:pt x="9653" y="2966"/>
                </a:cubicBezTo>
                <a:cubicBezTo>
                  <a:pt x="9654" y="2973"/>
                  <a:pt x="9654" y="2973"/>
                  <a:pt x="9654" y="2973"/>
                </a:cubicBezTo>
                <a:cubicBezTo>
                  <a:pt x="9661" y="2976"/>
                  <a:pt x="9661" y="2976"/>
                  <a:pt x="9661" y="2976"/>
                </a:cubicBezTo>
                <a:cubicBezTo>
                  <a:pt x="9672" y="2972"/>
                  <a:pt x="9672" y="2972"/>
                  <a:pt x="9672" y="2972"/>
                </a:cubicBezTo>
                <a:cubicBezTo>
                  <a:pt x="9672" y="2972"/>
                  <a:pt x="9682" y="2966"/>
                  <a:pt x="9684" y="2966"/>
                </a:cubicBezTo>
                <a:cubicBezTo>
                  <a:pt x="9686" y="2966"/>
                  <a:pt x="9698" y="2971"/>
                  <a:pt x="9698" y="2971"/>
                </a:cubicBezTo>
                <a:cubicBezTo>
                  <a:pt x="9714" y="2966"/>
                  <a:pt x="9714" y="2966"/>
                  <a:pt x="9714" y="2966"/>
                </a:cubicBezTo>
                <a:cubicBezTo>
                  <a:pt x="9727" y="2956"/>
                  <a:pt x="9727" y="2956"/>
                  <a:pt x="9727" y="2956"/>
                </a:cubicBezTo>
                <a:cubicBezTo>
                  <a:pt x="9748" y="2944"/>
                  <a:pt x="9748" y="2944"/>
                  <a:pt x="9748" y="2944"/>
                </a:cubicBezTo>
                <a:cubicBezTo>
                  <a:pt x="9748" y="2944"/>
                  <a:pt x="9765" y="2941"/>
                  <a:pt x="9768" y="2941"/>
                </a:cubicBezTo>
                <a:cubicBezTo>
                  <a:pt x="9771" y="2941"/>
                  <a:pt x="9780" y="2944"/>
                  <a:pt x="9780" y="2944"/>
                </a:cubicBezTo>
                <a:cubicBezTo>
                  <a:pt x="9780" y="2944"/>
                  <a:pt x="9791" y="2951"/>
                  <a:pt x="9793" y="2953"/>
                </a:cubicBezTo>
                <a:cubicBezTo>
                  <a:pt x="9794" y="2955"/>
                  <a:pt x="9794" y="2969"/>
                  <a:pt x="9794" y="2969"/>
                </a:cubicBezTo>
                <a:cubicBezTo>
                  <a:pt x="9791" y="2982"/>
                  <a:pt x="9791" y="2982"/>
                  <a:pt x="9791" y="2982"/>
                </a:cubicBezTo>
                <a:cubicBezTo>
                  <a:pt x="9801" y="2989"/>
                  <a:pt x="9801" y="2989"/>
                  <a:pt x="9801" y="2989"/>
                </a:cubicBezTo>
                <a:cubicBezTo>
                  <a:pt x="9815" y="2985"/>
                  <a:pt x="9815" y="2985"/>
                  <a:pt x="9815" y="2985"/>
                </a:cubicBezTo>
                <a:cubicBezTo>
                  <a:pt x="9829" y="2968"/>
                  <a:pt x="9829" y="2968"/>
                  <a:pt x="9829" y="2968"/>
                </a:cubicBezTo>
                <a:cubicBezTo>
                  <a:pt x="9840" y="2960"/>
                  <a:pt x="9840" y="2960"/>
                  <a:pt x="9840" y="2960"/>
                </a:cubicBezTo>
                <a:cubicBezTo>
                  <a:pt x="9850" y="2958"/>
                  <a:pt x="9850" y="2958"/>
                  <a:pt x="9850" y="2958"/>
                </a:cubicBezTo>
                <a:cubicBezTo>
                  <a:pt x="9850" y="2958"/>
                  <a:pt x="9853" y="2968"/>
                  <a:pt x="9852" y="2972"/>
                </a:cubicBezTo>
                <a:cubicBezTo>
                  <a:pt x="9851" y="2976"/>
                  <a:pt x="9849" y="2985"/>
                  <a:pt x="9847" y="2988"/>
                </a:cubicBezTo>
                <a:cubicBezTo>
                  <a:pt x="9845" y="2991"/>
                  <a:pt x="9835" y="3006"/>
                  <a:pt x="9835" y="3006"/>
                </a:cubicBezTo>
                <a:cubicBezTo>
                  <a:pt x="9819" y="3017"/>
                  <a:pt x="9819" y="3017"/>
                  <a:pt x="9819" y="3017"/>
                </a:cubicBezTo>
                <a:cubicBezTo>
                  <a:pt x="9819" y="3039"/>
                  <a:pt x="9819" y="3039"/>
                  <a:pt x="9819" y="3039"/>
                </a:cubicBezTo>
                <a:cubicBezTo>
                  <a:pt x="9832" y="3054"/>
                  <a:pt x="9832" y="3054"/>
                  <a:pt x="9832" y="3054"/>
                </a:cubicBezTo>
                <a:cubicBezTo>
                  <a:pt x="9832" y="3054"/>
                  <a:pt x="9844" y="3069"/>
                  <a:pt x="9844" y="3070"/>
                </a:cubicBezTo>
                <a:cubicBezTo>
                  <a:pt x="9844" y="3072"/>
                  <a:pt x="9844" y="3098"/>
                  <a:pt x="9844" y="3098"/>
                </a:cubicBezTo>
                <a:cubicBezTo>
                  <a:pt x="9842" y="3125"/>
                  <a:pt x="9842" y="3125"/>
                  <a:pt x="9842" y="3125"/>
                </a:cubicBezTo>
                <a:cubicBezTo>
                  <a:pt x="9815" y="3150"/>
                  <a:pt x="9815" y="3150"/>
                  <a:pt x="9815" y="3150"/>
                </a:cubicBezTo>
                <a:cubicBezTo>
                  <a:pt x="9815" y="3150"/>
                  <a:pt x="9799" y="3156"/>
                  <a:pt x="9797" y="3157"/>
                </a:cubicBezTo>
                <a:cubicBezTo>
                  <a:pt x="9795" y="3158"/>
                  <a:pt x="9788" y="3168"/>
                  <a:pt x="9788" y="3170"/>
                </a:cubicBezTo>
                <a:cubicBezTo>
                  <a:pt x="9788" y="3173"/>
                  <a:pt x="9797" y="3188"/>
                  <a:pt x="9797" y="3188"/>
                </a:cubicBezTo>
                <a:cubicBezTo>
                  <a:pt x="9809" y="3201"/>
                  <a:pt x="9809" y="3201"/>
                  <a:pt x="9809" y="3201"/>
                </a:cubicBezTo>
                <a:cubicBezTo>
                  <a:pt x="9819" y="3206"/>
                  <a:pt x="9819" y="3206"/>
                  <a:pt x="9819" y="3206"/>
                </a:cubicBezTo>
                <a:cubicBezTo>
                  <a:pt x="9826" y="3204"/>
                  <a:pt x="9826" y="3204"/>
                  <a:pt x="9826" y="3204"/>
                </a:cubicBezTo>
                <a:cubicBezTo>
                  <a:pt x="9831" y="3209"/>
                  <a:pt x="9831" y="3209"/>
                  <a:pt x="9831" y="3209"/>
                </a:cubicBezTo>
                <a:cubicBezTo>
                  <a:pt x="9831" y="3209"/>
                  <a:pt x="9826" y="3215"/>
                  <a:pt x="9826" y="3217"/>
                </a:cubicBezTo>
                <a:cubicBezTo>
                  <a:pt x="9826" y="3219"/>
                  <a:pt x="9829" y="3220"/>
                  <a:pt x="9833" y="3220"/>
                </a:cubicBezTo>
                <a:cubicBezTo>
                  <a:pt x="9836" y="3220"/>
                  <a:pt x="9842" y="3216"/>
                  <a:pt x="9843" y="3212"/>
                </a:cubicBezTo>
                <a:cubicBezTo>
                  <a:pt x="9844" y="3209"/>
                  <a:pt x="9838" y="3204"/>
                  <a:pt x="9838" y="3204"/>
                </a:cubicBezTo>
                <a:cubicBezTo>
                  <a:pt x="9833" y="3193"/>
                  <a:pt x="9833" y="3193"/>
                  <a:pt x="9833" y="3193"/>
                </a:cubicBezTo>
                <a:cubicBezTo>
                  <a:pt x="9842" y="3187"/>
                  <a:pt x="9842" y="3187"/>
                  <a:pt x="9842" y="3187"/>
                </a:cubicBezTo>
                <a:cubicBezTo>
                  <a:pt x="9851" y="3200"/>
                  <a:pt x="9851" y="3200"/>
                  <a:pt x="9851" y="3200"/>
                </a:cubicBezTo>
                <a:cubicBezTo>
                  <a:pt x="9847" y="3207"/>
                  <a:pt x="9847" y="3207"/>
                  <a:pt x="9847" y="3207"/>
                </a:cubicBezTo>
                <a:cubicBezTo>
                  <a:pt x="9852" y="3216"/>
                  <a:pt x="9852" y="3216"/>
                  <a:pt x="9852" y="3216"/>
                </a:cubicBezTo>
                <a:cubicBezTo>
                  <a:pt x="9862" y="3230"/>
                  <a:pt x="9862" y="3230"/>
                  <a:pt x="9862" y="3230"/>
                </a:cubicBezTo>
                <a:cubicBezTo>
                  <a:pt x="9875" y="3239"/>
                  <a:pt x="9875" y="3239"/>
                  <a:pt x="9875" y="3239"/>
                </a:cubicBezTo>
                <a:cubicBezTo>
                  <a:pt x="9875" y="3239"/>
                  <a:pt x="9912" y="3255"/>
                  <a:pt x="9914" y="3256"/>
                </a:cubicBezTo>
                <a:cubicBezTo>
                  <a:pt x="9916" y="3256"/>
                  <a:pt x="9934" y="3266"/>
                  <a:pt x="9934" y="3266"/>
                </a:cubicBezTo>
                <a:cubicBezTo>
                  <a:pt x="9957" y="3267"/>
                  <a:pt x="9957" y="3267"/>
                  <a:pt x="9957" y="3267"/>
                </a:cubicBezTo>
                <a:cubicBezTo>
                  <a:pt x="9993" y="3272"/>
                  <a:pt x="9993" y="3272"/>
                  <a:pt x="9993" y="3272"/>
                </a:cubicBezTo>
                <a:cubicBezTo>
                  <a:pt x="10035" y="3278"/>
                  <a:pt x="10035" y="3278"/>
                  <a:pt x="10035" y="3278"/>
                </a:cubicBezTo>
                <a:cubicBezTo>
                  <a:pt x="10059" y="3291"/>
                  <a:pt x="10059" y="3291"/>
                  <a:pt x="10059" y="3291"/>
                </a:cubicBezTo>
                <a:cubicBezTo>
                  <a:pt x="10090" y="3297"/>
                  <a:pt x="10090" y="3297"/>
                  <a:pt x="10090" y="3297"/>
                </a:cubicBezTo>
                <a:cubicBezTo>
                  <a:pt x="10108" y="3306"/>
                  <a:pt x="10108" y="3306"/>
                  <a:pt x="10108" y="3306"/>
                </a:cubicBezTo>
                <a:cubicBezTo>
                  <a:pt x="10116" y="3324"/>
                  <a:pt x="10116" y="3324"/>
                  <a:pt x="10116" y="3324"/>
                </a:cubicBezTo>
                <a:cubicBezTo>
                  <a:pt x="10116" y="3324"/>
                  <a:pt x="10121" y="3344"/>
                  <a:pt x="10123" y="3346"/>
                </a:cubicBezTo>
                <a:cubicBezTo>
                  <a:pt x="10125" y="3349"/>
                  <a:pt x="10135" y="3359"/>
                  <a:pt x="10135" y="3359"/>
                </a:cubicBezTo>
                <a:cubicBezTo>
                  <a:pt x="10149" y="3375"/>
                  <a:pt x="10149" y="3375"/>
                  <a:pt x="10149" y="3375"/>
                </a:cubicBezTo>
                <a:cubicBezTo>
                  <a:pt x="10172" y="3383"/>
                  <a:pt x="10172" y="3383"/>
                  <a:pt x="10172" y="3383"/>
                </a:cubicBezTo>
                <a:cubicBezTo>
                  <a:pt x="10205" y="3383"/>
                  <a:pt x="10205" y="3383"/>
                  <a:pt x="10205" y="3383"/>
                </a:cubicBezTo>
                <a:cubicBezTo>
                  <a:pt x="10233" y="3394"/>
                  <a:pt x="10233" y="3394"/>
                  <a:pt x="10233" y="3394"/>
                </a:cubicBezTo>
                <a:cubicBezTo>
                  <a:pt x="10254" y="3408"/>
                  <a:pt x="10254" y="3408"/>
                  <a:pt x="10254" y="3408"/>
                </a:cubicBezTo>
                <a:cubicBezTo>
                  <a:pt x="10297" y="3425"/>
                  <a:pt x="10297" y="3425"/>
                  <a:pt x="10297" y="3425"/>
                </a:cubicBezTo>
                <a:cubicBezTo>
                  <a:pt x="10323" y="3444"/>
                  <a:pt x="10323" y="3444"/>
                  <a:pt x="10323" y="3444"/>
                </a:cubicBezTo>
                <a:cubicBezTo>
                  <a:pt x="10323" y="3444"/>
                  <a:pt x="10341" y="3450"/>
                  <a:pt x="10343" y="3450"/>
                </a:cubicBezTo>
                <a:cubicBezTo>
                  <a:pt x="10344" y="3450"/>
                  <a:pt x="10365" y="3448"/>
                  <a:pt x="10365" y="3448"/>
                </a:cubicBezTo>
                <a:cubicBezTo>
                  <a:pt x="10386" y="3427"/>
                  <a:pt x="10386" y="3427"/>
                  <a:pt x="10386" y="3427"/>
                </a:cubicBezTo>
                <a:cubicBezTo>
                  <a:pt x="10404" y="3403"/>
                  <a:pt x="10404" y="3403"/>
                  <a:pt x="10404" y="3403"/>
                </a:cubicBezTo>
                <a:cubicBezTo>
                  <a:pt x="10406" y="3383"/>
                  <a:pt x="10406" y="3383"/>
                  <a:pt x="10406" y="3383"/>
                </a:cubicBezTo>
                <a:cubicBezTo>
                  <a:pt x="10393" y="3352"/>
                  <a:pt x="10393" y="3352"/>
                  <a:pt x="10393" y="3352"/>
                </a:cubicBezTo>
                <a:cubicBezTo>
                  <a:pt x="10399" y="3316"/>
                  <a:pt x="10399" y="3316"/>
                  <a:pt x="10399" y="3316"/>
                </a:cubicBezTo>
                <a:cubicBezTo>
                  <a:pt x="10416" y="3301"/>
                  <a:pt x="10416" y="3301"/>
                  <a:pt x="10416" y="3301"/>
                </a:cubicBezTo>
                <a:cubicBezTo>
                  <a:pt x="10432" y="3285"/>
                  <a:pt x="10432" y="3285"/>
                  <a:pt x="10432" y="3285"/>
                </a:cubicBezTo>
                <a:cubicBezTo>
                  <a:pt x="10456" y="3275"/>
                  <a:pt x="10456" y="3275"/>
                  <a:pt x="10456" y="3275"/>
                </a:cubicBezTo>
                <a:cubicBezTo>
                  <a:pt x="10472" y="3275"/>
                  <a:pt x="10472" y="3275"/>
                  <a:pt x="10472" y="3275"/>
                </a:cubicBezTo>
                <a:cubicBezTo>
                  <a:pt x="10472" y="3275"/>
                  <a:pt x="10484" y="3268"/>
                  <a:pt x="10485" y="3264"/>
                </a:cubicBezTo>
                <a:cubicBezTo>
                  <a:pt x="10487" y="3260"/>
                  <a:pt x="10497" y="3263"/>
                  <a:pt x="10497" y="3263"/>
                </a:cubicBezTo>
                <a:cubicBezTo>
                  <a:pt x="10497" y="3263"/>
                  <a:pt x="10520" y="3261"/>
                  <a:pt x="10522" y="3261"/>
                </a:cubicBezTo>
                <a:cubicBezTo>
                  <a:pt x="10524" y="3261"/>
                  <a:pt x="10541" y="3268"/>
                  <a:pt x="10544" y="3268"/>
                </a:cubicBezTo>
                <a:cubicBezTo>
                  <a:pt x="10546" y="3269"/>
                  <a:pt x="10573" y="3277"/>
                  <a:pt x="10575" y="3278"/>
                </a:cubicBezTo>
                <a:cubicBezTo>
                  <a:pt x="10577" y="3279"/>
                  <a:pt x="10583" y="3288"/>
                  <a:pt x="10583" y="3288"/>
                </a:cubicBezTo>
                <a:cubicBezTo>
                  <a:pt x="10589" y="3309"/>
                  <a:pt x="10589" y="3309"/>
                  <a:pt x="10589" y="3309"/>
                </a:cubicBezTo>
                <a:cubicBezTo>
                  <a:pt x="10605" y="3316"/>
                  <a:pt x="10605" y="3316"/>
                  <a:pt x="10605" y="3316"/>
                </a:cubicBezTo>
                <a:cubicBezTo>
                  <a:pt x="10622" y="3319"/>
                  <a:pt x="10622" y="3319"/>
                  <a:pt x="10622" y="3319"/>
                </a:cubicBezTo>
                <a:cubicBezTo>
                  <a:pt x="10637" y="3320"/>
                  <a:pt x="10637" y="3320"/>
                  <a:pt x="10637" y="3320"/>
                </a:cubicBezTo>
                <a:cubicBezTo>
                  <a:pt x="10648" y="3326"/>
                  <a:pt x="10648" y="3326"/>
                  <a:pt x="10648" y="3326"/>
                </a:cubicBezTo>
                <a:cubicBezTo>
                  <a:pt x="10666" y="3329"/>
                  <a:pt x="10666" y="3329"/>
                  <a:pt x="10666" y="3329"/>
                </a:cubicBezTo>
                <a:cubicBezTo>
                  <a:pt x="10686" y="3329"/>
                  <a:pt x="10686" y="3329"/>
                  <a:pt x="10686" y="3329"/>
                </a:cubicBezTo>
                <a:cubicBezTo>
                  <a:pt x="10686" y="3329"/>
                  <a:pt x="10698" y="3337"/>
                  <a:pt x="10699" y="3340"/>
                </a:cubicBezTo>
                <a:cubicBezTo>
                  <a:pt x="10701" y="3342"/>
                  <a:pt x="10709" y="3347"/>
                  <a:pt x="10715" y="3352"/>
                </a:cubicBezTo>
                <a:cubicBezTo>
                  <a:pt x="10721" y="3357"/>
                  <a:pt x="10717" y="3357"/>
                  <a:pt x="10717" y="3361"/>
                </a:cubicBezTo>
                <a:cubicBezTo>
                  <a:pt x="10718" y="3364"/>
                  <a:pt x="10724" y="3364"/>
                  <a:pt x="10729" y="3363"/>
                </a:cubicBezTo>
                <a:cubicBezTo>
                  <a:pt x="10734" y="3363"/>
                  <a:pt x="10746" y="3361"/>
                  <a:pt x="10748" y="3360"/>
                </a:cubicBezTo>
                <a:cubicBezTo>
                  <a:pt x="10750" y="3359"/>
                  <a:pt x="10774" y="3360"/>
                  <a:pt x="10774" y="3360"/>
                </a:cubicBezTo>
                <a:cubicBezTo>
                  <a:pt x="10774" y="3360"/>
                  <a:pt x="10799" y="3365"/>
                  <a:pt x="10804" y="3365"/>
                </a:cubicBezTo>
                <a:cubicBezTo>
                  <a:pt x="10808" y="3365"/>
                  <a:pt x="10821" y="3369"/>
                  <a:pt x="10828" y="3370"/>
                </a:cubicBezTo>
                <a:cubicBezTo>
                  <a:pt x="10835" y="3372"/>
                  <a:pt x="10839" y="3377"/>
                  <a:pt x="10839" y="3377"/>
                </a:cubicBezTo>
                <a:cubicBezTo>
                  <a:pt x="10839" y="3377"/>
                  <a:pt x="10853" y="3381"/>
                  <a:pt x="10860" y="3381"/>
                </a:cubicBezTo>
                <a:cubicBezTo>
                  <a:pt x="10867" y="3382"/>
                  <a:pt x="10870" y="3386"/>
                  <a:pt x="10879" y="3388"/>
                </a:cubicBezTo>
                <a:cubicBezTo>
                  <a:pt x="10889" y="3391"/>
                  <a:pt x="10894" y="3391"/>
                  <a:pt x="10898" y="3392"/>
                </a:cubicBezTo>
                <a:cubicBezTo>
                  <a:pt x="10902" y="3392"/>
                  <a:pt x="10924" y="3399"/>
                  <a:pt x="10933" y="3405"/>
                </a:cubicBezTo>
                <a:cubicBezTo>
                  <a:pt x="10941" y="3410"/>
                  <a:pt x="10946" y="3411"/>
                  <a:pt x="10950" y="3412"/>
                </a:cubicBezTo>
                <a:cubicBezTo>
                  <a:pt x="10953" y="3412"/>
                  <a:pt x="10970" y="3411"/>
                  <a:pt x="10978" y="3407"/>
                </a:cubicBezTo>
                <a:cubicBezTo>
                  <a:pt x="10986" y="3404"/>
                  <a:pt x="10995" y="3395"/>
                  <a:pt x="11001" y="3389"/>
                </a:cubicBezTo>
                <a:cubicBezTo>
                  <a:pt x="11006" y="3383"/>
                  <a:pt x="11011" y="3386"/>
                  <a:pt x="11016" y="3384"/>
                </a:cubicBezTo>
                <a:cubicBezTo>
                  <a:pt x="11020" y="3381"/>
                  <a:pt x="11027" y="3375"/>
                  <a:pt x="11029" y="3371"/>
                </a:cubicBezTo>
                <a:cubicBezTo>
                  <a:pt x="11030" y="3367"/>
                  <a:pt x="11034" y="3364"/>
                  <a:pt x="11034" y="3364"/>
                </a:cubicBezTo>
                <a:cubicBezTo>
                  <a:pt x="11039" y="3366"/>
                  <a:pt x="11039" y="3366"/>
                  <a:pt x="11039" y="3366"/>
                </a:cubicBezTo>
                <a:cubicBezTo>
                  <a:pt x="11047" y="3362"/>
                  <a:pt x="11047" y="3362"/>
                  <a:pt x="11047" y="3362"/>
                </a:cubicBezTo>
                <a:cubicBezTo>
                  <a:pt x="11059" y="3354"/>
                  <a:pt x="11059" y="3354"/>
                  <a:pt x="11059" y="3354"/>
                </a:cubicBezTo>
                <a:cubicBezTo>
                  <a:pt x="11059" y="3354"/>
                  <a:pt x="11067" y="3355"/>
                  <a:pt x="11081" y="3358"/>
                </a:cubicBezTo>
                <a:cubicBezTo>
                  <a:pt x="11096" y="3360"/>
                  <a:pt x="11089" y="3361"/>
                  <a:pt x="11094" y="3363"/>
                </a:cubicBezTo>
                <a:cubicBezTo>
                  <a:pt x="11099" y="3366"/>
                  <a:pt x="11101" y="3365"/>
                  <a:pt x="11105" y="3363"/>
                </a:cubicBezTo>
                <a:cubicBezTo>
                  <a:pt x="11108" y="3362"/>
                  <a:pt x="11116" y="3361"/>
                  <a:pt x="11116" y="3361"/>
                </a:cubicBezTo>
                <a:cubicBezTo>
                  <a:pt x="11127" y="3365"/>
                  <a:pt x="11127" y="3365"/>
                  <a:pt x="11127" y="3365"/>
                </a:cubicBezTo>
                <a:cubicBezTo>
                  <a:pt x="11124" y="3376"/>
                  <a:pt x="11124" y="3376"/>
                  <a:pt x="11124" y="3376"/>
                </a:cubicBezTo>
                <a:cubicBezTo>
                  <a:pt x="11130" y="3386"/>
                  <a:pt x="11130" y="3386"/>
                  <a:pt x="11130" y="3386"/>
                </a:cubicBezTo>
                <a:cubicBezTo>
                  <a:pt x="11149" y="3384"/>
                  <a:pt x="11149" y="3384"/>
                  <a:pt x="11149" y="3384"/>
                </a:cubicBezTo>
                <a:cubicBezTo>
                  <a:pt x="11172" y="3393"/>
                  <a:pt x="11172" y="3393"/>
                  <a:pt x="11172" y="3393"/>
                </a:cubicBezTo>
                <a:cubicBezTo>
                  <a:pt x="11172" y="3393"/>
                  <a:pt x="11197" y="3387"/>
                  <a:pt x="11205" y="3387"/>
                </a:cubicBezTo>
                <a:cubicBezTo>
                  <a:pt x="11213" y="3387"/>
                  <a:pt x="11226" y="3389"/>
                  <a:pt x="11233" y="3388"/>
                </a:cubicBezTo>
                <a:cubicBezTo>
                  <a:pt x="11240" y="3387"/>
                  <a:pt x="11247" y="3386"/>
                  <a:pt x="11250" y="3383"/>
                </a:cubicBezTo>
                <a:cubicBezTo>
                  <a:pt x="11254" y="3379"/>
                  <a:pt x="11266" y="3377"/>
                  <a:pt x="11269" y="3375"/>
                </a:cubicBezTo>
                <a:cubicBezTo>
                  <a:pt x="11271" y="3373"/>
                  <a:pt x="11278" y="3363"/>
                  <a:pt x="11281" y="3355"/>
                </a:cubicBezTo>
                <a:cubicBezTo>
                  <a:pt x="11284" y="3348"/>
                  <a:pt x="11288" y="3345"/>
                  <a:pt x="11288" y="3342"/>
                </a:cubicBezTo>
                <a:cubicBezTo>
                  <a:pt x="11288" y="3339"/>
                  <a:pt x="11296" y="3326"/>
                  <a:pt x="11296" y="3322"/>
                </a:cubicBezTo>
                <a:cubicBezTo>
                  <a:pt x="11296" y="3318"/>
                  <a:pt x="11296" y="3293"/>
                  <a:pt x="11296" y="3293"/>
                </a:cubicBezTo>
                <a:cubicBezTo>
                  <a:pt x="11296" y="3293"/>
                  <a:pt x="11298" y="3269"/>
                  <a:pt x="11298" y="3267"/>
                </a:cubicBezTo>
                <a:cubicBezTo>
                  <a:pt x="11298" y="3265"/>
                  <a:pt x="11312" y="3236"/>
                  <a:pt x="11312" y="3236"/>
                </a:cubicBezTo>
                <a:cubicBezTo>
                  <a:pt x="11323" y="3199"/>
                  <a:pt x="11323" y="3199"/>
                  <a:pt x="11323" y="3199"/>
                </a:cubicBezTo>
                <a:cubicBezTo>
                  <a:pt x="11323" y="3199"/>
                  <a:pt x="11332" y="3172"/>
                  <a:pt x="11333" y="3168"/>
                </a:cubicBezTo>
                <a:cubicBezTo>
                  <a:pt x="11334" y="3165"/>
                  <a:pt x="11343" y="3154"/>
                  <a:pt x="11345" y="3150"/>
                </a:cubicBezTo>
                <a:cubicBezTo>
                  <a:pt x="11347" y="3146"/>
                  <a:pt x="11352" y="3139"/>
                  <a:pt x="11352" y="3138"/>
                </a:cubicBezTo>
                <a:cubicBezTo>
                  <a:pt x="11352" y="3136"/>
                  <a:pt x="11348" y="3128"/>
                  <a:pt x="11347" y="3125"/>
                </a:cubicBezTo>
                <a:cubicBezTo>
                  <a:pt x="11346" y="3123"/>
                  <a:pt x="11345" y="3109"/>
                  <a:pt x="11346" y="3106"/>
                </a:cubicBezTo>
                <a:cubicBezTo>
                  <a:pt x="11346" y="3103"/>
                  <a:pt x="11345" y="3085"/>
                  <a:pt x="11345" y="3085"/>
                </a:cubicBezTo>
                <a:cubicBezTo>
                  <a:pt x="11345" y="3085"/>
                  <a:pt x="11340" y="3080"/>
                  <a:pt x="11338" y="3078"/>
                </a:cubicBezTo>
                <a:cubicBezTo>
                  <a:pt x="11337" y="3077"/>
                  <a:pt x="11332" y="3060"/>
                  <a:pt x="11332" y="3060"/>
                </a:cubicBezTo>
                <a:cubicBezTo>
                  <a:pt x="11341" y="3049"/>
                  <a:pt x="11341" y="3049"/>
                  <a:pt x="11341" y="3049"/>
                </a:cubicBezTo>
                <a:cubicBezTo>
                  <a:pt x="11341" y="3049"/>
                  <a:pt x="11341" y="3035"/>
                  <a:pt x="11339" y="3033"/>
                </a:cubicBezTo>
                <a:cubicBezTo>
                  <a:pt x="11338" y="3031"/>
                  <a:pt x="11330" y="3025"/>
                  <a:pt x="11330" y="3022"/>
                </a:cubicBezTo>
                <a:cubicBezTo>
                  <a:pt x="11329" y="3019"/>
                  <a:pt x="11329" y="3011"/>
                  <a:pt x="11332" y="3006"/>
                </a:cubicBezTo>
                <a:cubicBezTo>
                  <a:pt x="11335" y="3002"/>
                  <a:pt x="11350" y="2998"/>
                  <a:pt x="11352" y="2996"/>
                </a:cubicBezTo>
                <a:cubicBezTo>
                  <a:pt x="11353" y="2995"/>
                  <a:pt x="11351" y="2984"/>
                  <a:pt x="11351" y="2984"/>
                </a:cubicBezTo>
                <a:cubicBezTo>
                  <a:pt x="11342" y="2974"/>
                  <a:pt x="11342" y="2974"/>
                  <a:pt x="11342" y="2974"/>
                </a:cubicBezTo>
                <a:cubicBezTo>
                  <a:pt x="11331" y="2984"/>
                  <a:pt x="11331" y="2984"/>
                  <a:pt x="11331" y="2984"/>
                </a:cubicBezTo>
                <a:cubicBezTo>
                  <a:pt x="11321" y="2992"/>
                  <a:pt x="11321" y="2992"/>
                  <a:pt x="11321" y="2992"/>
                </a:cubicBezTo>
                <a:cubicBezTo>
                  <a:pt x="11307" y="2999"/>
                  <a:pt x="11307" y="2999"/>
                  <a:pt x="11307" y="2999"/>
                </a:cubicBezTo>
                <a:cubicBezTo>
                  <a:pt x="11291" y="2993"/>
                  <a:pt x="11291" y="2993"/>
                  <a:pt x="11291" y="2993"/>
                </a:cubicBezTo>
                <a:cubicBezTo>
                  <a:pt x="11276" y="2985"/>
                  <a:pt x="11276" y="2985"/>
                  <a:pt x="11276" y="2985"/>
                </a:cubicBezTo>
                <a:cubicBezTo>
                  <a:pt x="11276" y="2985"/>
                  <a:pt x="11262" y="2981"/>
                  <a:pt x="11260" y="2981"/>
                </a:cubicBezTo>
                <a:cubicBezTo>
                  <a:pt x="11259" y="2982"/>
                  <a:pt x="11244" y="2995"/>
                  <a:pt x="11242" y="2997"/>
                </a:cubicBezTo>
                <a:cubicBezTo>
                  <a:pt x="11240" y="3000"/>
                  <a:pt x="11224" y="3015"/>
                  <a:pt x="11221" y="3018"/>
                </a:cubicBezTo>
                <a:cubicBezTo>
                  <a:pt x="11218" y="3021"/>
                  <a:pt x="11214" y="3027"/>
                  <a:pt x="11214" y="3027"/>
                </a:cubicBezTo>
                <a:cubicBezTo>
                  <a:pt x="11214" y="3027"/>
                  <a:pt x="11198" y="3032"/>
                  <a:pt x="11192" y="3032"/>
                </a:cubicBezTo>
                <a:cubicBezTo>
                  <a:pt x="11186" y="3032"/>
                  <a:pt x="11165" y="3032"/>
                  <a:pt x="11165" y="3032"/>
                </a:cubicBezTo>
                <a:cubicBezTo>
                  <a:pt x="11152" y="3036"/>
                  <a:pt x="11152" y="3036"/>
                  <a:pt x="11152" y="3036"/>
                </a:cubicBezTo>
                <a:cubicBezTo>
                  <a:pt x="11152" y="3036"/>
                  <a:pt x="11138" y="3032"/>
                  <a:pt x="11135" y="3029"/>
                </a:cubicBezTo>
                <a:cubicBezTo>
                  <a:pt x="11131" y="3025"/>
                  <a:pt x="11123" y="3019"/>
                  <a:pt x="11123" y="3019"/>
                </a:cubicBezTo>
                <a:cubicBezTo>
                  <a:pt x="11123" y="3019"/>
                  <a:pt x="11106" y="3001"/>
                  <a:pt x="11105" y="2999"/>
                </a:cubicBezTo>
                <a:cubicBezTo>
                  <a:pt x="11104" y="2997"/>
                  <a:pt x="11082" y="2992"/>
                  <a:pt x="11082" y="2992"/>
                </a:cubicBezTo>
                <a:cubicBezTo>
                  <a:pt x="11058" y="2977"/>
                  <a:pt x="11058" y="2977"/>
                  <a:pt x="11058" y="2977"/>
                </a:cubicBezTo>
                <a:cubicBezTo>
                  <a:pt x="11035" y="2974"/>
                  <a:pt x="11035" y="2974"/>
                  <a:pt x="11035" y="2974"/>
                </a:cubicBezTo>
                <a:cubicBezTo>
                  <a:pt x="11023" y="2977"/>
                  <a:pt x="11023" y="2977"/>
                  <a:pt x="11023" y="2977"/>
                </a:cubicBezTo>
                <a:cubicBezTo>
                  <a:pt x="11023" y="2977"/>
                  <a:pt x="11016" y="2986"/>
                  <a:pt x="11016" y="2989"/>
                </a:cubicBezTo>
                <a:cubicBezTo>
                  <a:pt x="11016" y="2992"/>
                  <a:pt x="11016" y="3003"/>
                  <a:pt x="11016" y="3006"/>
                </a:cubicBezTo>
                <a:cubicBezTo>
                  <a:pt x="11015" y="3009"/>
                  <a:pt x="11010" y="3017"/>
                  <a:pt x="11010" y="3017"/>
                </a:cubicBezTo>
                <a:cubicBezTo>
                  <a:pt x="11005" y="3017"/>
                  <a:pt x="11005" y="3017"/>
                  <a:pt x="11005" y="3017"/>
                </a:cubicBezTo>
                <a:cubicBezTo>
                  <a:pt x="11005" y="3017"/>
                  <a:pt x="10997" y="3016"/>
                  <a:pt x="10994" y="3016"/>
                </a:cubicBezTo>
                <a:cubicBezTo>
                  <a:pt x="10990" y="3016"/>
                  <a:pt x="10976" y="3022"/>
                  <a:pt x="10976" y="3022"/>
                </a:cubicBezTo>
                <a:cubicBezTo>
                  <a:pt x="10965" y="3024"/>
                  <a:pt x="10965" y="3024"/>
                  <a:pt x="10965" y="3024"/>
                </a:cubicBezTo>
                <a:cubicBezTo>
                  <a:pt x="10965" y="3024"/>
                  <a:pt x="10947" y="3020"/>
                  <a:pt x="10944" y="3017"/>
                </a:cubicBezTo>
                <a:cubicBezTo>
                  <a:pt x="10941" y="3014"/>
                  <a:pt x="10936" y="3013"/>
                  <a:pt x="10932" y="3008"/>
                </a:cubicBezTo>
                <a:cubicBezTo>
                  <a:pt x="10929" y="3004"/>
                  <a:pt x="10928" y="3002"/>
                  <a:pt x="10928" y="3000"/>
                </a:cubicBezTo>
                <a:cubicBezTo>
                  <a:pt x="10928" y="2998"/>
                  <a:pt x="10927" y="2993"/>
                  <a:pt x="10927" y="2993"/>
                </a:cubicBezTo>
                <a:cubicBezTo>
                  <a:pt x="10921" y="2988"/>
                  <a:pt x="10921" y="2988"/>
                  <a:pt x="10921" y="2988"/>
                </a:cubicBezTo>
                <a:cubicBezTo>
                  <a:pt x="10911" y="2990"/>
                  <a:pt x="10911" y="2990"/>
                  <a:pt x="10911" y="2990"/>
                </a:cubicBezTo>
                <a:cubicBezTo>
                  <a:pt x="10897" y="2981"/>
                  <a:pt x="10897" y="2981"/>
                  <a:pt x="10897" y="2981"/>
                </a:cubicBezTo>
                <a:cubicBezTo>
                  <a:pt x="10897" y="2981"/>
                  <a:pt x="10886" y="2978"/>
                  <a:pt x="10882" y="2977"/>
                </a:cubicBezTo>
                <a:cubicBezTo>
                  <a:pt x="10878" y="2977"/>
                  <a:pt x="10876" y="2983"/>
                  <a:pt x="10876" y="2983"/>
                </a:cubicBezTo>
                <a:cubicBezTo>
                  <a:pt x="10871" y="2984"/>
                  <a:pt x="10871" y="2984"/>
                  <a:pt x="10871" y="2984"/>
                </a:cubicBezTo>
                <a:cubicBezTo>
                  <a:pt x="10871" y="2984"/>
                  <a:pt x="10867" y="2982"/>
                  <a:pt x="10865" y="2980"/>
                </a:cubicBezTo>
                <a:cubicBezTo>
                  <a:pt x="10864" y="2978"/>
                  <a:pt x="10863" y="2975"/>
                  <a:pt x="10863" y="2975"/>
                </a:cubicBezTo>
                <a:cubicBezTo>
                  <a:pt x="10865" y="2967"/>
                  <a:pt x="10865" y="2967"/>
                  <a:pt x="10865" y="2967"/>
                </a:cubicBezTo>
                <a:cubicBezTo>
                  <a:pt x="10878" y="2964"/>
                  <a:pt x="10878" y="2964"/>
                  <a:pt x="10878" y="2964"/>
                </a:cubicBezTo>
                <a:cubicBezTo>
                  <a:pt x="10878" y="2961"/>
                  <a:pt x="10878" y="2961"/>
                  <a:pt x="10878" y="2961"/>
                </a:cubicBezTo>
                <a:cubicBezTo>
                  <a:pt x="10878" y="2961"/>
                  <a:pt x="10869" y="2961"/>
                  <a:pt x="10867" y="2962"/>
                </a:cubicBezTo>
                <a:cubicBezTo>
                  <a:pt x="10864" y="2963"/>
                  <a:pt x="10853" y="2964"/>
                  <a:pt x="10849" y="2965"/>
                </a:cubicBezTo>
                <a:cubicBezTo>
                  <a:pt x="10845" y="2965"/>
                  <a:pt x="10836" y="2970"/>
                  <a:pt x="10833" y="2970"/>
                </a:cubicBezTo>
                <a:cubicBezTo>
                  <a:pt x="10831" y="2970"/>
                  <a:pt x="10821" y="2970"/>
                  <a:pt x="10818" y="2968"/>
                </a:cubicBezTo>
                <a:cubicBezTo>
                  <a:pt x="10815" y="2966"/>
                  <a:pt x="10815" y="2965"/>
                  <a:pt x="10815" y="2963"/>
                </a:cubicBezTo>
                <a:cubicBezTo>
                  <a:pt x="10815" y="2961"/>
                  <a:pt x="10820" y="2956"/>
                  <a:pt x="10820" y="2956"/>
                </a:cubicBezTo>
                <a:cubicBezTo>
                  <a:pt x="10830" y="2955"/>
                  <a:pt x="10830" y="2955"/>
                  <a:pt x="10830" y="2955"/>
                </a:cubicBezTo>
                <a:cubicBezTo>
                  <a:pt x="10831" y="2951"/>
                  <a:pt x="10831" y="2951"/>
                  <a:pt x="10831" y="2951"/>
                </a:cubicBezTo>
                <a:cubicBezTo>
                  <a:pt x="10831" y="2951"/>
                  <a:pt x="10826" y="2946"/>
                  <a:pt x="10824" y="2946"/>
                </a:cubicBezTo>
                <a:cubicBezTo>
                  <a:pt x="10822" y="2946"/>
                  <a:pt x="10817" y="2945"/>
                  <a:pt x="10817" y="2945"/>
                </a:cubicBezTo>
                <a:cubicBezTo>
                  <a:pt x="10808" y="2941"/>
                  <a:pt x="10808" y="2941"/>
                  <a:pt x="10808" y="2941"/>
                </a:cubicBezTo>
                <a:cubicBezTo>
                  <a:pt x="10808" y="2924"/>
                  <a:pt x="10808" y="2924"/>
                  <a:pt x="10808" y="2924"/>
                </a:cubicBezTo>
                <a:cubicBezTo>
                  <a:pt x="10803" y="2920"/>
                  <a:pt x="10803" y="2920"/>
                  <a:pt x="10803" y="2920"/>
                </a:cubicBezTo>
                <a:cubicBezTo>
                  <a:pt x="10791" y="2917"/>
                  <a:pt x="10791" y="2917"/>
                  <a:pt x="10791" y="2917"/>
                </a:cubicBezTo>
                <a:cubicBezTo>
                  <a:pt x="10782" y="2918"/>
                  <a:pt x="10782" y="2918"/>
                  <a:pt x="10782" y="2918"/>
                </a:cubicBezTo>
                <a:cubicBezTo>
                  <a:pt x="10774" y="2917"/>
                  <a:pt x="10774" y="2917"/>
                  <a:pt x="10774" y="2917"/>
                </a:cubicBezTo>
                <a:cubicBezTo>
                  <a:pt x="10774" y="2910"/>
                  <a:pt x="10774" y="2910"/>
                  <a:pt x="10774" y="2910"/>
                </a:cubicBezTo>
                <a:cubicBezTo>
                  <a:pt x="10781" y="2906"/>
                  <a:pt x="10781" y="2906"/>
                  <a:pt x="10781" y="2906"/>
                </a:cubicBezTo>
                <a:cubicBezTo>
                  <a:pt x="10792" y="2906"/>
                  <a:pt x="10792" y="2906"/>
                  <a:pt x="10792" y="2906"/>
                </a:cubicBezTo>
                <a:cubicBezTo>
                  <a:pt x="10803" y="2911"/>
                  <a:pt x="10803" y="2911"/>
                  <a:pt x="10803" y="2911"/>
                </a:cubicBezTo>
                <a:cubicBezTo>
                  <a:pt x="10809" y="2913"/>
                  <a:pt x="10809" y="2913"/>
                  <a:pt x="10809" y="2913"/>
                </a:cubicBezTo>
                <a:cubicBezTo>
                  <a:pt x="10813" y="2907"/>
                  <a:pt x="10813" y="2907"/>
                  <a:pt x="10813" y="2907"/>
                </a:cubicBezTo>
                <a:cubicBezTo>
                  <a:pt x="10813" y="2907"/>
                  <a:pt x="10812" y="2901"/>
                  <a:pt x="10811" y="2899"/>
                </a:cubicBezTo>
                <a:cubicBezTo>
                  <a:pt x="10811" y="2898"/>
                  <a:pt x="10807" y="2895"/>
                  <a:pt x="10807" y="2895"/>
                </a:cubicBezTo>
                <a:cubicBezTo>
                  <a:pt x="10807" y="2895"/>
                  <a:pt x="10799" y="2893"/>
                  <a:pt x="10791" y="2891"/>
                </a:cubicBezTo>
                <a:cubicBezTo>
                  <a:pt x="10783" y="2889"/>
                  <a:pt x="10785" y="2889"/>
                  <a:pt x="10783" y="2885"/>
                </a:cubicBezTo>
                <a:cubicBezTo>
                  <a:pt x="10781" y="2881"/>
                  <a:pt x="10779" y="2882"/>
                  <a:pt x="10777" y="2880"/>
                </a:cubicBezTo>
                <a:cubicBezTo>
                  <a:pt x="10775" y="2878"/>
                  <a:pt x="10773" y="2880"/>
                  <a:pt x="10773" y="2880"/>
                </a:cubicBezTo>
                <a:cubicBezTo>
                  <a:pt x="10773" y="2880"/>
                  <a:pt x="10767" y="2880"/>
                  <a:pt x="10764" y="2880"/>
                </a:cubicBezTo>
                <a:cubicBezTo>
                  <a:pt x="10762" y="2879"/>
                  <a:pt x="10761" y="2880"/>
                  <a:pt x="10757" y="2878"/>
                </a:cubicBezTo>
                <a:cubicBezTo>
                  <a:pt x="10753" y="2877"/>
                  <a:pt x="10753" y="2874"/>
                  <a:pt x="10753" y="2874"/>
                </a:cubicBezTo>
                <a:cubicBezTo>
                  <a:pt x="10759" y="2867"/>
                  <a:pt x="10759" y="2867"/>
                  <a:pt x="10759" y="2867"/>
                </a:cubicBezTo>
                <a:cubicBezTo>
                  <a:pt x="10763" y="2860"/>
                  <a:pt x="10763" y="2860"/>
                  <a:pt x="10763" y="2860"/>
                </a:cubicBezTo>
                <a:cubicBezTo>
                  <a:pt x="10755" y="2848"/>
                  <a:pt x="10755" y="2848"/>
                  <a:pt x="10755" y="2848"/>
                </a:cubicBezTo>
                <a:cubicBezTo>
                  <a:pt x="10761" y="2843"/>
                  <a:pt x="10761" y="2843"/>
                  <a:pt x="10761" y="2843"/>
                </a:cubicBezTo>
                <a:cubicBezTo>
                  <a:pt x="10771" y="2849"/>
                  <a:pt x="10771" y="2849"/>
                  <a:pt x="10771" y="2849"/>
                </a:cubicBezTo>
                <a:cubicBezTo>
                  <a:pt x="10771" y="2849"/>
                  <a:pt x="10776" y="2861"/>
                  <a:pt x="10777" y="2864"/>
                </a:cubicBezTo>
                <a:cubicBezTo>
                  <a:pt x="10777" y="2866"/>
                  <a:pt x="10782" y="2864"/>
                  <a:pt x="10786" y="2864"/>
                </a:cubicBezTo>
                <a:cubicBezTo>
                  <a:pt x="10789" y="2864"/>
                  <a:pt x="10789" y="2860"/>
                  <a:pt x="10789" y="2857"/>
                </a:cubicBezTo>
                <a:cubicBezTo>
                  <a:pt x="10788" y="2855"/>
                  <a:pt x="10785" y="2853"/>
                  <a:pt x="10784" y="2852"/>
                </a:cubicBezTo>
                <a:cubicBezTo>
                  <a:pt x="10782" y="2850"/>
                  <a:pt x="10781" y="2846"/>
                  <a:pt x="10779" y="2844"/>
                </a:cubicBezTo>
                <a:cubicBezTo>
                  <a:pt x="10778" y="2842"/>
                  <a:pt x="10781" y="2838"/>
                  <a:pt x="10781" y="2838"/>
                </a:cubicBezTo>
                <a:cubicBezTo>
                  <a:pt x="10792" y="2833"/>
                  <a:pt x="10792" y="2833"/>
                  <a:pt x="10792" y="2833"/>
                </a:cubicBezTo>
                <a:cubicBezTo>
                  <a:pt x="10793" y="2828"/>
                  <a:pt x="10793" y="2828"/>
                  <a:pt x="10793" y="2828"/>
                </a:cubicBezTo>
                <a:cubicBezTo>
                  <a:pt x="10787" y="2827"/>
                  <a:pt x="10787" y="2827"/>
                  <a:pt x="10787" y="2827"/>
                </a:cubicBezTo>
                <a:cubicBezTo>
                  <a:pt x="10780" y="2826"/>
                  <a:pt x="10780" y="2826"/>
                  <a:pt x="10780" y="2826"/>
                </a:cubicBezTo>
                <a:cubicBezTo>
                  <a:pt x="10777" y="2820"/>
                  <a:pt x="10777" y="2820"/>
                  <a:pt x="10777" y="2820"/>
                </a:cubicBezTo>
                <a:cubicBezTo>
                  <a:pt x="10777" y="2820"/>
                  <a:pt x="10779" y="2813"/>
                  <a:pt x="10779" y="2811"/>
                </a:cubicBezTo>
                <a:cubicBezTo>
                  <a:pt x="10778" y="2809"/>
                  <a:pt x="10774" y="2808"/>
                  <a:pt x="10769" y="2805"/>
                </a:cubicBezTo>
                <a:cubicBezTo>
                  <a:pt x="10764" y="2801"/>
                  <a:pt x="10765" y="2800"/>
                  <a:pt x="10765" y="2799"/>
                </a:cubicBezTo>
                <a:cubicBezTo>
                  <a:pt x="10765" y="2797"/>
                  <a:pt x="10769" y="2791"/>
                  <a:pt x="10769" y="2791"/>
                </a:cubicBezTo>
                <a:cubicBezTo>
                  <a:pt x="10784" y="2785"/>
                  <a:pt x="10784" y="2785"/>
                  <a:pt x="10784" y="2785"/>
                </a:cubicBezTo>
                <a:cubicBezTo>
                  <a:pt x="10784" y="2785"/>
                  <a:pt x="10782" y="2779"/>
                  <a:pt x="10781" y="2778"/>
                </a:cubicBezTo>
                <a:cubicBezTo>
                  <a:pt x="10779" y="2778"/>
                  <a:pt x="10764" y="2780"/>
                  <a:pt x="10764" y="2780"/>
                </a:cubicBezTo>
                <a:cubicBezTo>
                  <a:pt x="10748" y="2784"/>
                  <a:pt x="10748" y="2784"/>
                  <a:pt x="10748" y="2784"/>
                </a:cubicBezTo>
                <a:cubicBezTo>
                  <a:pt x="10737" y="2784"/>
                  <a:pt x="10737" y="2784"/>
                  <a:pt x="10737" y="2784"/>
                </a:cubicBezTo>
                <a:cubicBezTo>
                  <a:pt x="10734" y="2781"/>
                  <a:pt x="10734" y="2781"/>
                  <a:pt x="10734" y="2781"/>
                </a:cubicBezTo>
                <a:cubicBezTo>
                  <a:pt x="10734" y="2781"/>
                  <a:pt x="10732" y="2766"/>
                  <a:pt x="10732" y="2764"/>
                </a:cubicBezTo>
                <a:cubicBezTo>
                  <a:pt x="10732" y="2762"/>
                  <a:pt x="10736" y="2752"/>
                  <a:pt x="10736" y="2752"/>
                </a:cubicBezTo>
                <a:cubicBezTo>
                  <a:pt x="10743" y="2746"/>
                  <a:pt x="10743" y="2746"/>
                  <a:pt x="10743" y="2746"/>
                </a:cubicBezTo>
                <a:cubicBezTo>
                  <a:pt x="10744" y="2737"/>
                  <a:pt x="10744" y="2737"/>
                  <a:pt x="10744" y="2737"/>
                </a:cubicBezTo>
                <a:cubicBezTo>
                  <a:pt x="10740" y="2730"/>
                  <a:pt x="10740" y="2730"/>
                  <a:pt x="10740" y="2730"/>
                </a:cubicBezTo>
                <a:cubicBezTo>
                  <a:pt x="10740" y="2730"/>
                  <a:pt x="10743" y="2724"/>
                  <a:pt x="10744" y="2723"/>
                </a:cubicBezTo>
                <a:cubicBezTo>
                  <a:pt x="10745" y="2721"/>
                  <a:pt x="10753" y="2717"/>
                  <a:pt x="10753" y="2717"/>
                </a:cubicBezTo>
                <a:cubicBezTo>
                  <a:pt x="10761" y="2717"/>
                  <a:pt x="10761" y="2717"/>
                  <a:pt x="10761" y="2717"/>
                </a:cubicBezTo>
                <a:cubicBezTo>
                  <a:pt x="10761" y="2717"/>
                  <a:pt x="10766" y="2719"/>
                  <a:pt x="10769" y="2719"/>
                </a:cubicBezTo>
                <a:cubicBezTo>
                  <a:pt x="10773" y="2719"/>
                  <a:pt x="10778" y="2718"/>
                  <a:pt x="10780" y="2717"/>
                </a:cubicBezTo>
                <a:cubicBezTo>
                  <a:pt x="10782" y="2716"/>
                  <a:pt x="10796" y="2717"/>
                  <a:pt x="10796" y="2717"/>
                </a:cubicBezTo>
                <a:cubicBezTo>
                  <a:pt x="10803" y="2723"/>
                  <a:pt x="10803" y="2723"/>
                  <a:pt x="10803" y="2723"/>
                </a:cubicBezTo>
                <a:cubicBezTo>
                  <a:pt x="10822" y="2724"/>
                  <a:pt x="10822" y="2724"/>
                  <a:pt x="10822" y="2724"/>
                </a:cubicBezTo>
                <a:cubicBezTo>
                  <a:pt x="10834" y="2724"/>
                  <a:pt x="10834" y="2724"/>
                  <a:pt x="10834" y="2724"/>
                </a:cubicBezTo>
                <a:cubicBezTo>
                  <a:pt x="10834" y="2720"/>
                  <a:pt x="10834" y="2720"/>
                  <a:pt x="10834" y="2720"/>
                </a:cubicBezTo>
                <a:cubicBezTo>
                  <a:pt x="10826" y="2716"/>
                  <a:pt x="10826" y="2716"/>
                  <a:pt x="10826" y="2716"/>
                </a:cubicBezTo>
                <a:cubicBezTo>
                  <a:pt x="10825" y="2712"/>
                  <a:pt x="10825" y="2712"/>
                  <a:pt x="10825" y="2712"/>
                </a:cubicBezTo>
                <a:cubicBezTo>
                  <a:pt x="10833" y="2711"/>
                  <a:pt x="10833" y="2711"/>
                  <a:pt x="10833" y="2711"/>
                </a:cubicBezTo>
                <a:cubicBezTo>
                  <a:pt x="10843" y="2715"/>
                  <a:pt x="10843" y="2715"/>
                  <a:pt x="10843" y="2715"/>
                </a:cubicBezTo>
                <a:cubicBezTo>
                  <a:pt x="10856" y="2719"/>
                  <a:pt x="10856" y="2719"/>
                  <a:pt x="10856" y="2719"/>
                </a:cubicBezTo>
                <a:cubicBezTo>
                  <a:pt x="10856" y="2719"/>
                  <a:pt x="10873" y="2721"/>
                  <a:pt x="10878" y="2721"/>
                </a:cubicBezTo>
                <a:cubicBezTo>
                  <a:pt x="10883" y="2721"/>
                  <a:pt x="10887" y="2721"/>
                  <a:pt x="10892" y="2721"/>
                </a:cubicBezTo>
                <a:cubicBezTo>
                  <a:pt x="10897" y="2721"/>
                  <a:pt x="10900" y="2722"/>
                  <a:pt x="10903" y="2722"/>
                </a:cubicBezTo>
                <a:cubicBezTo>
                  <a:pt x="10906" y="2722"/>
                  <a:pt x="10905" y="2720"/>
                  <a:pt x="10905" y="2720"/>
                </a:cubicBezTo>
                <a:cubicBezTo>
                  <a:pt x="10901" y="2714"/>
                  <a:pt x="10901" y="2714"/>
                  <a:pt x="10901" y="2714"/>
                </a:cubicBezTo>
                <a:cubicBezTo>
                  <a:pt x="10892" y="2712"/>
                  <a:pt x="10892" y="2712"/>
                  <a:pt x="10892" y="2712"/>
                </a:cubicBezTo>
                <a:cubicBezTo>
                  <a:pt x="10892" y="2712"/>
                  <a:pt x="10891" y="2708"/>
                  <a:pt x="10893" y="2706"/>
                </a:cubicBezTo>
                <a:cubicBezTo>
                  <a:pt x="10895" y="2704"/>
                  <a:pt x="10901" y="2702"/>
                  <a:pt x="10904" y="2701"/>
                </a:cubicBezTo>
                <a:cubicBezTo>
                  <a:pt x="10907" y="2699"/>
                  <a:pt x="10919" y="2700"/>
                  <a:pt x="10919" y="2700"/>
                </a:cubicBezTo>
                <a:cubicBezTo>
                  <a:pt x="10919" y="2700"/>
                  <a:pt x="10932" y="2701"/>
                  <a:pt x="10934" y="2701"/>
                </a:cubicBezTo>
                <a:cubicBezTo>
                  <a:pt x="10936" y="2701"/>
                  <a:pt x="10947" y="2701"/>
                  <a:pt x="10947" y="2701"/>
                </a:cubicBezTo>
                <a:cubicBezTo>
                  <a:pt x="10947" y="2695"/>
                  <a:pt x="10947" y="2695"/>
                  <a:pt x="10947" y="2695"/>
                </a:cubicBezTo>
                <a:cubicBezTo>
                  <a:pt x="10935" y="2694"/>
                  <a:pt x="10935" y="2694"/>
                  <a:pt x="10935" y="2694"/>
                </a:cubicBezTo>
                <a:cubicBezTo>
                  <a:pt x="10915" y="2690"/>
                  <a:pt x="10915" y="2690"/>
                  <a:pt x="10915" y="2690"/>
                </a:cubicBezTo>
                <a:cubicBezTo>
                  <a:pt x="10904" y="2681"/>
                  <a:pt x="10904" y="2681"/>
                  <a:pt x="10904" y="2681"/>
                </a:cubicBezTo>
                <a:cubicBezTo>
                  <a:pt x="10874" y="2673"/>
                  <a:pt x="10874" y="2673"/>
                  <a:pt x="10874" y="2673"/>
                </a:cubicBezTo>
                <a:cubicBezTo>
                  <a:pt x="10846" y="2670"/>
                  <a:pt x="10846" y="2670"/>
                  <a:pt x="10846" y="2670"/>
                </a:cubicBezTo>
                <a:cubicBezTo>
                  <a:pt x="10830" y="2673"/>
                  <a:pt x="10830" y="2673"/>
                  <a:pt x="10830" y="2673"/>
                </a:cubicBezTo>
                <a:cubicBezTo>
                  <a:pt x="10813" y="2676"/>
                  <a:pt x="10813" y="2676"/>
                  <a:pt x="10813" y="2676"/>
                </a:cubicBezTo>
                <a:cubicBezTo>
                  <a:pt x="10802" y="2682"/>
                  <a:pt x="10802" y="2682"/>
                  <a:pt x="10802" y="2682"/>
                </a:cubicBezTo>
                <a:cubicBezTo>
                  <a:pt x="10802" y="2682"/>
                  <a:pt x="10796" y="2698"/>
                  <a:pt x="10796" y="2700"/>
                </a:cubicBezTo>
                <a:cubicBezTo>
                  <a:pt x="10795" y="2702"/>
                  <a:pt x="10782" y="2710"/>
                  <a:pt x="10779" y="2710"/>
                </a:cubicBezTo>
                <a:cubicBezTo>
                  <a:pt x="10776" y="2710"/>
                  <a:pt x="10766" y="2709"/>
                  <a:pt x="10766" y="2709"/>
                </a:cubicBezTo>
                <a:cubicBezTo>
                  <a:pt x="10766" y="2705"/>
                  <a:pt x="10766" y="2705"/>
                  <a:pt x="10766" y="2705"/>
                </a:cubicBezTo>
                <a:cubicBezTo>
                  <a:pt x="10761" y="2702"/>
                  <a:pt x="10761" y="2702"/>
                  <a:pt x="10761" y="2702"/>
                </a:cubicBezTo>
                <a:cubicBezTo>
                  <a:pt x="10748" y="2703"/>
                  <a:pt x="10748" y="2703"/>
                  <a:pt x="10748" y="2703"/>
                </a:cubicBezTo>
                <a:cubicBezTo>
                  <a:pt x="10748" y="2703"/>
                  <a:pt x="10729" y="2704"/>
                  <a:pt x="10727" y="2704"/>
                </a:cubicBezTo>
                <a:cubicBezTo>
                  <a:pt x="10725" y="2704"/>
                  <a:pt x="10720" y="2701"/>
                  <a:pt x="10720" y="2701"/>
                </a:cubicBezTo>
                <a:cubicBezTo>
                  <a:pt x="10714" y="2692"/>
                  <a:pt x="10714" y="2692"/>
                  <a:pt x="10714" y="2692"/>
                </a:cubicBezTo>
                <a:cubicBezTo>
                  <a:pt x="10702" y="2687"/>
                  <a:pt x="10702" y="2687"/>
                  <a:pt x="10702" y="2687"/>
                </a:cubicBezTo>
                <a:cubicBezTo>
                  <a:pt x="10683" y="2683"/>
                  <a:pt x="10683" y="2683"/>
                  <a:pt x="10683" y="2683"/>
                </a:cubicBezTo>
                <a:cubicBezTo>
                  <a:pt x="10670" y="2677"/>
                  <a:pt x="10670" y="2677"/>
                  <a:pt x="10670" y="2677"/>
                </a:cubicBezTo>
                <a:cubicBezTo>
                  <a:pt x="10670" y="2677"/>
                  <a:pt x="10662" y="2684"/>
                  <a:pt x="10659" y="2686"/>
                </a:cubicBezTo>
                <a:cubicBezTo>
                  <a:pt x="10656" y="2688"/>
                  <a:pt x="10647" y="2685"/>
                  <a:pt x="10647" y="2685"/>
                </a:cubicBezTo>
                <a:cubicBezTo>
                  <a:pt x="10640" y="2682"/>
                  <a:pt x="10640" y="2682"/>
                  <a:pt x="10640" y="2682"/>
                </a:cubicBezTo>
                <a:cubicBezTo>
                  <a:pt x="10627" y="2684"/>
                  <a:pt x="10627" y="2684"/>
                  <a:pt x="10627" y="2684"/>
                </a:cubicBezTo>
                <a:cubicBezTo>
                  <a:pt x="10626" y="2687"/>
                  <a:pt x="10626" y="2687"/>
                  <a:pt x="10626" y="2687"/>
                </a:cubicBezTo>
                <a:cubicBezTo>
                  <a:pt x="10616" y="2694"/>
                  <a:pt x="10616" y="2694"/>
                  <a:pt x="10616" y="2694"/>
                </a:cubicBezTo>
                <a:cubicBezTo>
                  <a:pt x="10606" y="2695"/>
                  <a:pt x="10606" y="2695"/>
                  <a:pt x="10606" y="2695"/>
                </a:cubicBezTo>
                <a:cubicBezTo>
                  <a:pt x="10597" y="2692"/>
                  <a:pt x="10597" y="2692"/>
                  <a:pt x="10597" y="2692"/>
                </a:cubicBezTo>
                <a:cubicBezTo>
                  <a:pt x="10591" y="2702"/>
                  <a:pt x="10591" y="2702"/>
                  <a:pt x="10591" y="2702"/>
                </a:cubicBezTo>
                <a:cubicBezTo>
                  <a:pt x="10600" y="2713"/>
                  <a:pt x="10600" y="2713"/>
                  <a:pt x="10600" y="2713"/>
                </a:cubicBezTo>
                <a:cubicBezTo>
                  <a:pt x="10612" y="2720"/>
                  <a:pt x="10612" y="2720"/>
                  <a:pt x="10612" y="2720"/>
                </a:cubicBezTo>
                <a:cubicBezTo>
                  <a:pt x="10622" y="2727"/>
                  <a:pt x="10622" y="2727"/>
                  <a:pt x="10622" y="2727"/>
                </a:cubicBezTo>
                <a:cubicBezTo>
                  <a:pt x="10633" y="2734"/>
                  <a:pt x="10633" y="2734"/>
                  <a:pt x="10633" y="2734"/>
                </a:cubicBezTo>
                <a:cubicBezTo>
                  <a:pt x="10632" y="2741"/>
                  <a:pt x="10632" y="2741"/>
                  <a:pt x="10632" y="2741"/>
                </a:cubicBezTo>
                <a:cubicBezTo>
                  <a:pt x="10632" y="2741"/>
                  <a:pt x="10627" y="2740"/>
                  <a:pt x="10623" y="2739"/>
                </a:cubicBezTo>
                <a:cubicBezTo>
                  <a:pt x="10619" y="2738"/>
                  <a:pt x="10616" y="2734"/>
                  <a:pt x="10616" y="2734"/>
                </a:cubicBezTo>
                <a:cubicBezTo>
                  <a:pt x="10616" y="2734"/>
                  <a:pt x="10605" y="2728"/>
                  <a:pt x="10603" y="2728"/>
                </a:cubicBezTo>
                <a:cubicBezTo>
                  <a:pt x="10601" y="2728"/>
                  <a:pt x="10597" y="2730"/>
                  <a:pt x="10597" y="2730"/>
                </a:cubicBezTo>
                <a:cubicBezTo>
                  <a:pt x="10592" y="2734"/>
                  <a:pt x="10592" y="2734"/>
                  <a:pt x="10592" y="2734"/>
                </a:cubicBezTo>
                <a:cubicBezTo>
                  <a:pt x="10581" y="2732"/>
                  <a:pt x="10581" y="2732"/>
                  <a:pt x="10581" y="2732"/>
                </a:cubicBezTo>
                <a:cubicBezTo>
                  <a:pt x="10570" y="2732"/>
                  <a:pt x="10570" y="2732"/>
                  <a:pt x="10570" y="2732"/>
                </a:cubicBezTo>
                <a:cubicBezTo>
                  <a:pt x="10559" y="2731"/>
                  <a:pt x="10559" y="2731"/>
                  <a:pt x="10559" y="2731"/>
                </a:cubicBezTo>
                <a:cubicBezTo>
                  <a:pt x="10559" y="2731"/>
                  <a:pt x="10548" y="2724"/>
                  <a:pt x="10547" y="2721"/>
                </a:cubicBezTo>
                <a:cubicBezTo>
                  <a:pt x="10546" y="2719"/>
                  <a:pt x="10545" y="2714"/>
                  <a:pt x="10545" y="2714"/>
                </a:cubicBezTo>
                <a:cubicBezTo>
                  <a:pt x="10547" y="2709"/>
                  <a:pt x="10547" y="2709"/>
                  <a:pt x="10547" y="2709"/>
                </a:cubicBezTo>
                <a:cubicBezTo>
                  <a:pt x="10542" y="2705"/>
                  <a:pt x="10542" y="2705"/>
                  <a:pt x="10542" y="2705"/>
                </a:cubicBezTo>
                <a:cubicBezTo>
                  <a:pt x="10532" y="2709"/>
                  <a:pt x="10532" y="2709"/>
                  <a:pt x="10532" y="2709"/>
                </a:cubicBezTo>
                <a:cubicBezTo>
                  <a:pt x="10532" y="2709"/>
                  <a:pt x="10525" y="2719"/>
                  <a:pt x="10525" y="2720"/>
                </a:cubicBezTo>
                <a:cubicBezTo>
                  <a:pt x="10525" y="2738"/>
                  <a:pt x="10525" y="2738"/>
                  <a:pt x="10525" y="2738"/>
                </a:cubicBezTo>
                <a:cubicBezTo>
                  <a:pt x="10525" y="2741"/>
                  <a:pt x="10528" y="2750"/>
                  <a:pt x="10528" y="2750"/>
                </a:cubicBezTo>
                <a:cubicBezTo>
                  <a:pt x="10544" y="2766"/>
                  <a:pt x="10544" y="2766"/>
                  <a:pt x="10544" y="2766"/>
                </a:cubicBezTo>
                <a:cubicBezTo>
                  <a:pt x="10556" y="2783"/>
                  <a:pt x="10556" y="2783"/>
                  <a:pt x="10556" y="2783"/>
                </a:cubicBezTo>
                <a:cubicBezTo>
                  <a:pt x="10564" y="2793"/>
                  <a:pt x="10564" y="2793"/>
                  <a:pt x="10564" y="2793"/>
                </a:cubicBezTo>
                <a:cubicBezTo>
                  <a:pt x="10562" y="2800"/>
                  <a:pt x="10562" y="2800"/>
                  <a:pt x="10562" y="2800"/>
                </a:cubicBezTo>
                <a:cubicBezTo>
                  <a:pt x="10551" y="2799"/>
                  <a:pt x="10551" y="2799"/>
                  <a:pt x="10551" y="2799"/>
                </a:cubicBezTo>
                <a:cubicBezTo>
                  <a:pt x="10545" y="2805"/>
                  <a:pt x="10545" y="2805"/>
                  <a:pt x="10545" y="2805"/>
                </a:cubicBezTo>
                <a:cubicBezTo>
                  <a:pt x="10551" y="2814"/>
                  <a:pt x="10551" y="2814"/>
                  <a:pt x="10551" y="2814"/>
                </a:cubicBezTo>
                <a:cubicBezTo>
                  <a:pt x="10559" y="2817"/>
                  <a:pt x="10559" y="2817"/>
                  <a:pt x="10559" y="2817"/>
                </a:cubicBezTo>
                <a:cubicBezTo>
                  <a:pt x="10559" y="2823"/>
                  <a:pt x="10559" y="2823"/>
                  <a:pt x="10559" y="2823"/>
                </a:cubicBezTo>
                <a:cubicBezTo>
                  <a:pt x="10569" y="2823"/>
                  <a:pt x="10569" y="2823"/>
                  <a:pt x="10569" y="2823"/>
                </a:cubicBezTo>
                <a:cubicBezTo>
                  <a:pt x="10579" y="2828"/>
                  <a:pt x="10579" y="2828"/>
                  <a:pt x="10579" y="2828"/>
                </a:cubicBezTo>
                <a:cubicBezTo>
                  <a:pt x="10589" y="2835"/>
                  <a:pt x="10589" y="2835"/>
                  <a:pt x="10589" y="2835"/>
                </a:cubicBezTo>
                <a:cubicBezTo>
                  <a:pt x="10606" y="2843"/>
                  <a:pt x="10606" y="2843"/>
                  <a:pt x="10606" y="2843"/>
                </a:cubicBezTo>
                <a:cubicBezTo>
                  <a:pt x="10606" y="2843"/>
                  <a:pt x="10617" y="2846"/>
                  <a:pt x="10620" y="2847"/>
                </a:cubicBezTo>
                <a:cubicBezTo>
                  <a:pt x="10622" y="2848"/>
                  <a:pt x="10628" y="2857"/>
                  <a:pt x="10628" y="2857"/>
                </a:cubicBezTo>
                <a:cubicBezTo>
                  <a:pt x="10633" y="2873"/>
                  <a:pt x="10633" y="2873"/>
                  <a:pt x="10633" y="2873"/>
                </a:cubicBezTo>
                <a:cubicBezTo>
                  <a:pt x="10638" y="2878"/>
                  <a:pt x="10638" y="2878"/>
                  <a:pt x="10638" y="2878"/>
                </a:cubicBezTo>
                <a:cubicBezTo>
                  <a:pt x="10649" y="2881"/>
                  <a:pt x="10649" y="2881"/>
                  <a:pt x="10649" y="2881"/>
                </a:cubicBezTo>
                <a:cubicBezTo>
                  <a:pt x="10649" y="2881"/>
                  <a:pt x="10652" y="2888"/>
                  <a:pt x="10652" y="2890"/>
                </a:cubicBezTo>
                <a:cubicBezTo>
                  <a:pt x="10652" y="2892"/>
                  <a:pt x="10650" y="2896"/>
                  <a:pt x="10650" y="2896"/>
                </a:cubicBezTo>
                <a:cubicBezTo>
                  <a:pt x="10641" y="2896"/>
                  <a:pt x="10641" y="2896"/>
                  <a:pt x="10641" y="2896"/>
                </a:cubicBezTo>
                <a:cubicBezTo>
                  <a:pt x="10634" y="2892"/>
                  <a:pt x="10634" y="2892"/>
                  <a:pt x="10634" y="2892"/>
                </a:cubicBezTo>
                <a:cubicBezTo>
                  <a:pt x="10634" y="2892"/>
                  <a:pt x="10628" y="2883"/>
                  <a:pt x="10628" y="2881"/>
                </a:cubicBezTo>
                <a:cubicBezTo>
                  <a:pt x="10627" y="2879"/>
                  <a:pt x="10620" y="2882"/>
                  <a:pt x="10620" y="2882"/>
                </a:cubicBezTo>
                <a:cubicBezTo>
                  <a:pt x="10620" y="2882"/>
                  <a:pt x="10620" y="2896"/>
                  <a:pt x="10620" y="2897"/>
                </a:cubicBezTo>
                <a:cubicBezTo>
                  <a:pt x="10621" y="2899"/>
                  <a:pt x="10624" y="2904"/>
                  <a:pt x="10624" y="2907"/>
                </a:cubicBezTo>
                <a:cubicBezTo>
                  <a:pt x="10624" y="2909"/>
                  <a:pt x="10623" y="2917"/>
                  <a:pt x="10623" y="2917"/>
                </a:cubicBezTo>
                <a:cubicBezTo>
                  <a:pt x="10619" y="2918"/>
                  <a:pt x="10619" y="2918"/>
                  <a:pt x="10619" y="2918"/>
                </a:cubicBezTo>
                <a:cubicBezTo>
                  <a:pt x="10619" y="2918"/>
                  <a:pt x="10614" y="2914"/>
                  <a:pt x="10613" y="2912"/>
                </a:cubicBezTo>
                <a:cubicBezTo>
                  <a:pt x="10612" y="2910"/>
                  <a:pt x="10609" y="2906"/>
                  <a:pt x="10609" y="2906"/>
                </a:cubicBezTo>
                <a:cubicBezTo>
                  <a:pt x="10591" y="2896"/>
                  <a:pt x="10591" y="2896"/>
                  <a:pt x="10591" y="2896"/>
                </a:cubicBezTo>
                <a:cubicBezTo>
                  <a:pt x="10591" y="2896"/>
                  <a:pt x="10573" y="2894"/>
                  <a:pt x="10570" y="2895"/>
                </a:cubicBezTo>
                <a:cubicBezTo>
                  <a:pt x="10568" y="2896"/>
                  <a:pt x="10566" y="2902"/>
                  <a:pt x="10566" y="2906"/>
                </a:cubicBezTo>
                <a:cubicBezTo>
                  <a:pt x="10566" y="2909"/>
                  <a:pt x="10578" y="2918"/>
                  <a:pt x="10581" y="2919"/>
                </a:cubicBezTo>
                <a:cubicBezTo>
                  <a:pt x="10583" y="2920"/>
                  <a:pt x="10590" y="2925"/>
                  <a:pt x="10590" y="2925"/>
                </a:cubicBezTo>
                <a:cubicBezTo>
                  <a:pt x="10590" y="2934"/>
                  <a:pt x="10590" y="2934"/>
                  <a:pt x="10590" y="2934"/>
                </a:cubicBezTo>
                <a:cubicBezTo>
                  <a:pt x="10580" y="2938"/>
                  <a:pt x="10580" y="2938"/>
                  <a:pt x="10580" y="2938"/>
                </a:cubicBezTo>
                <a:cubicBezTo>
                  <a:pt x="10570" y="2941"/>
                  <a:pt x="10570" y="2941"/>
                  <a:pt x="10570" y="2941"/>
                </a:cubicBezTo>
                <a:cubicBezTo>
                  <a:pt x="10565" y="2939"/>
                  <a:pt x="10565" y="2939"/>
                  <a:pt x="10565" y="2939"/>
                </a:cubicBezTo>
                <a:cubicBezTo>
                  <a:pt x="10559" y="2931"/>
                  <a:pt x="10559" y="2931"/>
                  <a:pt x="10559" y="2931"/>
                </a:cubicBezTo>
                <a:cubicBezTo>
                  <a:pt x="10547" y="2929"/>
                  <a:pt x="10547" y="2929"/>
                  <a:pt x="10547" y="2929"/>
                </a:cubicBezTo>
                <a:cubicBezTo>
                  <a:pt x="10546" y="2940"/>
                  <a:pt x="10546" y="2940"/>
                  <a:pt x="10546" y="2940"/>
                </a:cubicBezTo>
                <a:cubicBezTo>
                  <a:pt x="10555" y="2954"/>
                  <a:pt x="10555" y="2954"/>
                  <a:pt x="10555" y="2954"/>
                </a:cubicBezTo>
                <a:cubicBezTo>
                  <a:pt x="10555" y="2954"/>
                  <a:pt x="10566" y="2974"/>
                  <a:pt x="10567" y="2977"/>
                </a:cubicBezTo>
                <a:cubicBezTo>
                  <a:pt x="10568" y="2981"/>
                  <a:pt x="10567" y="2988"/>
                  <a:pt x="10567" y="2988"/>
                </a:cubicBezTo>
                <a:cubicBezTo>
                  <a:pt x="10567" y="2988"/>
                  <a:pt x="10572" y="2993"/>
                  <a:pt x="10574" y="2995"/>
                </a:cubicBezTo>
                <a:cubicBezTo>
                  <a:pt x="10576" y="2996"/>
                  <a:pt x="10576" y="3001"/>
                  <a:pt x="10576" y="3001"/>
                </a:cubicBezTo>
                <a:cubicBezTo>
                  <a:pt x="10573" y="3005"/>
                  <a:pt x="10573" y="3005"/>
                  <a:pt x="10573" y="3005"/>
                </a:cubicBezTo>
                <a:cubicBezTo>
                  <a:pt x="10560" y="2999"/>
                  <a:pt x="10560" y="2999"/>
                  <a:pt x="10560" y="2999"/>
                </a:cubicBezTo>
                <a:cubicBezTo>
                  <a:pt x="10556" y="2991"/>
                  <a:pt x="10556" y="2991"/>
                  <a:pt x="10556" y="2991"/>
                </a:cubicBezTo>
                <a:cubicBezTo>
                  <a:pt x="10547" y="2982"/>
                  <a:pt x="10547" y="2982"/>
                  <a:pt x="10547" y="2982"/>
                </a:cubicBezTo>
                <a:cubicBezTo>
                  <a:pt x="10547" y="2982"/>
                  <a:pt x="10539" y="2986"/>
                  <a:pt x="10537" y="2987"/>
                </a:cubicBezTo>
                <a:cubicBezTo>
                  <a:pt x="10535" y="2988"/>
                  <a:pt x="10537" y="2995"/>
                  <a:pt x="10537" y="2995"/>
                </a:cubicBezTo>
                <a:cubicBezTo>
                  <a:pt x="10535" y="3005"/>
                  <a:pt x="10535" y="3005"/>
                  <a:pt x="10535" y="3005"/>
                </a:cubicBezTo>
                <a:cubicBezTo>
                  <a:pt x="10528" y="3007"/>
                  <a:pt x="10528" y="3007"/>
                  <a:pt x="10528" y="3007"/>
                </a:cubicBezTo>
                <a:cubicBezTo>
                  <a:pt x="10528" y="3007"/>
                  <a:pt x="10526" y="3004"/>
                  <a:pt x="10524" y="3001"/>
                </a:cubicBezTo>
                <a:cubicBezTo>
                  <a:pt x="10523" y="2999"/>
                  <a:pt x="10524" y="2990"/>
                  <a:pt x="10524" y="2990"/>
                </a:cubicBezTo>
                <a:cubicBezTo>
                  <a:pt x="10524" y="2990"/>
                  <a:pt x="10519" y="2983"/>
                  <a:pt x="10517" y="2979"/>
                </a:cubicBezTo>
                <a:cubicBezTo>
                  <a:pt x="10515" y="2975"/>
                  <a:pt x="10514" y="2971"/>
                  <a:pt x="10514" y="2971"/>
                </a:cubicBezTo>
                <a:cubicBezTo>
                  <a:pt x="10509" y="2963"/>
                  <a:pt x="10509" y="2963"/>
                  <a:pt x="10509" y="2963"/>
                </a:cubicBezTo>
                <a:cubicBezTo>
                  <a:pt x="10501" y="2963"/>
                  <a:pt x="10501" y="2963"/>
                  <a:pt x="10501" y="2963"/>
                </a:cubicBezTo>
                <a:cubicBezTo>
                  <a:pt x="10501" y="2963"/>
                  <a:pt x="10501" y="2971"/>
                  <a:pt x="10501" y="2972"/>
                </a:cubicBezTo>
                <a:cubicBezTo>
                  <a:pt x="10501" y="2974"/>
                  <a:pt x="10499" y="2977"/>
                  <a:pt x="10497" y="2978"/>
                </a:cubicBezTo>
                <a:cubicBezTo>
                  <a:pt x="10494" y="2978"/>
                  <a:pt x="10492" y="2979"/>
                  <a:pt x="10492" y="2979"/>
                </a:cubicBezTo>
                <a:cubicBezTo>
                  <a:pt x="10492" y="2979"/>
                  <a:pt x="10488" y="2977"/>
                  <a:pt x="10487" y="2976"/>
                </a:cubicBezTo>
                <a:cubicBezTo>
                  <a:pt x="10485" y="2976"/>
                  <a:pt x="10479" y="2968"/>
                  <a:pt x="10478" y="2967"/>
                </a:cubicBezTo>
                <a:cubicBezTo>
                  <a:pt x="10477" y="2965"/>
                  <a:pt x="10475" y="2953"/>
                  <a:pt x="10475" y="2953"/>
                </a:cubicBezTo>
                <a:cubicBezTo>
                  <a:pt x="10483" y="2947"/>
                  <a:pt x="10483" y="2947"/>
                  <a:pt x="10483" y="2947"/>
                </a:cubicBezTo>
                <a:cubicBezTo>
                  <a:pt x="10485" y="2932"/>
                  <a:pt x="10485" y="2932"/>
                  <a:pt x="10485" y="2932"/>
                </a:cubicBezTo>
                <a:cubicBezTo>
                  <a:pt x="10477" y="2922"/>
                  <a:pt x="10477" y="2922"/>
                  <a:pt x="10477" y="2922"/>
                </a:cubicBezTo>
                <a:cubicBezTo>
                  <a:pt x="10477" y="2922"/>
                  <a:pt x="10466" y="2915"/>
                  <a:pt x="10463" y="2914"/>
                </a:cubicBezTo>
                <a:cubicBezTo>
                  <a:pt x="10461" y="2912"/>
                  <a:pt x="10452" y="2910"/>
                  <a:pt x="10452" y="2910"/>
                </a:cubicBezTo>
                <a:cubicBezTo>
                  <a:pt x="10448" y="2900"/>
                  <a:pt x="10448" y="2900"/>
                  <a:pt x="10448" y="2900"/>
                </a:cubicBezTo>
                <a:cubicBezTo>
                  <a:pt x="10453" y="2895"/>
                  <a:pt x="10453" y="2895"/>
                  <a:pt x="10453" y="2895"/>
                </a:cubicBezTo>
                <a:cubicBezTo>
                  <a:pt x="10461" y="2884"/>
                  <a:pt x="10461" y="2884"/>
                  <a:pt x="10461" y="2884"/>
                </a:cubicBezTo>
                <a:cubicBezTo>
                  <a:pt x="10464" y="2881"/>
                  <a:pt x="10464" y="2881"/>
                  <a:pt x="10464" y="2881"/>
                </a:cubicBezTo>
                <a:cubicBezTo>
                  <a:pt x="10476" y="2879"/>
                  <a:pt x="10476" y="2879"/>
                  <a:pt x="10476" y="2879"/>
                </a:cubicBezTo>
                <a:cubicBezTo>
                  <a:pt x="10484" y="2874"/>
                  <a:pt x="10484" y="2874"/>
                  <a:pt x="10484" y="2874"/>
                </a:cubicBezTo>
                <a:cubicBezTo>
                  <a:pt x="10494" y="2874"/>
                  <a:pt x="10494" y="2874"/>
                  <a:pt x="10494" y="2874"/>
                </a:cubicBezTo>
                <a:cubicBezTo>
                  <a:pt x="10505" y="2878"/>
                  <a:pt x="10505" y="2878"/>
                  <a:pt x="10505" y="2878"/>
                </a:cubicBezTo>
                <a:cubicBezTo>
                  <a:pt x="10531" y="2891"/>
                  <a:pt x="10531" y="2891"/>
                  <a:pt x="10531" y="2891"/>
                </a:cubicBezTo>
                <a:cubicBezTo>
                  <a:pt x="10547" y="2893"/>
                  <a:pt x="10547" y="2893"/>
                  <a:pt x="10547" y="2893"/>
                </a:cubicBezTo>
                <a:cubicBezTo>
                  <a:pt x="10551" y="2889"/>
                  <a:pt x="10551" y="2889"/>
                  <a:pt x="10551" y="2889"/>
                </a:cubicBezTo>
                <a:cubicBezTo>
                  <a:pt x="10565" y="2888"/>
                  <a:pt x="10565" y="2888"/>
                  <a:pt x="10565" y="2888"/>
                </a:cubicBezTo>
                <a:cubicBezTo>
                  <a:pt x="10565" y="2888"/>
                  <a:pt x="10565" y="2884"/>
                  <a:pt x="10565" y="2881"/>
                </a:cubicBezTo>
                <a:cubicBezTo>
                  <a:pt x="10564" y="2877"/>
                  <a:pt x="10556" y="2878"/>
                  <a:pt x="10556" y="2878"/>
                </a:cubicBezTo>
                <a:cubicBezTo>
                  <a:pt x="10541" y="2871"/>
                  <a:pt x="10541" y="2871"/>
                  <a:pt x="10541" y="2871"/>
                </a:cubicBezTo>
                <a:cubicBezTo>
                  <a:pt x="10527" y="2867"/>
                  <a:pt x="10527" y="2867"/>
                  <a:pt x="10527" y="2867"/>
                </a:cubicBezTo>
                <a:cubicBezTo>
                  <a:pt x="10494" y="2868"/>
                  <a:pt x="10494" y="2868"/>
                  <a:pt x="10494" y="2868"/>
                </a:cubicBezTo>
                <a:cubicBezTo>
                  <a:pt x="10494" y="2868"/>
                  <a:pt x="10481" y="2869"/>
                  <a:pt x="10479" y="2870"/>
                </a:cubicBezTo>
                <a:cubicBezTo>
                  <a:pt x="10476" y="2871"/>
                  <a:pt x="10467" y="2874"/>
                  <a:pt x="10467" y="2874"/>
                </a:cubicBezTo>
                <a:cubicBezTo>
                  <a:pt x="10467" y="2874"/>
                  <a:pt x="10449" y="2870"/>
                  <a:pt x="10447" y="2868"/>
                </a:cubicBezTo>
                <a:cubicBezTo>
                  <a:pt x="10444" y="2867"/>
                  <a:pt x="10440" y="2860"/>
                  <a:pt x="10440" y="2860"/>
                </a:cubicBezTo>
                <a:cubicBezTo>
                  <a:pt x="10433" y="2847"/>
                  <a:pt x="10433" y="2847"/>
                  <a:pt x="10433" y="2847"/>
                </a:cubicBezTo>
                <a:cubicBezTo>
                  <a:pt x="10427" y="2840"/>
                  <a:pt x="10427" y="2840"/>
                  <a:pt x="10427" y="2840"/>
                </a:cubicBezTo>
                <a:cubicBezTo>
                  <a:pt x="10421" y="2843"/>
                  <a:pt x="10421" y="2843"/>
                  <a:pt x="10421" y="2843"/>
                </a:cubicBezTo>
                <a:cubicBezTo>
                  <a:pt x="10418" y="2850"/>
                  <a:pt x="10418" y="2850"/>
                  <a:pt x="10418" y="2850"/>
                </a:cubicBezTo>
                <a:cubicBezTo>
                  <a:pt x="10412" y="2851"/>
                  <a:pt x="10412" y="2851"/>
                  <a:pt x="10412" y="2851"/>
                </a:cubicBezTo>
                <a:cubicBezTo>
                  <a:pt x="10412" y="2844"/>
                  <a:pt x="10412" y="2844"/>
                  <a:pt x="10412" y="2844"/>
                </a:cubicBezTo>
                <a:cubicBezTo>
                  <a:pt x="10415" y="2837"/>
                  <a:pt x="10415" y="2837"/>
                  <a:pt x="10415" y="2837"/>
                </a:cubicBezTo>
                <a:cubicBezTo>
                  <a:pt x="10419" y="2829"/>
                  <a:pt x="10419" y="2829"/>
                  <a:pt x="10419" y="2829"/>
                </a:cubicBezTo>
                <a:cubicBezTo>
                  <a:pt x="10417" y="2816"/>
                  <a:pt x="10417" y="2816"/>
                  <a:pt x="10417" y="2816"/>
                </a:cubicBezTo>
                <a:cubicBezTo>
                  <a:pt x="10392" y="2797"/>
                  <a:pt x="10392" y="2797"/>
                  <a:pt x="10392" y="2797"/>
                </a:cubicBezTo>
                <a:cubicBezTo>
                  <a:pt x="10379" y="2781"/>
                  <a:pt x="10379" y="2781"/>
                  <a:pt x="10379" y="2781"/>
                </a:cubicBezTo>
                <a:cubicBezTo>
                  <a:pt x="10371" y="2768"/>
                  <a:pt x="10371" y="2768"/>
                  <a:pt x="10371" y="2768"/>
                </a:cubicBezTo>
                <a:cubicBezTo>
                  <a:pt x="10372" y="2763"/>
                  <a:pt x="10372" y="2763"/>
                  <a:pt x="10372" y="2763"/>
                </a:cubicBezTo>
                <a:cubicBezTo>
                  <a:pt x="10363" y="2750"/>
                  <a:pt x="10363" y="2750"/>
                  <a:pt x="10363" y="2750"/>
                </a:cubicBezTo>
                <a:cubicBezTo>
                  <a:pt x="10346" y="2740"/>
                  <a:pt x="10346" y="2740"/>
                  <a:pt x="10346" y="2740"/>
                </a:cubicBezTo>
                <a:cubicBezTo>
                  <a:pt x="10346" y="2740"/>
                  <a:pt x="10336" y="2722"/>
                  <a:pt x="10336" y="2720"/>
                </a:cubicBezTo>
                <a:cubicBezTo>
                  <a:pt x="10336" y="2717"/>
                  <a:pt x="10335" y="2693"/>
                  <a:pt x="10335" y="2693"/>
                </a:cubicBezTo>
                <a:cubicBezTo>
                  <a:pt x="10338" y="2673"/>
                  <a:pt x="10338" y="2673"/>
                  <a:pt x="10338" y="2673"/>
                </a:cubicBezTo>
                <a:cubicBezTo>
                  <a:pt x="10338" y="2673"/>
                  <a:pt x="10340" y="2656"/>
                  <a:pt x="10340" y="2655"/>
                </a:cubicBezTo>
                <a:cubicBezTo>
                  <a:pt x="10340" y="2653"/>
                  <a:pt x="10341" y="2640"/>
                  <a:pt x="10341" y="2640"/>
                </a:cubicBezTo>
                <a:cubicBezTo>
                  <a:pt x="10340" y="2627"/>
                  <a:pt x="10340" y="2627"/>
                  <a:pt x="10340" y="2627"/>
                </a:cubicBezTo>
                <a:cubicBezTo>
                  <a:pt x="10337" y="2620"/>
                  <a:pt x="10337" y="2620"/>
                  <a:pt x="10337" y="2620"/>
                </a:cubicBezTo>
                <a:cubicBezTo>
                  <a:pt x="10337" y="2620"/>
                  <a:pt x="10323" y="2610"/>
                  <a:pt x="10321" y="2608"/>
                </a:cubicBezTo>
                <a:cubicBezTo>
                  <a:pt x="10319" y="2606"/>
                  <a:pt x="10309" y="2595"/>
                  <a:pt x="10308" y="2593"/>
                </a:cubicBezTo>
                <a:cubicBezTo>
                  <a:pt x="10307" y="2591"/>
                  <a:pt x="10293" y="2583"/>
                  <a:pt x="10289" y="2578"/>
                </a:cubicBezTo>
                <a:cubicBezTo>
                  <a:pt x="10285" y="2573"/>
                  <a:pt x="10276" y="2574"/>
                  <a:pt x="10276" y="2574"/>
                </a:cubicBezTo>
                <a:cubicBezTo>
                  <a:pt x="10276" y="2574"/>
                  <a:pt x="10260" y="2563"/>
                  <a:pt x="10257" y="2559"/>
                </a:cubicBezTo>
                <a:cubicBezTo>
                  <a:pt x="10253" y="2554"/>
                  <a:pt x="10233" y="2543"/>
                  <a:pt x="10233" y="2543"/>
                </a:cubicBezTo>
                <a:cubicBezTo>
                  <a:pt x="10212" y="2530"/>
                  <a:pt x="10212" y="2530"/>
                  <a:pt x="10212" y="2530"/>
                </a:cubicBezTo>
                <a:cubicBezTo>
                  <a:pt x="10197" y="2522"/>
                  <a:pt x="10197" y="2522"/>
                  <a:pt x="10197" y="2522"/>
                </a:cubicBezTo>
                <a:cubicBezTo>
                  <a:pt x="10197" y="2522"/>
                  <a:pt x="10194" y="2519"/>
                  <a:pt x="10193" y="2517"/>
                </a:cubicBezTo>
                <a:cubicBezTo>
                  <a:pt x="10193" y="2515"/>
                  <a:pt x="10188" y="2512"/>
                  <a:pt x="10187" y="2511"/>
                </a:cubicBezTo>
                <a:cubicBezTo>
                  <a:pt x="10186" y="2509"/>
                  <a:pt x="10178" y="2511"/>
                  <a:pt x="10178" y="2511"/>
                </a:cubicBezTo>
                <a:cubicBezTo>
                  <a:pt x="10171" y="2515"/>
                  <a:pt x="10171" y="2515"/>
                  <a:pt x="10171" y="2515"/>
                </a:cubicBezTo>
                <a:cubicBezTo>
                  <a:pt x="10164" y="2511"/>
                  <a:pt x="10164" y="2511"/>
                  <a:pt x="10164" y="2511"/>
                </a:cubicBezTo>
                <a:cubicBezTo>
                  <a:pt x="10163" y="2505"/>
                  <a:pt x="10163" y="2505"/>
                  <a:pt x="10163" y="2505"/>
                </a:cubicBezTo>
                <a:cubicBezTo>
                  <a:pt x="10148" y="2501"/>
                  <a:pt x="10148" y="2501"/>
                  <a:pt x="10148" y="2501"/>
                </a:cubicBezTo>
                <a:cubicBezTo>
                  <a:pt x="10132" y="2496"/>
                  <a:pt x="10132" y="2496"/>
                  <a:pt x="10132" y="2496"/>
                </a:cubicBezTo>
                <a:cubicBezTo>
                  <a:pt x="10116" y="2486"/>
                  <a:pt x="10116" y="2486"/>
                  <a:pt x="10116" y="2486"/>
                </a:cubicBezTo>
                <a:cubicBezTo>
                  <a:pt x="10098" y="2473"/>
                  <a:pt x="10098" y="2473"/>
                  <a:pt x="10098" y="2473"/>
                </a:cubicBezTo>
                <a:cubicBezTo>
                  <a:pt x="10085" y="2456"/>
                  <a:pt x="10085" y="2456"/>
                  <a:pt x="10085" y="2456"/>
                </a:cubicBezTo>
                <a:cubicBezTo>
                  <a:pt x="10085" y="2456"/>
                  <a:pt x="10080" y="2447"/>
                  <a:pt x="10078" y="2442"/>
                </a:cubicBezTo>
                <a:cubicBezTo>
                  <a:pt x="10076" y="2437"/>
                  <a:pt x="10074" y="2437"/>
                  <a:pt x="10074" y="2437"/>
                </a:cubicBezTo>
                <a:cubicBezTo>
                  <a:pt x="10074" y="2437"/>
                  <a:pt x="10062" y="2425"/>
                  <a:pt x="10060" y="2420"/>
                </a:cubicBezTo>
                <a:cubicBezTo>
                  <a:pt x="10057" y="2416"/>
                  <a:pt x="10058" y="2412"/>
                  <a:pt x="10058" y="2412"/>
                </a:cubicBezTo>
                <a:cubicBezTo>
                  <a:pt x="10058" y="2412"/>
                  <a:pt x="10061" y="2403"/>
                  <a:pt x="10061" y="2400"/>
                </a:cubicBezTo>
                <a:cubicBezTo>
                  <a:pt x="10061" y="2396"/>
                  <a:pt x="10058" y="2390"/>
                  <a:pt x="10057" y="2386"/>
                </a:cubicBezTo>
                <a:cubicBezTo>
                  <a:pt x="10056" y="2383"/>
                  <a:pt x="10052" y="2380"/>
                  <a:pt x="10049" y="2376"/>
                </a:cubicBezTo>
                <a:cubicBezTo>
                  <a:pt x="10047" y="2373"/>
                  <a:pt x="10040" y="2372"/>
                  <a:pt x="10035" y="2371"/>
                </a:cubicBezTo>
                <a:cubicBezTo>
                  <a:pt x="10030" y="2370"/>
                  <a:pt x="10031" y="2374"/>
                  <a:pt x="10030" y="2376"/>
                </a:cubicBezTo>
                <a:cubicBezTo>
                  <a:pt x="10030" y="2377"/>
                  <a:pt x="10033" y="2384"/>
                  <a:pt x="10033" y="2384"/>
                </a:cubicBezTo>
                <a:cubicBezTo>
                  <a:pt x="10033" y="2384"/>
                  <a:pt x="10037" y="2387"/>
                  <a:pt x="10039" y="2389"/>
                </a:cubicBezTo>
                <a:cubicBezTo>
                  <a:pt x="10042" y="2391"/>
                  <a:pt x="10043" y="2397"/>
                  <a:pt x="10043" y="2400"/>
                </a:cubicBezTo>
                <a:cubicBezTo>
                  <a:pt x="10043" y="2402"/>
                  <a:pt x="10041" y="2404"/>
                  <a:pt x="10036" y="2406"/>
                </a:cubicBezTo>
                <a:cubicBezTo>
                  <a:pt x="10031" y="2409"/>
                  <a:pt x="10031" y="2406"/>
                  <a:pt x="10031" y="2406"/>
                </a:cubicBezTo>
                <a:cubicBezTo>
                  <a:pt x="10031" y="2406"/>
                  <a:pt x="10028" y="2404"/>
                  <a:pt x="10027" y="2402"/>
                </a:cubicBezTo>
                <a:cubicBezTo>
                  <a:pt x="10025" y="2400"/>
                  <a:pt x="10019" y="2397"/>
                  <a:pt x="10019" y="2397"/>
                </a:cubicBezTo>
                <a:cubicBezTo>
                  <a:pt x="10019" y="2397"/>
                  <a:pt x="10014" y="2403"/>
                  <a:pt x="10012" y="2404"/>
                </a:cubicBezTo>
                <a:cubicBezTo>
                  <a:pt x="10010" y="2405"/>
                  <a:pt x="10008" y="2404"/>
                  <a:pt x="10005" y="2402"/>
                </a:cubicBezTo>
                <a:cubicBezTo>
                  <a:pt x="10003" y="2400"/>
                  <a:pt x="10000" y="2395"/>
                  <a:pt x="9998" y="2391"/>
                </a:cubicBezTo>
                <a:cubicBezTo>
                  <a:pt x="9995" y="2386"/>
                  <a:pt x="9988" y="2377"/>
                  <a:pt x="9988" y="2377"/>
                </a:cubicBezTo>
                <a:cubicBezTo>
                  <a:pt x="9991" y="2357"/>
                  <a:pt x="9991" y="2357"/>
                  <a:pt x="9991" y="2357"/>
                </a:cubicBezTo>
                <a:cubicBezTo>
                  <a:pt x="9997" y="2347"/>
                  <a:pt x="9997" y="2347"/>
                  <a:pt x="9997" y="2347"/>
                </a:cubicBezTo>
                <a:cubicBezTo>
                  <a:pt x="9994" y="2340"/>
                  <a:pt x="9994" y="2340"/>
                  <a:pt x="9994" y="2340"/>
                </a:cubicBezTo>
                <a:cubicBezTo>
                  <a:pt x="9982" y="2341"/>
                  <a:pt x="9982" y="2341"/>
                  <a:pt x="9982" y="2341"/>
                </a:cubicBezTo>
                <a:cubicBezTo>
                  <a:pt x="9982" y="2341"/>
                  <a:pt x="9976" y="2339"/>
                  <a:pt x="9974" y="2339"/>
                </a:cubicBezTo>
                <a:cubicBezTo>
                  <a:pt x="9972" y="2339"/>
                  <a:pt x="9959" y="2341"/>
                  <a:pt x="9958" y="2343"/>
                </a:cubicBezTo>
                <a:cubicBezTo>
                  <a:pt x="9956" y="2344"/>
                  <a:pt x="9933" y="2353"/>
                  <a:pt x="9933" y="2353"/>
                </a:cubicBezTo>
                <a:cubicBezTo>
                  <a:pt x="9933" y="2353"/>
                  <a:pt x="9919" y="2357"/>
                  <a:pt x="9916" y="2360"/>
                </a:cubicBezTo>
                <a:cubicBezTo>
                  <a:pt x="9913" y="2363"/>
                  <a:pt x="9913" y="2376"/>
                  <a:pt x="9913" y="2376"/>
                </a:cubicBezTo>
                <a:cubicBezTo>
                  <a:pt x="9913" y="2376"/>
                  <a:pt x="9923" y="2388"/>
                  <a:pt x="9923" y="2390"/>
                </a:cubicBezTo>
                <a:cubicBezTo>
                  <a:pt x="9923" y="2392"/>
                  <a:pt x="9921" y="2403"/>
                  <a:pt x="9921" y="2403"/>
                </a:cubicBezTo>
                <a:cubicBezTo>
                  <a:pt x="9912" y="2413"/>
                  <a:pt x="9912" y="2413"/>
                  <a:pt x="9912" y="2413"/>
                </a:cubicBezTo>
                <a:cubicBezTo>
                  <a:pt x="9912" y="2413"/>
                  <a:pt x="9916" y="2429"/>
                  <a:pt x="9916" y="2433"/>
                </a:cubicBezTo>
                <a:cubicBezTo>
                  <a:pt x="9916" y="2436"/>
                  <a:pt x="9926" y="2449"/>
                  <a:pt x="9927" y="2452"/>
                </a:cubicBezTo>
                <a:cubicBezTo>
                  <a:pt x="9928" y="2454"/>
                  <a:pt x="9943" y="2464"/>
                  <a:pt x="9943" y="2464"/>
                </a:cubicBezTo>
                <a:cubicBezTo>
                  <a:pt x="9964" y="2479"/>
                  <a:pt x="9964" y="2479"/>
                  <a:pt x="9964" y="2479"/>
                </a:cubicBezTo>
                <a:cubicBezTo>
                  <a:pt x="9974" y="2485"/>
                  <a:pt x="9974" y="2485"/>
                  <a:pt x="9974" y="2485"/>
                </a:cubicBezTo>
                <a:cubicBezTo>
                  <a:pt x="9991" y="2496"/>
                  <a:pt x="9991" y="2496"/>
                  <a:pt x="9991" y="2496"/>
                </a:cubicBezTo>
                <a:cubicBezTo>
                  <a:pt x="9996" y="2506"/>
                  <a:pt x="9996" y="2506"/>
                  <a:pt x="9996" y="2506"/>
                </a:cubicBezTo>
                <a:cubicBezTo>
                  <a:pt x="9996" y="2506"/>
                  <a:pt x="10004" y="2519"/>
                  <a:pt x="10005" y="2521"/>
                </a:cubicBezTo>
                <a:cubicBezTo>
                  <a:pt x="10005" y="2522"/>
                  <a:pt x="10012" y="2536"/>
                  <a:pt x="10012" y="2538"/>
                </a:cubicBezTo>
                <a:cubicBezTo>
                  <a:pt x="10012" y="2540"/>
                  <a:pt x="10018" y="2554"/>
                  <a:pt x="10019" y="2557"/>
                </a:cubicBezTo>
                <a:cubicBezTo>
                  <a:pt x="10019" y="2559"/>
                  <a:pt x="10035" y="2576"/>
                  <a:pt x="10035" y="2576"/>
                </a:cubicBezTo>
                <a:cubicBezTo>
                  <a:pt x="10035" y="2576"/>
                  <a:pt x="10058" y="2597"/>
                  <a:pt x="10059" y="2598"/>
                </a:cubicBezTo>
                <a:cubicBezTo>
                  <a:pt x="10060" y="2599"/>
                  <a:pt x="10082" y="2609"/>
                  <a:pt x="10083" y="2610"/>
                </a:cubicBezTo>
                <a:cubicBezTo>
                  <a:pt x="10085" y="2611"/>
                  <a:pt x="10098" y="2615"/>
                  <a:pt x="10098" y="2615"/>
                </a:cubicBezTo>
                <a:cubicBezTo>
                  <a:pt x="10122" y="2613"/>
                  <a:pt x="10122" y="2613"/>
                  <a:pt x="10122" y="2613"/>
                </a:cubicBezTo>
                <a:cubicBezTo>
                  <a:pt x="10137" y="2611"/>
                  <a:pt x="10137" y="2611"/>
                  <a:pt x="10137" y="2611"/>
                </a:cubicBezTo>
                <a:cubicBezTo>
                  <a:pt x="10146" y="2615"/>
                  <a:pt x="10146" y="2615"/>
                  <a:pt x="10146" y="2615"/>
                </a:cubicBezTo>
                <a:cubicBezTo>
                  <a:pt x="10146" y="2615"/>
                  <a:pt x="10147" y="2622"/>
                  <a:pt x="10147" y="2623"/>
                </a:cubicBezTo>
                <a:cubicBezTo>
                  <a:pt x="10146" y="2625"/>
                  <a:pt x="10137" y="2630"/>
                  <a:pt x="10137" y="2630"/>
                </a:cubicBezTo>
                <a:cubicBezTo>
                  <a:pt x="10132" y="2639"/>
                  <a:pt x="10132" y="2639"/>
                  <a:pt x="10132" y="2639"/>
                </a:cubicBezTo>
                <a:cubicBezTo>
                  <a:pt x="10138" y="2646"/>
                  <a:pt x="10138" y="2646"/>
                  <a:pt x="10138" y="2646"/>
                </a:cubicBezTo>
                <a:cubicBezTo>
                  <a:pt x="10161" y="2658"/>
                  <a:pt x="10161" y="2658"/>
                  <a:pt x="10161" y="2658"/>
                </a:cubicBezTo>
                <a:cubicBezTo>
                  <a:pt x="10197" y="2671"/>
                  <a:pt x="10197" y="2671"/>
                  <a:pt x="10197" y="2671"/>
                </a:cubicBezTo>
                <a:cubicBezTo>
                  <a:pt x="10215" y="2681"/>
                  <a:pt x="10215" y="2681"/>
                  <a:pt x="10215" y="2681"/>
                </a:cubicBezTo>
                <a:cubicBezTo>
                  <a:pt x="10238" y="2694"/>
                  <a:pt x="10238" y="2694"/>
                  <a:pt x="10238" y="2694"/>
                </a:cubicBezTo>
                <a:cubicBezTo>
                  <a:pt x="10254" y="2705"/>
                  <a:pt x="10254" y="2705"/>
                  <a:pt x="10254" y="2705"/>
                </a:cubicBezTo>
                <a:cubicBezTo>
                  <a:pt x="10254" y="2705"/>
                  <a:pt x="10274" y="2723"/>
                  <a:pt x="10276" y="2725"/>
                </a:cubicBezTo>
                <a:cubicBezTo>
                  <a:pt x="10278" y="2726"/>
                  <a:pt x="10284" y="2736"/>
                  <a:pt x="10285" y="2738"/>
                </a:cubicBezTo>
                <a:cubicBezTo>
                  <a:pt x="10286" y="2739"/>
                  <a:pt x="10284" y="2747"/>
                  <a:pt x="10284" y="2749"/>
                </a:cubicBezTo>
                <a:cubicBezTo>
                  <a:pt x="10283" y="2752"/>
                  <a:pt x="10281" y="2758"/>
                  <a:pt x="10281" y="2759"/>
                </a:cubicBezTo>
                <a:cubicBezTo>
                  <a:pt x="10281" y="2761"/>
                  <a:pt x="10275" y="2765"/>
                  <a:pt x="10273" y="2766"/>
                </a:cubicBezTo>
                <a:cubicBezTo>
                  <a:pt x="10272" y="2766"/>
                  <a:pt x="10267" y="2765"/>
                  <a:pt x="10264" y="2764"/>
                </a:cubicBezTo>
                <a:cubicBezTo>
                  <a:pt x="10261" y="2763"/>
                  <a:pt x="10260" y="2758"/>
                  <a:pt x="10258" y="2755"/>
                </a:cubicBezTo>
                <a:cubicBezTo>
                  <a:pt x="10256" y="2752"/>
                  <a:pt x="10253" y="2743"/>
                  <a:pt x="10253" y="2743"/>
                </a:cubicBezTo>
                <a:cubicBezTo>
                  <a:pt x="10249" y="2733"/>
                  <a:pt x="10249" y="2733"/>
                  <a:pt x="10249" y="2733"/>
                </a:cubicBezTo>
                <a:cubicBezTo>
                  <a:pt x="10249" y="2733"/>
                  <a:pt x="10240" y="2729"/>
                  <a:pt x="10239" y="2728"/>
                </a:cubicBezTo>
                <a:cubicBezTo>
                  <a:pt x="10237" y="2727"/>
                  <a:pt x="10229" y="2726"/>
                  <a:pt x="10229" y="2726"/>
                </a:cubicBezTo>
                <a:cubicBezTo>
                  <a:pt x="10215" y="2726"/>
                  <a:pt x="10215" y="2726"/>
                  <a:pt x="10215" y="2726"/>
                </a:cubicBezTo>
                <a:cubicBezTo>
                  <a:pt x="10212" y="2718"/>
                  <a:pt x="10212" y="2718"/>
                  <a:pt x="10212" y="2718"/>
                </a:cubicBezTo>
                <a:cubicBezTo>
                  <a:pt x="10203" y="2717"/>
                  <a:pt x="10203" y="2717"/>
                  <a:pt x="10203" y="2717"/>
                </a:cubicBezTo>
                <a:cubicBezTo>
                  <a:pt x="10188" y="2719"/>
                  <a:pt x="10188" y="2719"/>
                  <a:pt x="10188" y="2719"/>
                </a:cubicBezTo>
                <a:cubicBezTo>
                  <a:pt x="10183" y="2733"/>
                  <a:pt x="10183" y="2733"/>
                  <a:pt x="10183" y="2733"/>
                </a:cubicBezTo>
                <a:cubicBezTo>
                  <a:pt x="10174" y="2745"/>
                  <a:pt x="10174" y="2745"/>
                  <a:pt x="10174" y="2745"/>
                </a:cubicBezTo>
                <a:cubicBezTo>
                  <a:pt x="10174" y="2745"/>
                  <a:pt x="10175" y="2751"/>
                  <a:pt x="10175" y="2752"/>
                </a:cubicBezTo>
                <a:cubicBezTo>
                  <a:pt x="10175" y="2753"/>
                  <a:pt x="10173" y="2762"/>
                  <a:pt x="10173" y="2762"/>
                </a:cubicBezTo>
                <a:cubicBezTo>
                  <a:pt x="10172" y="2766"/>
                  <a:pt x="10172" y="2766"/>
                  <a:pt x="10172" y="2766"/>
                </a:cubicBezTo>
                <a:cubicBezTo>
                  <a:pt x="10174" y="2772"/>
                  <a:pt x="10174" y="2772"/>
                  <a:pt x="10174" y="2772"/>
                </a:cubicBezTo>
                <a:cubicBezTo>
                  <a:pt x="10174" y="2772"/>
                  <a:pt x="10182" y="2776"/>
                  <a:pt x="10184" y="2776"/>
                </a:cubicBezTo>
                <a:cubicBezTo>
                  <a:pt x="10185" y="2776"/>
                  <a:pt x="10194" y="2782"/>
                  <a:pt x="10196" y="2783"/>
                </a:cubicBezTo>
                <a:cubicBezTo>
                  <a:pt x="10198" y="2783"/>
                  <a:pt x="10205" y="2792"/>
                  <a:pt x="10205" y="2793"/>
                </a:cubicBezTo>
                <a:cubicBezTo>
                  <a:pt x="10206" y="2795"/>
                  <a:pt x="10206" y="2803"/>
                  <a:pt x="10206" y="2805"/>
                </a:cubicBezTo>
                <a:cubicBezTo>
                  <a:pt x="10206" y="2807"/>
                  <a:pt x="10208" y="2815"/>
                  <a:pt x="10208" y="2815"/>
                </a:cubicBezTo>
                <a:cubicBezTo>
                  <a:pt x="10211" y="2821"/>
                  <a:pt x="10211" y="2821"/>
                  <a:pt x="10211" y="2821"/>
                </a:cubicBezTo>
                <a:cubicBezTo>
                  <a:pt x="10211" y="2821"/>
                  <a:pt x="10209" y="2827"/>
                  <a:pt x="10208" y="2829"/>
                </a:cubicBezTo>
                <a:cubicBezTo>
                  <a:pt x="10206" y="2830"/>
                  <a:pt x="10201" y="2829"/>
                  <a:pt x="10201" y="2829"/>
                </a:cubicBezTo>
                <a:cubicBezTo>
                  <a:pt x="10193" y="2828"/>
                  <a:pt x="10193" y="2828"/>
                  <a:pt x="10193" y="2828"/>
                </a:cubicBezTo>
                <a:cubicBezTo>
                  <a:pt x="10193" y="2828"/>
                  <a:pt x="10185" y="2832"/>
                  <a:pt x="10184" y="2833"/>
                </a:cubicBezTo>
                <a:cubicBezTo>
                  <a:pt x="10182" y="2833"/>
                  <a:pt x="10177" y="2840"/>
                  <a:pt x="10177" y="2842"/>
                </a:cubicBezTo>
                <a:cubicBezTo>
                  <a:pt x="10177" y="2843"/>
                  <a:pt x="10177" y="2852"/>
                  <a:pt x="10177" y="2852"/>
                </a:cubicBezTo>
                <a:cubicBezTo>
                  <a:pt x="10174" y="2864"/>
                  <a:pt x="10174" y="2864"/>
                  <a:pt x="10174" y="2864"/>
                </a:cubicBezTo>
                <a:cubicBezTo>
                  <a:pt x="10171" y="2870"/>
                  <a:pt x="10171" y="2870"/>
                  <a:pt x="10171" y="2870"/>
                </a:cubicBezTo>
                <a:cubicBezTo>
                  <a:pt x="10161" y="2875"/>
                  <a:pt x="10161" y="2875"/>
                  <a:pt x="10161" y="2875"/>
                </a:cubicBezTo>
                <a:cubicBezTo>
                  <a:pt x="10156" y="2879"/>
                  <a:pt x="10156" y="2879"/>
                  <a:pt x="10156" y="2879"/>
                </a:cubicBezTo>
                <a:cubicBezTo>
                  <a:pt x="10151" y="2890"/>
                  <a:pt x="10151" y="2890"/>
                  <a:pt x="10151" y="2890"/>
                </a:cubicBezTo>
                <a:cubicBezTo>
                  <a:pt x="10141" y="2898"/>
                  <a:pt x="10141" y="2898"/>
                  <a:pt x="10141" y="2898"/>
                </a:cubicBezTo>
                <a:cubicBezTo>
                  <a:pt x="10141" y="2898"/>
                  <a:pt x="10130" y="2898"/>
                  <a:pt x="10128" y="2897"/>
                </a:cubicBezTo>
                <a:cubicBezTo>
                  <a:pt x="10127" y="2897"/>
                  <a:pt x="10123" y="2892"/>
                  <a:pt x="10123" y="2892"/>
                </a:cubicBezTo>
                <a:cubicBezTo>
                  <a:pt x="10120" y="2885"/>
                  <a:pt x="10120" y="2885"/>
                  <a:pt x="10120" y="2885"/>
                </a:cubicBezTo>
                <a:cubicBezTo>
                  <a:pt x="10116" y="2884"/>
                  <a:pt x="10116" y="2884"/>
                  <a:pt x="10116" y="2884"/>
                </a:cubicBezTo>
                <a:cubicBezTo>
                  <a:pt x="10116" y="2884"/>
                  <a:pt x="10106" y="2892"/>
                  <a:pt x="10104" y="2893"/>
                </a:cubicBezTo>
                <a:cubicBezTo>
                  <a:pt x="10103" y="2895"/>
                  <a:pt x="10095" y="2909"/>
                  <a:pt x="10094" y="2911"/>
                </a:cubicBezTo>
                <a:cubicBezTo>
                  <a:pt x="10093" y="2912"/>
                  <a:pt x="10091" y="2928"/>
                  <a:pt x="10091" y="2928"/>
                </a:cubicBezTo>
                <a:cubicBezTo>
                  <a:pt x="10091" y="2928"/>
                  <a:pt x="10092" y="2939"/>
                  <a:pt x="10093" y="2942"/>
                </a:cubicBezTo>
                <a:cubicBezTo>
                  <a:pt x="10094" y="2944"/>
                  <a:pt x="10099" y="2948"/>
                  <a:pt x="10100" y="2949"/>
                </a:cubicBezTo>
                <a:cubicBezTo>
                  <a:pt x="10100" y="2950"/>
                  <a:pt x="10105" y="2957"/>
                  <a:pt x="10104" y="2959"/>
                </a:cubicBezTo>
                <a:cubicBezTo>
                  <a:pt x="10104" y="2961"/>
                  <a:pt x="10103" y="2966"/>
                  <a:pt x="10103" y="2966"/>
                </a:cubicBezTo>
                <a:cubicBezTo>
                  <a:pt x="10103" y="2966"/>
                  <a:pt x="10098" y="2971"/>
                  <a:pt x="10097" y="2972"/>
                </a:cubicBezTo>
                <a:cubicBezTo>
                  <a:pt x="10096" y="2973"/>
                  <a:pt x="10093" y="2978"/>
                  <a:pt x="10093" y="2978"/>
                </a:cubicBezTo>
                <a:cubicBezTo>
                  <a:pt x="10089" y="2985"/>
                  <a:pt x="10089" y="2985"/>
                  <a:pt x="10089" y="2985"/>
                </a:cubicBezTo>
                <a:cubicBezTo>
                  <a:pt x="10081" y="2986"/>
                  <a:pt x="10081" y="2986"/>
                  <a:pt x="10081" y="2986"/>
                </a:cubicBezTo>
                <a:cubicBezTo>
                  <a:pt x="10071" y="2986"/>
                  <a:pt x="10071" y="2986"/>
                  <a:pt x="10071" y="2986"/>
                </a:cubicBezTo>
                <a:cubicBezTo>
                  <a:pt x="10071" y="2986"/>
                  <a:pt x="10056" y="2979"/>
                  <a:pt x="10054" y="2978"/>
                </a:cubicBezTo>
                <a:cubicBezTo>
                  <a:pt x="10053" y="2977"/>
                  <a:pt x="10046" y="2969"/>
                  <a:pt x="10046" y="2969"/>
                </a:cubicBezTo>
                <a:cubicBezTo>
                  <a:pt x="10031" y="2959"/>
                  <a:pt x="10031" y="2959"/>
                  <a:pt x="10031" y="2959"/>
                </a:cubicBezTo>
                <a:cubicBezTo>
                  <a:pt x="10018" y="2957"/>
                  <a:pt x="10018" y="2957"/>
                  <a:pt x="10018" y="2957"/>
                </a:cubicBezTo>
                <a:cubicBezTo>
                  <a:pt x="10001" y="2948"/>
                  <a:pt x="10001" y="2948"/>
                  <a:pt x="10001" y="2948"/>
                </a:cubicBezTo>
                <a:cubicBezTo>
                  <a:pt x="9979" y="2939"/>
                  <a:pt x="9979" y="2939"/>
                  <a:pt x="9979" y="2939"/>
                </a:cubicBezTo>
                <a:cubicBezTo>
                  <a:pt x="9965" y="2927"/>
                  <a:pt x="9965" y="2927"/>
                  <a:pt x="9965" y="2927"/>
                </a:cubicBezTo>
                <a:cubicBezTo>
                  <a:pt x="9958" y="2924"/>
                  <a:pt x="9958" y="2924"/>
                  <a:pt x="9958" y="2924"/>
                </a:cubicBezTo>
                <a:cubicBezTo>
                  <a:pt x="9941" y="2919"/>
                  <a:pt x="9941" y="2919"/>
                  <a:pt x="9941" y="2919"/>
                </a:cubicBezTo>
                <a:cubicBezTo>
                  <a:pt x="9930" y="2907"/>
                  <a:pt x="9930" y="2907"/>
                  <a:pt x="9930" y="2907"/>
                </a:cubicBezTo>
                <a:cubicBezTo>
                  <a:pt x="9936" y="2893"/>
                  <a:pt x="9936" y="2893"/>
                  <a:pt x="9936" y="2893"/>
                </a:cubicBezTo>
                <a:cubicBezTo>
                  <a:pt x="9940" y="2885"/>
                  <a:pt x="9940" y="2885"/>
                  <a:pt x="9940" y="2885"/>
                </a:cubicBezTo>
                <a:cubicBezTo>
                  <a:pt x="9953" y="2884"/>
                  <a:pt x="9953" y="2884"/>
                  <a:pt x="9953" y="2884"/>
                </a:cubicBezTo>
                <a:cubicBezTo>
                  <a:pt x="9959" y="2890"/>
                  <a:pt x="9959" y="2890"/>
                  <a:pt x="9959" y="2890"/>
                </a:cubicBezTo>
                <a:cubicBezTo>
                  <a:pt x="9969" y="2887"/>
                  <a:pt x="9969" y="2887"/>
                  <a:pt x="9969" y="2887"/>
                </a:cubicBezTo>
                <a:cubicBezTo>
                  <a:pt x="9976" y="2883"/>
                  <a:pt x="9976" y="2883"/>
                  <a:pt x="9976" y="2883"/>
                </a:cubicBezTo>
                <a:cubicBezTo>
                  <a:pt x="9976" y="2883"/>
                  <a:pt x="9992" y="2882"/>
                  <a:pt x="9994" y="2882"/>
                </a:cubicBezTo>
                <a:cubicBezTo>
                  <a:pt x="9995" y="2882"/>
                  <a:pt x="10004" y="2890"/>
                  <a:pt x="10004" y="2890"/>
                </a:cubicBezTo>
                <a:cubicBezTo>
                  <a:pt x="10004" y="2890"/>
                  <a:pt x="10012" y="2892"/>
                  <a:pt x="10013" y="2892"/>
                </a:cubicBezTo>
                <a:cubicBezTo>
                  <a:pt x="10015" y="2892"/>
                  <a:pt x="10036" y="2892"/>
                  <a:pt x="10038" y="2892"/>
                </a:cubicBezTo>
                <a:cubicBezTo>
                  <a:pt x="10039" y="2892"/>
                  <a:pt x="10057" y="2890"/>
                  <a:pt x="10057" y="2890"/>
                </a:cubicBezTo>
                <a:cubicBezTo>
                  <a:pt x="10057" y="2890"/>
                  <a:pt x="10073" y="2884"/>
                  <a:pt x="10075" y="2883"/>
                </a:cubicBezTo>
                <a:cubicBezTo>
                  <a:pt x="10076" y="2882"/>
                  <a:pt x="10091" y="2883"/>
                  <a:pt x="10091" y="2883"/>
                </a:cubicBezTo>
                <a:cubicBezTo>
                  <a:pt x="10107" y="2875"/>
                  <a:pt x="10107" y="2875"/>
                  <a:pt x="10107" y="2875"/>
                </a:cubicBezTo>
                <a:cubicBezTo>
                  <a:pt x="10120" y="2873"/>
                  <a:pt x="10120" y="2873"/>
                  <a:pt x="10120" y="2873"/>
                </a:cubicBezTo>
                <a:cubicBezTo>
                  <a:pt x="10125" y="2871"/>
                  <a:pt x="10125" y="2871"/>
                  <a:pt x="10125" y="2871"/>
                </a:cubicBezTo>
                <a:cubicBezTo>
                  <a:pt x="10125" y="2871"/>
                  <a:pt x="10131" y="2865"/>
                  <a:pt x="10132" y="2863"/>
                </a:cubicBezTo>
                <a:cubicBezTo>
                  <a:pt x="10133" y="2861"/>
                  <a:pt x="10133" y="2852"/>
                  <a:pt x="10133" y="2852"/>
                </a:cubicBezTo>
                <a:cubicBezTo>
                  <a:pt x="10136" y="2844"/>
                  <a:pt x="10136" y="2844"/>
                  <a:pt x="10136" y="2844"/>
                </a:cubicBezTo>
                <a:cubicBezTo>
                  <a:pt x="10145" y="2843"/>
                  <a:pt x="10145" y="2843"/>
                  <a:pt x="10145" y="2843"/>
                </a:cubicBezTo>
                <a:cubicBezTo>
                  <a:pt x="10145" y="2843"/>
                  <a:pt x="10153" y="2837"/>
                  <a:pt x="10153" y="2835"/>
                </a:cubicBezTo>
                <a:cubicBezTo>
                  <a:pt x="10153" y="2833"/>
                  <a:pt x="10150" y="2827"/>
                  <a:pt x="10149" y="2825"/>
                </a:cubicBezTo>
                <a:cubicBezTo>
                  <a:pt x="10148" y="2823"/>
                  <a:pt x="10144" y="2811"/>
                  <a:pt x="10144" y="2811"/>
                </a:cubicBezTo>
                <a:cubicBezTo>
                  <a:pt x="10144" y="2811"/>
                  <a:pt x="10136" y="2795"/>
                  <a:pt x="10135" y="2790"/>
                </a:cubicBezTo>
                <a:cubicBezTo>
                  <a:pt x="10134" y="2785"/>
                  <a:pt x="10127" y="2774"/>
                  <a:pt x="10127" y="2774"/>
                </a:cubicBezTo>
                <a:cubicBezTo>
                  <a:pt x="10120" y="2750"/>
                  <a:pt x="10120" y="2750"/>
                  <a:pt x="10120" y="2750"/>
                </a:cubicBezTo>
                <a:cubicBezTo>
                  <a:pt x="10113" y="2746"/>
                  <a:pt x="10113" y="2746"/>
                  <a:pt x="10113" y="2746"/>
                </a:cubicBezTo>
                <a:cubicBezTo>
                  <a:pt x="10104" y="2750"/>
                  <a:pt x="10104" y="2750"/>
                  <a:pt x="10104" y="2750"/>
                </a:cubicBezTo>
                <a:cubicBezTo>
                  <a:pt x="10104" y="2750"/>
                  <a:pt x="10099" y="2750"/>
                  <a:pt x="10097" y="2749"/>
                </a:cubicBezTo>
                <a:cubicBezTo>
                  <a:pt x="10096" y="2747"/>
                  <a:pt x="10082" y="2742"/>
                  <a:pt x="10080" y="2740"/>
                </a:cubicBezTo>
                <a:cubicBezTo>
                  <a:pt x="10079" y="2737"/>
                  <a:pt x="10078" y="2733"/>
                  <a:pt x="10079" y="2732"/>
                </a:cubicBezTo>
                <a:cubicBezTo>
                  <a:pt x="10079" y="2730"/>
                  <a:pt x="10077" y="2718"/>
                  <a:pt x="10077" y="2718"/>
                </a:cubicBezTo>
                <a:cubicBezTo>
                  <a:pt x="10077" y="2718"/>
                  <a:pt x="10072" y="2708"/>
                  <a:pt x="10070" y="2707"/>
                </a:cubicBezTo>
                <a:cubicBezTo>
                  <a:pt x="10067" y="2705"/>
                  <a:pt x="10061" y="2708"/>
                  <a:pt x="10061" y="2708"/>
                </a:cubicBezTo>
                <a:cubicBezTo>
                  <a:pt x="10061" y="2708"/>
                  <a:pt x="10048" y="2707"/>
                  <a:pt x="10047" y="2705"/>
                </a:cubicBezTo>
                <a:cubicBezTo>
                  <a:pt x="10046" y="2704"/>
                  <a:pt x="10036" y="2698"/>
                  <a:pt x="10036" y="2698"/>
                </a:cubicBezTo>
                <a:cubicBezTo>
                  <a:pt x="10022" y="2686"/>
                  <a:pt x="10022" y="2686"/>
                  <a:pt x="10022" y="2686"/>
                </a:cubicBezTo>
                <a:cubicBezTo>
                  <a:pt x="10022" y="2686"/>
                  <a:pt x="10012" y="2673"/>
                  <a:pt x="10011" y="2671"/>
                </a:cubicBezTo>
                <a:cubicBezTo>
                  <a:pt x="10010" y="2668"/>
                  <a:pt x="9998" y="2661"/>
                  <a:pt x="9998" y="2661"/>
                </a:cubicBezTo>
                <a:cubicBezTo>
                  <a:pt x="9998" y="2661"/>
                  <a:pt x="9976" y="2659"/>
                  <a:pt x="9974" y="2658"/>
                </a:cubicBezTo>
                <a:cubicBezTo>
                  <a:pt x="9972" y="2658"/>
                  <a:pt x="9958" y="2658"/>
                  <a:pt x="9958" y="2658"/>
                </a:cubicBezTo>
                <a:cubicBezTo>
                  <a:pt x="9951" y="2649"/>
                  <a:pt x="9951" y="2649"/>
                  <a:pt x="9951" y="2649"/>
                </a:cubicBezTo>
                <a:cubicBezTo>
                  <a:pt x="9937" y="2642"/>
                  <a:pt x="9937" y="2642"/>
                  <a:pt x="9937" y="2642"/>
                </a:cubicBezTo>
                <a:cubicBezTo>
                  <a:pt x="9916" y="2623"/>
                  <a:pt x="9916" y="2623"/>
                  <a:pt x="9916" y="2623"/>
                </a:cubicBezTo>
                <a:cubicBezTo>
                  <a:pt x="9908" y="2612"/>
                  <a:pt x="9908" y="2612"/>
                  <a:pt x="9908" y="2612"/>
                </a:cubicBezTo>
                <a:cubicBezTo>
                  <a:pt x="9908" y="2612"/>
                  <a:pt x="9889" y="2590"/>
                  <a:pt x="9887" y="2588"/>
                </a:cubicBezTo>
                <a:cubicBezTo>
                  <a:pt x="9886" y="2586"/>
                  <a:pt x="9866" y="2580"/>
                  <a:pt x="9866" y="2580"/>
                </a:cubicBezTo>
                <a:cubicBezTo>
                  <a:pt x="9844" y="2561"/>
                  <a:pt x="9844" y="2561"/>
                  <a:pt x="9844" y="2561"/>
                </a:cubicBezTo>
                <a:cubicBezTo>
                  <a:pt x="9832" y="2548"/>
                  <a:pt x="9832" y="2548"/>
                  <a:pt x="9832" y="2548"/>
                </a:cubicBezTo>
                <a:cubicBezTo>
                  <a:pt x="9823" y="2542"/>
                  <a:pt x="9823" y="2542"/>
                  <a:pt x="9823" y="2542"/>
                </a:cubicBezTo>
                <a:cubicBezTo>
                  <a:pt x="9813" y="2535"/>
                  <a:pt x="9813" y="2535"/>
                  <a:pt x="9813" y="2535"/>
                </a:cubicBezTo>
                <a:cubicBezTo>
                  <a:pt x="9813" y="2535"/>
                  <a:pt x="9816" y="2525"/>
                  <a:pt x="9815" y="2520"/>
                </a:cubicBezTo>
                <a:cubicBezTo>
                  <a:pt x="9813" y="2515"/>
                  <a:pt x="9809" y="2505"/>
                  <a:pt x="9809" y="2504"/>
                </a:cubicBezTo>
                <a:cubicBezTo>
                  <a:pt x="9809" y="2502"/>
                  <a:pt x="9799" y="2474"/>
                  <a:pt x="9799" y="2474"/>
                </a:cubicBezTo>
                <a:cubicBezTo>
                  <a:pt x="9783" y="2461"/>
                  <a:pt x="9783" y="2461"/>
                  <a:pt x="9783" y="2461"/>
                </a:cubicBezTo>
                <a:cubicBezTo>
                  <a:pt x="9771" y="2453"/>
                  <a:pt x="9771" y="2453"/>
                  <a:pt x="9771" y="2453"/>
                </a:cubicBezTo>
                <a:cubicBezTo>
                  <a:pt x="9748" y="2443"/>
                  <a:pt x="9748" y="2443"/>
                  <a:pt x="9748" y="2443"/>
                </a:cubicBezTo>
                <a:cubicBezTo>
                  <a:pt x="9730" y="2433"/>
                  <a:pt x="9730" y="2433"/>
                  <a:pt x="9730" y="2433"/>
                </a:cubicBezTo>
                <a:cubicBezTo>
                  <a:pt x="9712" y="2431"/>
                  <a:pt x="9712" y="2431"/>
                  <a:pt x="9712" y="2431"/>
                </a:cubicBezTo>
                <a:cubicBezTo>
                  <a:pt x="9712" y="2431"/>
                  <a:pt x="9698" y="2441"/>
                  <a:pt x="9697" y="2443"/>
                </a:cubicBezTo>
                <a:cubicBezTo>
                  <a:pt x="9695" y="2446"/>
                  <a:pt x="9682" y="2462"/>
                  <a:pt x="9682" y="2462"/>
                </a:cubicBezTo>
                <a:cubicBezTo>
                  <a:pt x="9670" y="2471"/>
                  <a:pt x="9670" y="2471"/>
                  <a:pt x="9670" y="2471"/>
                </a:cubicBezTo>
                <a:cubicBezTo>
                  <a:pt x="9651" y="2473"/>
                  <a:pt x="9651" y="2473"/>
                  <a:pt x="9651" y="2473"/>
                </a:cubicBezTo>
                <a:cubicBezTo>
                  <a:pt x="9639" y="2474"/>
                  <a:pt x="9639" y="2474"/>
                  <a:pt x="9639" y="2474"/>
                </a:cubicBezTo>
                <a:cubicBezTo>
                  <a:pt x="9628" y="2482"/>
                  <a:pt x="9628" y="2482"/>
                  <a:pt x="9628" y="2482"/>
                </a:cubicBezTo>
                <a:cubicBezTo>
                  <a:pt x="9616" y="2491"/>
                  <a:pt x="9616" y="2491"/>
                  <a:pt x="9616" y="2491"/>
                </a:cubicBezTo>
                <a:cubicBezTo>
                  <a:pt x="9601" y="2500"/>
                  <a:pt x="9601" y="2500"/>
                  <a:pt x="9601" y="2500"/>
                </a:cubicBezTo>
                <a:cubicBezTo>
                  <a:pt x="9592" y="2511"/>
                  <a:pt x="9592" y="2511"/>
                  <a:pt x="9592" y="2511"/>
                </a:cubicBezTo>
                <a:cubicBezTo>
                  <a:pt x="9581" y="2522"/>
                  <a:pt x="9581" y="2522"/>
                  <a:pt x="9581" y="2522"/>
                </a:cubicBezTo>
                <a:cubicBezTo>
                  <a:pt x="9561" y="2528"/>
                  <a:pt x="9561" y="2528"/>
                  <a:pt x="9561" y="2528"/>
                </a:cubicBezTo>
                <a:cubicBezTo>
                  <a:pt x="9550" y="2529"/>
                  <a:pt x="9550" y="2529"/>
                  <a:pt x="9550" y="2529"/>
                </a:cubicBezTo>
                <a:cubicBezTo>
                  <a:pt x="9539" y="2525"/>
                  <a:pt x="9539" y="2525"/>
                  <a:pt x="9539" y="2525"/>
                </a:cubicBezTo>
                <a:cubicBezTo>
                  <a:pt x="9539" y="2525"/>
                  <a:pt x="9534" y="2522"/>
                  <a:pt x="9534" y="2521"/>
                </a:cubicBezTo>
                <a:cubicBezTo>
                  <a:pt x="9533" y="2519"/>
                  <a:pt x="9517" y="2517"/>
                  <a:pt x="9517" y="2517"/>
                </a:cubicBezTo>
                <a:cubicBezTo>
                  <a:pt x="9511" y="2510"/>
                  <a:pt x="9511" y="2510"/>
                  <a:pt x="9511" y="2510"/>
                </a:cubicBezTo>
                <a:cubicBezTo>
                  <a:pt x="9510" y="2503"/>
                  <a:pt x="9510" y="2503"/>
                  <a:pt x="9510" y="2503"/>
                </a:cubicBezTo>
                <a:cubicBezTo>
                  <a:pt x="9502" y="2497"/>
                  <a:pt x="9502" y="2497"/>
                  <a:pt x="9502" y="2497"/>
                </a:cubicBezTo>
                <a:cubicBezTo>
                  <a:pt x="9494" y="2500"/>
                  <a:pt x="9494" y="2500"/>
                  <a:pt x="9494" y="2500"/>
                </a:cubicBezTo>
                <a:cubicBezTo>
                  <a:pt x="9486" y="2505"/>
                  <a:pt x="9486" y="2505"/>
                  <a:pt x="9486" y="2505"/>
                </a:cubicBezTo>
                <a:cubicBezTo>
                  <a:pt x="9486" y="2505"/>
                  <a:pt x="9474" y="2507"/>
                  <a:pt x="9473" y="2507"/>
                </a:cubicBezTo>
                <a:cubicBezTo>
                  <a:pt x="9472" y="2507"/>
                  <a:pt x="9465" y="2503"/>
                  <a:pt x="9465" y="2503"/>
                </a:cubicBezTo>
                <a:cubicBezTo>
                  <a:pt x="9455" y="2501"/>
                  <a:pt x="9455" y="2501"/>
                  <a:pt x="9455" y="2501"/>
                </a:cubicBezTo>
                <a:cubicBezTo>
                  <a:pt x="9446" y="2496"/>
                  <a:pt x="9446" y="2496"/>
                  <a:pt x="9446" y="2496"/>
                </a:cubicBezTo>
                <a:cubicBezTo>
                  <a:pt x="9437" y="2495"/>
                  <a:pt x="9437" y="2495"/>
                  <a:pt x="9437" y="2495"/>
                </a:cubicBezTo>
                <a:cubicBezTo>
                  <a:pt x="9415" y="2507"/>
                  <a:pt x="9415" y="2507"/>
                  <a:pt x="9415" y="2507"/>
                </a:cubicBezTo>
                <a:cubicBezTo>
                  <a:pt x="9401" y="2517"/>
                  <a:pt x="9401" y="2517"/>
                  <a:pt x="9401" y="2517"/>
                </a:cubicBezTo>
                <a:cubicBezTo>
                  <a:pt x="9401" y="2517"/>
                  <a:pt x="9384" y="2531"/>
                  <a:pt x="9384" y="2532"/>
                </a:cubicBezTo>
                <a:cubicBezTo>
                  <a:pt x="9383" y="2534"/>
                  <a:pt x="9382" y="2552"/>
                  <a:pt x="9382" y="2552"/>
                </a:cubicBezTo>
                <a:cubicBezTo>
                  <a:pt x="9384" y="2565"/>
                  <a:pt x="9384" y="2565"/>
                  <a:pt x="9384" y="2565"/>
                </a:cubicBezTo>
                <a:cubicBezTo>
                  <a:pt x="9391" y="2572"/>
                  <a:pt x="9391" y="2572"/>
                  <a:pt x="9391" y="2572"/>
                </a:cubicBezTo>
                <a:cubicBezTo>
                  <a:pt x="9391" y="2572"/>
                  <a:pt x="9394" y="2581"/>
                  <a:pt x="9393" y="2583"/>
                </a:cubicBezTo>
                <a:cubicBezTo>
                  <a:pt x="9392" y="2585"/>
                  <a:pt x="9387" y="2588"/>
                  <a:pt x="9387" y="2589"/>
                </a:cubicBezTo>
                <a:cubicBezTo>
                  <a:pt x="9386" y="2589"/>
                  <a:pt x="9386" y="2598"/>
                  <a:pt x="9386" y="2598"/>
                </a:cubicBezTo>
                <a:cubicBezTo>
                  <a:pt x="9387" y="2606"/>
                  <a:pt x="9387" y="2606"/>
                  <a:pt x="9387" y="2606"/>
                </a:cubicBezTo>
                <a:cubicBezTo>
                  <a:pt x="9378" y="2619"/>
                  <a:pt x="9378" y="2619"/>
                  <a:pt x="9378" y="2619"/>
                </a:cubicBezTo>
                <a:cubicBezTo>
                  <a:pt x="9357" y="2630"/>
                  <a:pt x="9357" y="2630"/>
                  <a:pt x="9357" y="2630"/>
                </a:cubicBezTo>
                <a:cubicBezTo>
                  <a:pt x="9357" y="2630"/>
                  <a:pt x="9332" y="2645"/>
                  <a:pt x="9330" y="2647"/>
                </a:cubicBezTo>
                <a:cubicBezTo>
                  <a:pt x="9329" y="2648"/>
                  <a:pt x="9308" y="2656"/>
                  <a:pt x="9308" y="2656"/>
                </a:cubicBezTo>
                <a:cubicBezTo>
                  <a:pt x="9308" y="2656"/>
                  <a:pt x="9284" y="2664"/>
                  <a:pt x="9283" y="2664"/>
                </a:cubicBezTo>
                <a:cubicBezTo>
                  <a:pt x="9283" y="2665"/>
                  <a:pt x="9256" y="2675"/>
                  <a:pt x="9256" y="2675"/>
                </a:cubicBezTo>
                <a:cubicBezTo>
                  <a:pt x="9247" y="2688"/>
                  <a:pt x="9247" y="2688"/>
                  <a:pt x="9247" y="2688"/>
                </a:cubicBezTo>
                <a:cubicBezTo>
                  <a:pt x="9247" y="2688"/>
                  <a:pt x="9249" y="2696"/>
                  <a:pt x="9249" y="2697"/>
                </a:cubicBezTo>
                <a:cubicBezTo>
                  <a:pt x="9249" y="2698"/>
                  <a:pt x="9242" y="2703"/>
                  <a:pt x="9242" y="2703"/>
                </a:cubicBezTo>
                <a:cubicBezTo>
                  <a:pt x="9242" y="2703"/>
                  <a:pt x="9234" y="2709"/>
                  <a:pt x="9233" y="2711"/>
                </a:cubicBezTo>
                <a:cubicBezTo>
                  <a:pt x="9232" y="2712"/>
                  <a:pt x="9218" y="2729"/>
                  <a:pt x="9218" y="2730"/>
                </a:cubicBezTo>
                <a:cubicBezTo>
                  <a:pt x="9217" y="2731"/>
                  <a:pt x="9195" y="2757"/>
                  <a:pt x="9195" y="2757"/>
                </a:cubicBezTo>
                <a:cubicBezTo>
                  <a:pt x="9183" y="2781"/>
                  <a:pt x="9183" y="2781"/>
                  <a:pt x="9183" y="2781"/>
                </a:cubicBezTo>
                <a:cubicBezTo>
                  <a:pt x="9178" y="2792"/>
                  <a:pt x="9178" y="2792"/>
                  <a:pt x="9178" y="2792"/>
                </a:cubicBezTo>
                <a:cubicBezTo>
                  <a:pt x="9178" y="2792"/>
                  <a:pt x="9182" y="2808"/>
                  <a:pt x="9183" y="2810"/>
                </a:cubicBezTo>
                <a:cubicBezTo>
                  <a:pt x="9183" y="2812"/>
                  <a:pt x="9192" y="2822"/>
                  <a:pt x="9192" y="2822"/>
                </a:cubicBezTo>
                <a:cubicBezTo>
                  <a:pt x="9200" y="2831"/>
                  <a:pt x="9200" y="2831"/>
                  <a:pt x="9200" y="2831"/>
                </a:cubicBezTo>
                <a:cubicBezTo>
                  <a:pt x="9204" y="2836"/>
                  <a:pt x="9204" y="2836"/>
                  <a:pt x="9204" y="2836"/>
                </a:cubicBezTo>
                <a:cubicBezTo>
                  <a:pt x="9204" y="2836"/>
                  <a:pt x="9202" y="2843"/>
                  <a:pt x="9202" y="2844"/>
                </a:cubicBezTo>
                <a:cubicBezTo>
                  <a:pt x="9201" y="2846"/>
                  <a:pt x="9192" y="2851"/>
                  <a:pt x="9192" y="2851"/>
                </a:cubicBezTo>
                <a:cubicBezTo>
                  <a:pt x="9192" y="2851"/>
                  <a:pt x="9181" y="2856"/>
                  <a:pt x="9180" y="2857"/>
                </a:cubicBezTo>
                <a:cubicBezTo>
                  <a:pt x="9179" y="2858"/>
                  <a:pt x="9168" y="2865"/>
                  <a:pt x="9168" y="2865"/>
                </a:cubicBezTo>
                <a:cubicBezTo>
                  <a:pt x="9155" y="2884"/>
                  <a:pt x="9155" y="2884"/>
                  <a:pt x="9155" y="2884"/>
                </a:cubicBezTo>
                <a:cubicBezTo>
                  <a:pt x="9150" y="2894"/>
                  <a:pt x="9150" y="2894"/>
                  <a:pt x="9150" y="2894"/>
                </a:cubicBezTo>
                <a:cubicBezTo>
                  <a:pt x="9150" y="2894"/>
                  <a:pt x="9148" y="2907"/>
                  <a:pt x="9148" y="2909"/>
                </a:cubicBezTo>
                <a:cubicBezTo>
                  <a:pt x="9149" y="2912"/>
                  <a:pt x="9148" y="2917"/>
                  <a:pt x="9148" y="2917"/>
                </a:cubicBezTo>
                <a:cubicBezTo>
                  <a:pt x="9148" y="2917"/>
                  <a:pt x="9143" y="2921"/>
                  <a:pt x="9142" y="2921"/>
                </a:cubicBezTo>
                <a:cubicBezTo>
                  <a:pt x="9141" y="2922"/>
                  <a:pt x="9132" y="2923"/>
                  <a:pt x="9132" y="2923"/>
                </a:cubicBezTo>
                <a:cubicBezTo>
                  <a:pt x="9132" y="2923"/>
                  <a:pt x="9117" y="2925"/>
                  <a:pt x="9116" y="2925"/>
                </a:cubicBezTo>
                <a:cubicBezTo>
                  <a:pt x="9116" y="2925"/>
                  <a:pt x="9105" y="2930"/>
                  <a:pt x="9105" y="2930"/>
                </a:cubicBezTo>
                <a:cubicBezTo>
                  <a:pt x="9094" y="2938"/>
                  <a:pt x="9094" y="2938"/>
                  <a:pt x="9094" y="2938"/>
                </a:cubicBezTo>
                <a:cubicBezTo>
                  <a:pt x="9081" y="2956"/>
                  <a:pt x="9081" y="2956"/>
                  <a:pt x="9081" y="2956"/>
                </a:cubicBezTo>
                <a:cubicBezTo>
                  <a:pt x="9081" y="2956"/>
                  <a:pt x="9079" y="2970"/>
                  <a:pt x="9079" y="2971"/>
                </a:cubicBezTo>
                <a:cubicBezTo>
                  <a:pt x="9078" y="2972"/>
                  <a:pt x="9068" y="2981"/>
                  <a:pt x="9068" y="2981"/>
                </a:cubicBezTo>
                <a:cubicBezTo>
                  <a:pt x="9068" y="2981"/>
                  <a:pt x="9059" y="2981"/>
                  <a:pt x="9058" y="2981"/>
                </a:cubicBezTo>
                <a:cubicBezTo>
                  <a:pt x="9057" y="2981"/>
                  <a:pt x="9044" y="2979"/>
                  <a:pt x="9044" y="2979"/>
                </a:cubicBezTo>
                <a:cubicBezTo>
                  <a:pt x="9044" y="2979"/>
                  <a:pt x="9036" y="2983"/>
                  <a:pt x="9035" y="2984"/>
                </a:cubicBezTo>
                <a:cubicBezTo>
                  <a:pt x="9034" y="2984"/>
                  <a:pt x="9025" y="2988"/>
                  <a:pt x="9025" y="2988"/>
                </a:cubicBezTo>
                <a:cubicBezTo>
                  <a:pt x="9012" y="2982"/>
                  <a:pt x="9012" y="2982"/>
                  <a:pt x="9012" y="2982"/>
                </a:cubicBezTo>
                <a:cubicBezTo>
                  <a:pt x="8995" y="2984"/>
                  <a:pt x="8995" y="2984"/>
                  <a:pt x="8995" y="2984"/>
                </a:cubicBezTo>
                <a:cubicBezTo>
                  <a:pt x="8978" y="2984"/>
                  <a:pt x="8978" y="2984"/>
                  <a:pt x="8978" y="2984"/>
                </a:cubicBezTo>
                <a:cubicBezTo>
                  <a:pt x="8953" y="2982"/>
                  <a:pt x="8953" y="2982"/>
                  <a:pt x="8953" y="2982"/>
                </a:cubicBezTo>
                <a:cubicBezTo>
                  <a:pt x="8953" y="2982"/>
                  <a:pt x="8935" y="2984"/>
                  <a:pt x="8933" y="2985"/>
                </a:cubicBezTo>
                <a:cubicBezTo>
                  <a:pt x="8932" y="2986"/>
                  <a:pt x="8922" y="2994"/>
                  <a:pt x="8920" y="2995"/>
                </a:cubicBezTo>
                <a:cubicBezTo>
                  <a:pt x="8919" y="2997"/>
                  <a:pt x="8911" y="2999"/>
                  <a:pt x="8910" y="2999"/>
                </a:cubicBezTo>
                <a:cubicBezTo>
                  <a:pt x="8909" y="2999"/>
                  <a:pt x="8897" y="3000"/>
                  <a:pt x="8897" y="3000"/>
                </a:cubicBezTo>
                <a:cubicBezTo>
                  <a:pt x="8896" y="3000"/>
                  <a:pt x="8883" y="3006"/>
                  <a:pt x="8883" y="3006"/>
                </a:cubicBezTo>
                <a:cubicBezTo>
                  <a:pt x="8883" y="3006"/>
                  <a:pt x="8873" y="3014"/>
                  <a:pt x="8873" y="3015"/>
                </a:cubicBezTo>
                <a:cubicBezTo>
                  <a:pt x="8872" y="3016"/>
                  <a:pt x="8870" y="3025"/>
                  <a:pt x="8870" y="3025"/>
                </a:cubicBezTo>
                <a:cubicBezTo>
                  <a:pt x="8857" y="3031"/>
                  <a:pt x="8857" y="3031"/>
                  <a:pt x="8857" y="3031"/>
                </a:cubicBezTo>
                <a:cubicBezTo>
                  <a:pt x="8857" y="3031"/>
                  <a:pt x="8846" y="3030"/>
                  <a:pt x="8844" y="3029"/>
                </a:cubicBezTo>
                <a:cubicBezTo>
                  <a:pt x="8843" y="3028"/>
                  <a:pt x="8828" y="3020"/>
                  <a:pt x="8827" y="3019"/>
                </a:cubicBezTo>
                <a:cubicBezTo>
                  <a:pt x="8825" y="3018"/>
                  <a:pt x="8818" y="3009"/>
                  <a:pt x="8815" y="3006"/>
                </a:cubicBezTo>
                <a:cubicBezTo>
                  <a:pt x="8811" y="3003"/>
                  <a:pt x="8808" y="2995"/>
                  <a:pt x="8807" y="2992"/>
                </a:cubicBezTo>
                <a:cubicBezTo>
                  <a:pt x="8806" y="2989"/>
                  <a:pt x="8807" y="2978"/>
                  <a:pt x="8807" y="2978"/>
                </a:cubicBezTo>
                <a:cubicBezTo>
                  <a:pt x="8807" y="2978"/>
                  <a:pt x="8802" y="2966"/>
                  <a:pt x="8801" y="2966"/>
                </a:cubicBezTo>
                <a:cubicBezTo>
                  <a:pt x="8800" y="2966"/>
                  <a:pt x="8779" y="2952"/>
                  <a:pt x="8779" y="2952"/>
                </a:cubicBezTo>
                <a:cubicBezTo>
                  <a:pt x="8773" y="2950"/>
                  <a:pt x="8773" y="2950"/>
                  <a:pt x="8773" y="2950"/>
                </a:cubicBezTo>
                <a:cubicBezTo>
                  <a:pt x="8773" y="2950"/>
                  <a:pt x="8757" y="2950"/>
                  <a:pt x="8755" y="2950"/>
                </a:cubicBezTo>
                <a:cubicBezTo>
                  <a:pt x="8754" y="2950"/>
                  <a:pt x="8743" y="2952"/>
                  <a:pt x="8743" y="2952"/>
                </a:cubicBezTo>
                <a:cubicBezTo>
                  <a:pt x="8743" y="2952"/>
                  <a:pt x="8733" y="2959"/>
                  <a:pt x="8731" y="2960"/>
                </a:cubicBezTo>
                <a:cubicBezTo>
                  <a:pt x="8729" y="2961"/>
                  <a:pt x="8718" y="2963"/>
                  <a:pt x="8717" y="2963"/>
                </a:cubicBezTo>
                <a:cubicBezTo>
                  <a:pt x="8716" y="2963"/>
                  <a:pt x="8705" y="2960"/>
                  <a:pt x="8703" y="2958"/>
                </a:cubicBezTo>
                <a:cubicBezTo>
                  <a:pt x="8701" y="2957"/>
                  <a:pt x="8685" y="2954"/>
                  <a:pt x="8685" y="2954"/>
                </a:cubicBezTo>
                <a:cubicBezTo>
                  <a:pt x="8672" y="2958"/>
                  <a:pt x="8672" y="2958"/>
                  <a:pt x="8672" y="2958"/>
                </a:cubicBezTo>
                <a:cubicBezTo>
                  <a:pt x="8672" y="2958"/>
                  <a:pt x="8661" y="2960"/>
                  <a:pt x="8660" y="2960"/>
                </a:cubicBezTo>
                <a:cubicBezTo>
                  <a:pt x="8659" y="2960"/>
                  <a:pt x="8657" y="2957"/>
                  <a:pt x="8657" y="2956"/>
                </a:cubicBezTo>
                <a:cubicBezTo>
                  <a:pt x="8657" y="2954"/>
                  <a:pt x="8659" y="2947"/>
                  <a:pt x="8659" y="2945"/>
                </a:cubicBezTo>
                <a:cubicBezTo>
                  <a:pt x="8659" y="2944"/>
                  <a:pt x="8664" y="2937"/>
                  <a:pt x="8664" y="2936"/>
                </a:cubicBezTo>
                <a:cubicBezTo>
                  <a:pt x="8664" y="2935"/>
                  <a:pt x="8669" y="2923"/>
                  <a:pt x="8669" y="2919"/>
                </a:cubicBezTo>
                <a:cubicBezTo>
                  <a:pt x="8669" y="2915"/>
                  <a:pt x="8668" y="2898"/>
                  <a:pt x="8668" y="2898"/>
                </a:cubicBezTo>
                <a:cubicBezTo>
                  <a:pt x="8671" y="2890"/>
                  <a:pt x="8671" y="2890"/>
                  <a:pt x="8671" y="2890"/>
                </a:cubicBezTo>
                <a:cubicBezTo>
                  <a:pt x="8673" y="2866"/>
                  <a:pt x="8673" y="2866"/>
                  <a:pt x="8673" y="2866"/>
                </a:cubicBezTo>
                <a:cubicBezTo>
                  <a:pt x="8673" y="2866"/>
                  <a:pt x="8670" y="2860"/>
                  <a:pt x="8669" y="2858"/>
                </a:cubicBezTo>
                <a:cubicBezTo>
                  <a:pt x="8668" y="2856"/>
                  <a:pt x="8661" y="2856"/>
                  <a:pt x="8661" y="2856"/>
                </a:cubicBezTo>
                <a:cubicBezTo>
                  <a:pt x="8661" y="2856"/>
                  <a:pt x="8648" y="2857"/>
                  <a:pt x="8646" y="2855"/>
                </a:cubicBezTo>
                <a:cubicBezTo>
                  <a:pt x="8644" y="2853"/>
                  <a:pt x="8637" y="2841"/>
                  <a:pt x="8637" y="2841"/>
                </a:cubicBezTo>
                <a:cubicBezTo>
                  <a:pt x="8635" y="2828"/>
                  <a:pt x="8635" y="2828"/>
                  <a:pt x="8635" y="2828"/>
                </a:cubicBezTo>
                <a:cubicBezTo>
                  <a:pt x="8641" y="2808"/>
                  <a:pt x="8641" y="2808"/>
                  <a:pt x="8641" y="2808"/>
                </a:cubicBezTo>
                <a:cubicBezTo>
                  <a:pt x="8644" y="2796"/>
                  <a:pt x="8644" y="2796"/>
                  <a:pt x="8644" y="2796"/>
                </a:cubicBezTo>
                <a:cubicBezTo>
                  <a:pt x="8657" y="2777"/>
                  <a:pt x="8657" y="2777"/>
                  <a:pt x="8657" y="2777"/>
                </a:cubicBezTo>
                <a:cubicBezTo>
                  <a:pt x="8657" y="2777"/>
                  <a:pt x="8667" y="2759"/>
                  <a:pt x="8668" y="2757"/>
                </a:cubicBezTo>
                <a:cubicBezTo>
                  <a:pt x="8668" y="2756"/>
                  <a:pt x="8675" y="2739"/>
                  <a:pt x="8675" y="2736"/>
                </a:cubicBezTo>
                <a:cubicBezTo>
                  <a:pt x="8676" y="2732"/>
                  <a:pt x="8687" y="2709"/>
                  <a:pt x="8687" y="2709"/>
                </a:cubicBezTo>
                <a:cubicBezTo>
                  <a:pt x="8693" y="2695"/>
                  <a:pt x="8693" y="2695"/>
                  <a:pt x="8693" y="2695"/>
                </a:cubicBezTo>
                <a:cubicBezTo>
                  <a:pt x="8694" y="2667"/>
                  <a:pt x="8694" y="2667"/>
                  <a:pt x="8694" y="2667"/>
                </a:cubicBezTo>
                <a:cubicBezTo>
                  <a:pt x="8694" y="2667"/>
                  <a:pt x="8691" y="2652"/>
                  <a:pt x="8691" y="2651"/>
                </a:cubicBezTo>
                <a:cubicBezTo>
                  <a:pt x="8691" y="2650"/>
                  <a:pt x="8690" y="2635"/>
                  <a:pt x="8689" y="2634"/>
                </a:cubicBezTo>
                <a:cubicBezTo>
                  <a:pt x="8689" y="2633"/>
                  <a:pt x="8687" y="2620"/>
                  <a:pt x="8687" y="2620"/>
                </a:cubicBezTo>
                <a:cubicBezTo>
                  <a:pt x="8686" y="2607"/>
                  <a:pt x="8686" y="2607"/>
                  <a:pt x="8686" y="2607"/>
                </a:cubicBezTo>
                <a:cubicBezTo>
                  <a:pt x="8687" y="2595"/>
                  <a:pt x="8687" y="2595"/>
                  <a:pt x="8687" y="2595"/>
                </a:cubicBezTo>
                <a:cubicBezTo>
                  <a:pt x="8687" y="2595"/>
                  <a:pt x="8693" y="2586"/>
                  <a:pt x="8694" y="2584"/>
                </a:cubicBezTo>
                <a:cubicBezTo>
                  <a:pt x="8694" y="2583"/>
                  <a:pt x="8693" y="2577"/>
                  <a:pt x="8693" y="2577"/>
                </a:cubicBezTo>
                <a:cubicBezTo>
                  <a:pt x="8683" y="2564"/>
                  <a:pt x="8683" y="2564"/>
                  <a:pt x="8683" y="2564"/>
                </a:cubicBezTo>
                <a:cubicBezTo>
                  <a:pt x="8683" y="2557"/>
                  <a:pt x="8683" y="2557"/>
                  <a:pt x="8683" y="2557"/>
                </a:cubicBezTo>
                <a:cubicBezTo>
                  <a:pt x="8679" y="2551"/>
                  <a:pt x="8679" y="2551"/>
                  <a:pt x="8679" y="2551"/>
                </a:cubicBezTo>
                <a:cubicBezTo>
                  <a:pt x="8675" y="2540"/>
                  <a:pt x="8675" y="2540"/>
                  <a:pt x="8675" y="2540"/>
                </a:cubicBezTo>
                <a:cubicBezTo>
                  <a:pt x="8675" y="2540"/>
                  <a:pt x="8674" y="2532"/>
                  <a:pt x="8674" y="2531"/>
                </a:cubicBezTo>
                <a:cubicBezTo>
                  <a:pt x="8674" y="2529"/>
                  <a:pt x="8676" y="2519"/>
                  <a:pt x="8676" y="2519"/>
                </a:cubicBezTo>
                <a:cubicBezTo>
                  <a:pt x="8676" y="2519"/>
                  <a:pt x="8685" y="2514"/>
                  <a:pt x="8686" y="2513"/>
                </a:cubicBezTo>
                <a:cubicBezTo>
                  <a:pt x="8687" y="2512"/>
                  <a:pt x="8697" y="2505"/>
                  <a:pt x="8697" y="2505"/>
                </a:cubicBezTo>
                <a:cubicBezTo>
                  <a:pt x="8710" y="2504"/>
                  <a:pt x="8710" y="2504"/>
                  <a:pt x="8710" y="2504"/>
                </a:cubicBezTo>
                <a:cubicBezTo>
                  <a:pt x="8710" y="2504"/>
                  <a:pt x="8720" y="2503"/>
                  <a:pt x="8722" y="2502"/>
                </a:cubicBezTo>
                <a:cubicBezTo>
                  <a:pt x="8725" y="2500"/>
                  <a:pt x="8726" y="2495"/>
                  <a:pt x="8726" y="2495"/>
                </a:cubicBezTo>
                <a:cubicBezTo>
                  <a:pt x="8730" y="2487"/>
                  <a:pt x="8730" y="2487"/>
                  <a:pt x="8730" y="2487"/>
                </a:cubicBezTo>
                <a:cubicBezTo>
                  <a:pt x="8742" y="2481"/>
                  <a:pt x="8742" y="2481"/>
                  <a:pt x="8742" y="2481"/>
                </a:cubicBezTo>
                <a:cubicBezTo>
                  <a:pt x="8756" y="2479"/>
                  <a:pt x="8756" y="2479"/>
                  <a:pt x="8756" y="2479"/>
                </a:cubicBezTo>
                <a:cubicBezTo>
                  <a:pt x="8770" y="2481"/>
                  <a:pt x="8770" y="2481"/>
                  <a:pt x="8770" y="2481"/>
                </a:cubicBezTo>
                <a:cubicBezTo>
                  <a:pt x="8777" y="2484"/>
                  <a:pt x="8777" y="2484"/>
                  <a:pt x="8777" y="2484"/>
                </a:cubicBezTo>
                <a:cubicBezTo>
                  <a:pt x="8777" y="2484"/>
                  <a:pt x="8788" y="2489"/>
                  <a:pt x="8789" y="2490"/>
                </a:cubicBezTo>
                <a:cubicBezTo>
                  <a:pt x="8791" y="2491"/>
                  <a:pt x="8804" y="2494"/>
                  <a:pt x="8804" y="2494"/>
                </a:cubicBezTo>
                <a:cubicBezTo>
                  <a:pt x="8828" y="2490"/>
                  <a:pt x="8828" y="2490"/>
                  <a:pt x="8828" y="2490"/>
                </a:cubicBezTo>
                <a:cubicBezTo>
                  <a:pt x="8852" y="2491"/>
                  <a:pt x="8852" y="2491"/>
                  <a:pt x="8852" y="2491"/>
                </a:cubicBezTo>
                <a:cubicBezTo>
                  <a:pt x="8852" y="2491"/>
                  <a:pt x="8866" y="2490"/>
                  <a:pt x="8867" y="2490"/>
                </a:cubicBezTo>
                <a:cubicBezTo>
                  <a:pt x="8868" y="2489"/>
                  <a:pt x="8883" y="2488"/>
                  <a:pt x="8884" y="2488"/>
                </a:cubicBezTo>
                <a:cubicBezTo>
                  <a:pt x="8885" y="2488"/>
                  <a:pt x="8899" y="2491"/>
                  <a:pt x="8900" y="2491"/>
                </a:cubicBezTo>
                <a:cubicBezTo>
                  <a:pt x="8901" y="2491"/>
                  <a:pt x="8926" y="2498"/>
                  <a:pt x="8927" y="2498"/>
                </a:cubicBezTo>
                <a:cubicBezTo>
                  <a:pt x="8927" y="2498"/>
                  <a:pt x="8942" y="2503"/>
                  <a:pt x="8942" y="2503"/>
                </a:cubicBezTo>
                <a:cubicBezTo>
                  <a:pt x="8971" y="2502"/>
                  <a:pt x="8971" y="2502"/>
                  <a:pt x="8971" y="2502"/>
                </a:cubicBezTo>
                <a:cubicBezTo>
                  <a:pt x="8990" y="2495"/>
                  <a:pt x="8990" y="2495"/>
                  <a:pt x="8990" y="2495"/>
                </a:cubicBezTo>
                <a:cubicBezTo>
                  <a:pt x="8990" y="2495"/>
                  <a:pt x="9003" y="2497"/>
                  <a:pt x="9005" y="2497"/>
                </a:cubicBezTo>
                <a:cubicBezTo>
                  <a:pt x="9007" y="2497"/>
                  <a:pt x="9012" y="2501"/>
                  <a:pt x="9012" y="2501"/>
                </a:cubicBezTo>
                <a:cubicBezTo>
                  <a:pt x="9012" y="2501"/>
                  <a:pt x="9021" y="2503"/>
                  <a:pt x="9022" y="2503"/>
                </a:cubicBezTo>
                <a:cubicBezTo>
                  <a:pt x="9023" y="2503"/>
                  <a:pt x="9033" y="2503"/>
                  <a:pt x="9035" y="2502"/>
                </a:cubicBezTo>
                <a:cubicBezTo>
                  <a:pt x="9037" y="2502"/>
                  <a:pt x="9045" y="2502"/>
                  <a:pt x="9047" y="2502"/>
                </a:cubicBezTo>
                <a:cubicBezTo>
                  <a:pt x="9049" y="2502"/>
                  <a:pt x="9061" y="2506"/>
                  <a:pt x="9062" y="2507"/>
                </a:cubicBezTo>
                <a:cubicBezTo>
                  <a:pt x="9062" y="2507"/>
                  <a:pt x="9077" y="2510"/>
                  <a:pt x="9078" y="2510"/>
                </a:cubicBezTo>
                <a:cubicBezTo>
                  <a:pt x="9079" y="2510"/>
                  <a:pt x="9097" y="2507"/>
                  <a:pt x="9097" y="2507"/>
                </a:cubicBezTo>
                <a:cubicBezTo>
                  <a:pt x="9115" y="2501"/>
                  <a:pt x="9115" y="2501"/>
                  <a:pt x="9115" y="2501"/>
                </a:cubicBezTo>
                <a:cubicBezTo>
                  <a:pt x="9124" y="2491"/>
                  <a:pt x="9124" y="2491"/>
                  <a:pt x="9124" y="2491"/>
                </a:cubicBezTo>
                <a:cubicBezTo>
                  <a:pt x="9132" y="2468"/>
                  <a:pt x="9132" y="2468"/>
                  <a:pt x="9132" y="2468"/>
                </a:cubicBezTo>
                <a:cubicBezTo>
                  <a:pt x="9135" y="2442"/>
                  <a:pt x="9135" y="2442"/>
                  <a:pt x="9135" y="2442"/>
                </a:cubicBezTo>
                <a:cubicBezTo>
                  <a:pt x="9136" y="2434"/>
                  <a:pt x="9136" y="2434"/>
                  <a:pt x="9136" y="2434"/>
                </a:cubicBezTo>
                <a:cubicBezTo>
                  <a:pt x="9137" y="2423"/>
                  <a:pt x="9137" y="2423"/>
                  <a:pt x="9137" y="2423"/>
                </a:cubicBezTo>
                <a:cubicBezTo>
                  <a:pt x="9140" y="2415"/>
                  <a:pt x="9140" y="2415"/>
                  <a:pt x="9140" y="2415"/>
                </a:cubicBezTo>
                <a:cubicBezTo>
                  <a:pt x="9146" y="2411"/>
                  <a:pt x="9146" y="2411"/>
                  <a:pt x="9146" y="2411"/>
                </a:cubicBezTo>
                <a:cubicBezTo>
                  <a:pt x="9145" y="2405"/>
                  <a:pt x="9145" y="2405"/>
                  <a:pt x="9145" y="2405"/>
                </a:cubicBezTo>
                <a:cubicBezTo>
                  <a:pt x="9142" y="2397"/>
                  <a:pt x="9142" y="2397"/>
                  <a:pt x="9142" y="2397"/>
                </a:cubicBezTo>
                <a:cubicBezTo>
                  <a:pt x="9142" y="2397"/>
                  <a:pt x="9142" y="2387"/>
                  <a:pt x="9142" y="2385"/>
                </a:cubicBezTo>
                <a:cubicBezTo>
                  <a:pt x="9142" y="2384"/>
                  <a:pt x="9143" y="2374"/>
                  <a:pt x="9143" y="2374"/>
                </a:cubicBezTo>
                <a:cubicBezTo>
                  <a:pt x="9145" y="2365"/>
                  <a:pt x="9145" y="2365"/>
                  <a:pt x="9145" y="2365"/>
                </a:cubicBezTo>
                <a:cubicBezTo>
                  <a:pt x="9149" y="2360"/>
                  <a:pt x="9149" y="2360"/>
                  <a:pt x="9149" y="2360"/>
                </a:cubicBezTo>
                <a:cubicBezTo>
                  <a:pt x="9155" y="2357"/>
                  <a:pt x="9155" y="2357"/>
                  <a:pt x="9155" y="2357"/>
                </a:cubicBezTo>
                <a:cubicBezTo>
                  <a:pt x="9161" y="2359"/>
                  <a:pt x="9161" y="2359"/>
                  <a:pt x="9161" y="2359"/>
                </a:cubicBezTo>
                <a:cubicBezTo>
                  <a:pt x="9165" y="2358"/>
                  <a:pt x="9165" y="2358"/>
                  <a:pt x="9165" y="2358"/>
                </a:cubicBezTo>
                <a:cubicBezTo>
                  <a:pt x="9164" y="2354"/>
                  <a:pt x="9164" y="2354"/>
                  <a:pt x="9164" y="2354"/>
                </a:cubicBezTo>
                <a:cubicBezTo>
                  <a:pt x="9154" y="2346"/>
                  <a:pt x="9154" y="2346"/>
                  <a:pt x="9154" y="2346"/>
                </a:cubicBezTo>
                <a:cubicBezTo>
                  <a:pt x="9154" y="2346"/>
                  <a:pt x="9152" y="2340"/>
                  <a:pt x="9151" y="2337"/>
                </a:cubicBezTo>
                <a:cubicBezTo>
                  <a:pt x="9150" y="2333"/>
                  <a:pt x="9152" y="2329"/>
                  <a:pt x="9152" y="2329"/>
                </a:cubicBezTo>
                <a:cubicBezTo>
                  <a:pt x="9152" y="2329"/>
                  <a:pt x="9156" y="2322"/>
                  <a:pt x="9156" y="2320"/>
                </a:cubicBezTo>
                <a:cubicBezTo>
                  <a:pt x="9156" y="2318"/>
                  <a:pt x="9150" y="2306"/>
                  <a:pt x="9150" y="2306"/>
                </a:cubicBezTo>
                <a:cubicBezTo>
                  <a:pt x="9150" y="2306"/>
                  <a:pt x="9145" y="2297"/>
                  <a:pt x="9145" y="2296"/>
                </a:cubicBezTo>
                <a:cubicBezTo>
                  <a:pt x="9144" y="2295"/>
                  <a:pt x="9137" y="2291"/>
                  <a:pt x="9137" y="2291"/>
                </a:cubicBezTo>
                <a:cubicBezTo>
                  <a:pt x="9127" y="2289"/>
                  <a:pt x="9127" y="2289"/>
                  <a:pt x="9127" y="2289"/>
                </a:cubicBezTo>
                <a:cubicBezTo>
                  <a:pt x="9117" y="2278"/>
                  <a:pt x="9117" y="2278"/>
                  <a:pt x="9117" y="2278"/>
                </a:cubicBezTo>
                <a:cubicBezTo>
                  <a:pt x="9103" y="2263"/>
                  <a:pt x="9103" y="2263"/>
                  <a:pt x="9103" y="2263"/>
                </a:cubicBezTo>
                <a:cubicBezTo>
                  <a:pt x="9100" y="2257"/>
                  <a:pt x="9100" y="2257"/>
                  <a:pt x="9100" y="2257"/>
                </a:cubicBezTo>
                <a:cubicBezTo>
                  <a:pt x="9102" y="2252"/>
                  <a:pt x="9102" y="2252"/>
                  <a:pt x="9102" y="2252"/>
                </a:cubicBezTo>
                <a:cubicBezTo>
                  <a:pt x="9105" y="2244"/>
                  <a:pt x="9105" y="2244"/>
                  <a:pt x="9105" y="2244"/>
                </a:cubicBezTo>
                <a:cubicBezTo>
                  <a:pt x="9100" y="2234"/>
                  <a:pt x="9100" y="2234"/>
                  <a:pt x="9100" y="2234"/>
                </a:cubicBezTo>
                <a:cubicBezTo>
                  <a:pt x="9091" y="2231"/>
                  <a:pt x="9091" y="2231"/>
                  <a:pt x="9091" y="2231"/>
                </a:cubicBezTo>
                <a:cubicBezTo>
                  <a:pt x="9091" y="2231"/>
                  <a:pt x="9086" y="2224"/>
                  <a:pt x="9086" y="2223"/>
                </a:cubicBezTo>
                <a:cubicBezTo>
                  <a:pt x="9086" y="2222"/>
                  <a:pt x="9080" y="2216"/>
                  <a:pt x="9080" y="2216"/>
                </a:cubicBezTo>
                <a:cubicBezTo>
                  <a:pt x="9080" y="2216"/>
                  <a:pt x="9075" y="2216"/>
                  <a:pt x="9070" y="2213"/>
                </a:cubicBezTo>
                <a:cubicBezTo>
                  <a:pt x="9066" y="2209"/>
                  <a:pt x="9058" y="2212"/>
                  <a:pt x="9053" y="2211"/>
                </a:cubicBezTo>
                <a:cubicBezTo>
                  <a:pt x="9049" y="2211"/>
                  <a:pt x="9043" y="2208"/>
                  <a:pt x="9041" y="2206"/>
                </a:cubicBezTo>
                <a:cubicBezTo>
                  <a:pt x="9038" y="2203"/>
                  <a:pt x="9039" y="2202"/>
                  <a:pt x="9037" y="2200"/>
                </a:cubicBezTo>
                <a:cubicBezTo>
                  <a:pt x="9036" y="2199"/>
                  <a:pt x="9025" y="2197"/>
                  <a:pt x="9024" y="2197"/>
                </a:cubicBezTo>
                <a:cubicBezTo>
                  <a:pt x="9022" y="2196"/>
                  <a:pt x="9016" y="2193"/>
                  <a:pt x="9015" y="2192"/>
                </a:cubicBezTo>
                <a:cubicBezTo>
                  <a:pt x="9014" y="2191"/>
                  <a:pt x="8996" y="2188"/>
                  <a:pt x="8994" y="2188"/>
                </a:cubicBezTo>
                <a:cubicBezTo>
                  <a:pt x="8992" y="2188"/>
                  <a:pt x="8985" y="2189"/>
                  <a:pt x="8985" y="2189"/>
                </a:cubicBezTo>
                <a:cubicBezTo>
                  <a:pt x="8985" y="2189"/>
                  <a:pt x="8978" y="2187"/>
                  <a:pt x="8974" y="2185"/>
                </a:cubicBezTo>
                <a:cubicBezTo>
                  <a:pt x="8971" y="2184"/>
                  <a:pt x="8969" y="2181"/>
                  <a:pt x="8967" y="2179"/>
                </a:cubicBezTo>
                <a:cubicBezTo>
                  <a:pt x="8965" y="2178"/>
                  <a:pt x="8966" y="2176"/>
                  <a:pt x="8966" y="2174"/>
                </a:cubicBezTo>
                <a:cubicBezTo>
                  <a:pt x="8965" y="2172"/>
                  <a:pt x="8971" y="2165"/>
                  <a:pt x="8971" y="2165"/>
                </a:cubicBezTo>
                <a:cubicBezTo>
                  <a:pt x="8972" y="2158"/>
                  <a:pt x="8972" y="2158"/>
                  <a:pt x="8972" y="2158"/>
                </a:cubicBezTo>
                <a:cubicBezTo>
                  <a:pt x="8972" y="2158"/>
                  <a:pt x="8961" y="2157"/>
                  <a:pt x="8956" y="2156"/>
                </a:cubicBezTo>
                <a:cubicBezTo>
                  <a:pt x="8951" y="2155"/>
                  <a:pt x="8954" y="2144"/>
                  <a:pt x="8954" y="2142"/>
                </a:cubicBezTo>
                <a:cubicBezTo>
                  <a:pt x="8955" y="2140"/>
                  <a:pt x="8966" y="2134"/>
                  <a:pt x="8967" y="2133"/>
                </a:cubicBezTo>
                <a:cubicBezTo>
                  <a:pt x="8968" y="2132"/>
                  <a:pt x="8981" y="2129"/>
                  <a:pt x="8981" y="2129"/>
                </a:cubicBezTo>
                <a:cubicBezTo>
                  <a:pt x="8981" y="2129"/>
                  <a:pt x="8996" y="2128"/>
                  <a:pt x="8999" y="2128"/>
                </a:cubicBezTo>
                <a:cubicBezTo>
                  <a:pt x="9002" y="2128"/>
                  <a:pt x="9015" y="2127"/>
                  <a:pt x="9016" y="2127"/>
                </a:cubicBezTo>
                <a:cubicBezTo>
                  <a:pt x="9017" y="2128"/>
                  <a:pt x="9027" y="2129"/>
                  <a:pt x="9027" y="2129"/>
                </a:cubicBezTo>
                <a:cubicBezTo>
                  <a:pt x="9027" y="2129"/>
                  <a:pt x="9029" y="2121"/>
                  <a:pt x="9029" y="2120"/>
                </a:cubicBezTo>
                <a:cubicBezTo>
                  <a:pt x="9029" y="2119"/>
                  <a:pt x="9038" y="2117"/>
                  <a:pt x="9038" y="2117"/>
                </a:cubicBezTo>
                <a:cubicBezTo>
                  <a:pt x="9038" y="2117"/>
                  <a:pt x="9053" y="2118"/>
                  <a:pt x="9055" y="2118"/>
                </a:cubicBezTo>
                <a:cubicBezTo>
                  <a:pt x="9057" y="2118"/>
                  <a:pt x="9064" y="2125"/>
                  <a:pt x="9064" y="2125"/>
                </a:cubicBezTo>
                <a:cubicBezTo>
                  <a:pt x="9064" y="2125"/>
                  <a:pt x="9069" y="2137"/>
                  <a:pt x="9070" y="2139"/>
                </a:cubicBezTo>
                <a:cubicBezTo>
                  <a:pt x="9071" y="2141"/>
                  <a:pt x="9075" y="2141"/>
                  <a:pt x="9076" y="2141"/>
                </a:cubicBezTo>
                <a:cubicBezTo>
                  <a:pt x="9078" y="2141"/>
                  <a:pt x="9083" y="2137"/>
                  <a:pt x="9086" y="2134"/>
                </a:cubicBezTo>
                <a:cubicBezTo>
                  <a:pt x="9088" y="2132"/>
                  <a:pt x="9095" y="2132"/>
                  <a:pt x="9098" y="2131"/>
                </a:cubicBezTo>
                <a:cubicBezTo>
                  <a:pt x="9101" y="2130"/>
                  <a:pt x="9112" y="2131"/>
                  <a:pt x="9112" y="2131"/>
                </a:cubicBezTo>
                <a:cubicBezTo>
                  <a:pt x="9119" y="2134"/>
                  <a:pt x="9119" y="2134"/>
                  <a:pt x="9119" y="2134"/>
                </a:cubicBezTo>
                <a:cubicBezTo>
                  <a:pt x="9119" y="2134"/>
                  <a:pt x="9130" y="2134"/>
                  <a:pt x="9131" y="2133"/>
                </a:cubicBezTo>
                <a:cubicBezTo>
                  <a:pt x="9133" y="2132"/>
                  <a:pt x="9137" y="2124"/>
                  <a:pt x="9137" y="2124"/>
                </a:cubicBezTo>
                <a:cubicBezTo>
                  <a:pt x="9137" y="2110"/>
                  <a:pt x="9137" y="2110"/>
                  <a:pt x="9137" y="2110"/>
                </a:cubicBezTo>
                <a:cubicBezTo>
                  <a:pt x="9137" y="2110"/>
                  <a:pt x="9137" y="2105"/>
                  <a:pt x="9138" y="2102"/>
                </a:cubicBezTo>
                <a:cubicBezTo>
                  <a:pt x="9139" y="2098"/>
                  <a:pt x="9137" y="2091"/>
                  <a:pt x="9135" y="2088"/>
                </a:cubicBezTo>
                <a:cubicBezTo>
                  <a:pt x="9133" y="2085"/>
                  <a:pt x="9127" y="2078"/>
                  <a:pt x="9126" y="2076"/>
                </a:cubicBezTo>
                <a:cubicBezTo>
                  <a:pt x="9124" y="2073"/>
                  <a:pt x="9121" y="2066"/>
                  <a:pt x="9121" y="2064"/>
                </a:cubicBezTo>
                <a:cubicBezTo>
                  <a:pt x="9121" y="2063"/>
                  <a:pt x="9123" y="2055"/>
                  <a:pt x="9123" y="2055"/>
                </a:cubicBezTo>
                <a:cubicBezTo>
                  <a:pt x="9133" y="2056"/>
                  <a:pt x="9133" y="2056"/>
                  <a:pt x="9133" y="2056"/>
                </a:cubicBezTo>
                <a:cubicBezTo>
                  <a:pt x="9140" y="2059"/>
                  <a:pt x="9140" y="2059"/>
                  <a:pt x="9140" y="2059"/>
                </a:cubicBezTo>
                <a:cubicBezTo>
                  <a:pt x="9140" y="2059"/>
                  <a:pt x="9143" y="2059"/>
                  <a:pt x="9144" y="2057"/>
                </a:cubicBezTo>
                <a:cubicBezTo>
                  <a:pt x="9145" y="2056"/>
                  <a:pt x="9149" y="2054"/>
                  <a:pt x="9149" y="2054"/>
                </a:cubicBezTo>
                <a:cubicBezTo>
                  <a:pt x="9149" y="2054"/>
                  <a:pt x="9157" y="2056"/>
                  <a:pt x="9159" y="2057"/>
                </a:cubicBezTo>
                <a:cubicBezTo>
                  <a:pt x="9161" y="2058"/>
                  <a:pt x="9160" y="2064"/>
                  <a:pt x="9160" y="2064"/>
                </a:cubicBezTo>
                <a:cubicBezTo>
                  <a:pt x="9162" y="2073"/>
                  <a:pt x="9162" y="2073"/>
                  <a:pt x="9162" y="2073"/>
                </a:cubicBezTo>
                <a:cubicBezTo>
                  <a:pt x="9162" y="2073"/>
                  <a:pt x="9169" y="2078"/>
                  <a:pt x="9171" y="2079"/>
                </a:cubicBezTo>
                <a:cubicBezTo>
                  <a:pt x="9172" y="2080"/>
                  <a:pt x="9190" y="2082"/>
                  <a:pt x="9191" y="2082"/>
                </a:cubicBezTo>
                <a:cubicBezTo>
                  <a:pt x="9192" y="2082"/>
                  <a:pt x="9208" y="2085"/>
                  <a:pt x="9210" y="2085"/>
                </a:cubicBezTo>
                <a:cubicBezTo>
                  <a:pt x="9212" y="2085"/>
                  <a:pt x="9218" y="2086"/>
                  <a:pt x="9220" y="2085"/>
                </a:cubicBezTo>
                <a:cubicBezTo>
                  <a:pt x="9221" y="2085"/>
                  <a:pt x="9229" y="2079"/>
                  <a:pt x="9230" y="2077"/>
                </a:cubicBezTo>
                <a:cubicBezTo>
                  <a:pt x="9231" y="2075"/>
                  <a:pt x="9230" y="2067"/>
                  <a:pt x="9230" y="2064"/>
                </a:cubicBezTo>
                <a:cubicBezTo>
                  <a:pt x="9230" y="2062"/>
                  <a:pt x="9241" y="2058"/>
                  <a:pt x="9243" y="2056"/>
                </a:cubicBezTo>
                <a:cubicBezTo>
                  <a:pt x="9245" y="2054"/>
                  <a:pt x="9255" y="2048"/>
                  <a:pt x="9257" y="2047"/>
                </a:cubicBezTo>
                <a:cubicBezTo>
                  <a:pt x="9259" y="2045"/>
                  <a:pt x="9270" y="2045"/>
                  <a:pt x="9270" y="2045"/>
                </a:cubicBezTo>
                <a:cubicBezTo>
                  <a:pt x="9288" y="2038"/>
                  <a:pt x="9288" y="2038"/>
                  <a:pt x="9288" y="2038"/>
                </a:cubicBezTo>
                <a:cubicBezTo>
                  <a:pt x="9288" y="2038"/>
                  <a:pt x="9291" y="2037"/>
                  <a:pt x="9293" y="2036"/>
                </a:cubicBezTo>
                <a:cubicBezTo>
                  <a:pt x="9295" y="2034"/>
                  <a:pt x="9302" y="2031"/>
                  <a:pt x="9305" y="2028"/>
                </a:cubicBezTo>
                <a:cubicBezTo>
                  <a:pt x="9309" y="2026"/>
                  <a:pt x="9312" y="2018"/>
                  <a:pt x="9312" y="2015"/>
                </a:cubicBezTo>
                <a:cubicBezTo>
                  <a:pt x="9312" y="2012"/>
                  <a:pt x="9313" y="2003"/>
                  <a:pt x="9313" y="2000"/>
                </a:cubicBezTo>
                <a:cubicBezTo>
                  <a:pt x="9313" y="1997"/>
                  <a:pt x="9320" y="1985"/>
                  <a:pt x="9320" y="1985"/>
                </a:cubicBezTo>
                <a:cubicBezTo>
                  <a:pt x="9320" y="1984"/>
                  <a:pt x="9328" y="1973"/>
                  <a:pt x="9328" y="1973"/>
                </a:cubicBezTo>
                <a:cubicBezTo>
                  <a:pt x="9328" y="1973"/>
                  <a:pt x="9336" y="1967"/>
                  <a:pt x="9336" y="1967"/>
                </a:cubicBezTo>
                <a:cubicBezTo>
                  <a:pt x="9337" y="1966"/>
                  <a:pt x="9348" y="1965"/>
                  <a:pt x="9348" y="1965"/>
                </a:cubicBezTo>
                <a:cubicBezTo>
                  <a:pt x="9348" y="1965"/>
                  <a:pt x="9367" y="1959"/>
                  <a:pt x="9369" y="1958"/>
                </a:cubicBezTo>
                <a:cubicBezTo>
                  <a:pt x="9371" y="1957"/>
                  <a:pt x="9381" y="1955"/>
                  <a:pt x="9385" y="1954"/>
                </a:cubicBezTo>
                <a:cubicBezTo>
                  <a:pt x="9389" y="1953"/>
                  <a:pt x="9397" y="1949"/>
                  <a:pt x="9399" y="1947"/>
                </a:cubicBezTo>
                <a:cubicBezTo>
                  <a:pt x="9402" y="1945"/>
                  <a:pt x="9406" y="1943"/>
                  <a:pt x="9407" y="1941"/>
                </a:cubicBezTo>
                <a:cubicBezTo>
                  <a:pt x="9409" y="1940"/>
                  <a:pt x="9424" y="1933"/>
                  <a:pt x="9427" y="1931"/>
                </a:cubicBezTo>
                <a:cubicBezTo>
                  <a:pt x="9429" y="1930"/>
                  <a:pt x="9444" y="1919"/>
                  <a:pt x="9445" y="1918"/>
                </a:cubicBezTo>
                <a:cubicBezTo>
                  <a:pt x="9446" y="1916"/>
                  <a:pt x="9459" y="1904"/>
                  <a:pt x="9459" y="1904"/>
                </a:cubicBezTo>
                <a:cubicBezTo>
                  <a:pt x="9464" y="1902"/>
                  <a:pt x="9464" y="1902"/>
                  <a:pt x="9464" y="1902"/>
                </a:cubicBezTo>
                <a:cubicBezTo>
                  <a:pt x="9473" y="1889"/>
                  <a:pt x="9473" y="1889"/>
                  <a:pt x="9473" y="1889"/>
                </a:cubicBezTo>
                <a:cubicBezTo>
                  <a:pt x="9485" y="1873"/>
                  <a:pt x="9485" y="1873"/>
                  <a:pt x="9485" y="1873"/>
                </a:cubicBezTo>
                <a:cubicBezTo>
                  <a:pt x="9485" y="1873"/>
                  <a:pt x="9487" y="1864"/>
                  <a:pt x="9488" y="1862"/>
                </a:cubicBezTo>
                <a:cubicBezTo>
                  <a:pt x="9489" y="1860"/>
                  <a:pt x="9490" y="1852"/>
                  <a:pt x="9490" y="1852"/>
                </a:cubicBezTo>
                <a:cubicBezTo>
                  <a:pt x="9490" y="1852"/>
                  <a:pt x="9490" y="1845"/>
                  <a:pt x="9490" y="1842"/>
                </a:cubicBezTo>
                <a:cubicBezTo>
                  <a:pt x="9490" y="1838"/>
                  <a:pt x="9492" y="1834"/>
                  <a:pt x="9492" y="1831"/>
                </a:cubicBezTo>
                <a:cubicBezTo>
                  <a:pt x="9492" y="1828"/>
                  <a:pt x="9495" y="1821"/>
                  <a:pt x="9495" y="1821"/>
                </a:cubicBezTo>
                <a:cubicBezTo>
                  <a:pt x="9495" y="1821"/>
                  <a:pt x="9503" y="1818"/>
                  <a:pt x="9504" y="1817"/>
                </a:cubicBezTo>
                <a:cubicBezTo>
                  <a:pt x="9505" y="1817"/>
                  <a:pt x="9507" y="1820"/>
                  <a:pt x="9507" y="1820"/>
                </a:cubicBezTo>
                <a:cubicBezTo>
                  <a:pt x="9507" y="1820"/>
                  <a:pt x="9506" y="1827"/>
                  <a:pt x="9506" y="1829"/>
                </a:cubicBezTo>
                <a:cubicBezTo>
                  <a:pt x="9506" y="1830"/>
                  <a:pt x="9511" y="1833"/>
                  <a:pt x="9513" y="1834"/>
                </a:cubicBezTo>
                <a:cubicBezTo>
                  <a:pt x="9514" y="1835"/>
                  <a:pt x="9515" y="1839"/>
                  <a:pt x="9514" y="1841"/>
                </a:cubicBezTo>
                <a:cubicBezTo>
                  <a:pt x="9514" y="1842"/>
                  <a:pt x="9512" y="1846"/>
                  <a:pt x="9511" y="1848"/>
                </a:cubicBezTo>
                <a:cubicBezTo>
                  <a:pt x="9510" y="1850"/>
                  <a:pt x="9514" y="1862"/>
                  <a:pt x="9515" y="1863"/>
                </a:cubicBezTo>
                <a:cubicBezTo>
                  <a:pt x="9516" y="1864"/>
                  <a:pt x="9530" y="1864"/>
                  <a:pt x="9533" y="1863"/>
                </a:cubicBezTo>
                <a:cubicBezTo>
                  <a:pt x="9536" y="1861"/>
                  <a:pt x="9540" y="1852"/>
                  <a:pt x="9540" y="1852"/>
                </a:cubicBezTo>
                <a:cubicBezTo>
                  <a:pt x="9540" y="1851"/>
                  <a:pt x="9541" y="1846"/>
                  <a:pt x="9540" y="1843"/>
                </a:cubicBezTo>
                <a:cubicBezTo>
                  <a:pt x="9540" y="1840"/>
                  <a:pt x="9532" y="1840"/>
                  <a:pt x="9529" y="1838"/>
                </a:cubicBezTo>
                <a:cubicBezTo>
                  <a:pt x="9526" y="1836"/>
                  <a:pt x="9527" y="1831"/>
                  <a:pt x="9527" y="1828"/>
                </a:cubicBezTo>
                <a:cubicBezTo>
                  <a:pt x="9527" y="1825"/>
                  <a:pt x="9529" y="1822"/>
                  <a:pt x="9530" y="1819"/>
                </a:cubicBezTo>
                <a:cubicBezTo>
                  <a:pt x="9531" y="1816"/>
                  <a:pt x="9535" y="1814"/>
                  <a:pt x="9535" y="1814"/>
                </a:cubicBezTo>
                <a:cubicBezTo>
                  <a:pt x="9546" y="1800"/>
                  <a:pt x="9546" y="1800"/>
                  <a:pt x="9546" y="1800"/>
                </a:cubicBezTo>
                <a:cubicBezTo>
                  <a:pt x="9546" y="1800"/>
                  <a:pt x="9555" y="1798"/>
                  <a:pt x="9559" y="1796"/>
                </a:cubicBezTo>
                <a:cubicBezTo>
                  <a:pt x="9562" y="1795"/>
                  <a:pt x="9576" y="1796"/>
                  <a:pt x="9578" y="1796"/>
                </a:cubicBezTo>
                <a:cubicBezTo>
                  <a:pt x="9580" y="1796"/>
                  <a:pt x="9586" y="1796"/>
                  <a:pt x="9594" y="1797"/>
                </a:cubicBezTo>
                <a:cubicBezTo>
                  <a:pt x="9602" y="1798"/>
                  <a:pt x="9609" y="1799"/>
                  <a:pt x="9611" y="1799"/>
                </a:cubicBezTo>
                <a:cubicBezTo>
                  <a:pt x="9614" y="1799"/>
                  <a:pt x="9619" y="1798"/>
                  <a:pt x="9620" y="1796"/>
                </a:cubicBezTo>
                <a:cubicBezTo>
                  <a:pt x="9621" y="1795"/>
                  <a:pt x="9626" y="1789"/>
                  <a:pt x="9627" y="1787"/>
                </a:cubicBezTo>
                <a:cubicBezTo>
                  <a:pt x="9628" y="1785"/>
                  <a:pt x="9636" y="1782"/>
                  <a:pt x="9637" y="1782"/>
                </a:cubicBezTo>
                <a:cubicBezTo>
                  <a:pt x="9638" y="1781"/>
                  <a:pt x="9652" y="1780"/>
                  <a:pt x="9654" y="1780"/>
                </a:cubicBezTo>
                <a:cubicBezTo>
                  <a:pt x="9657" y="1780"/>
                  <a:pt x="9669" y="1781"/>
                  <a:pt x="9671" y="1782"/>
                </a:cubicBezTo>
                <a:cubicBezTo>
                  <a:pt x="9674" y="1783"/>
                  <a:pt x="9676" y="1787"/>
                  <a:pt x="9677" y="1788"/>
                </a:cubicBezTo>
                <a:cubicBezTo>
                  <a:pt x="9677" y="1789"/>
                  <a:pt x="9688" y="1791"/>
                  <a:pt x="9690" y="1791"/>
                </a:cubicBezTo>
                <a:cubicBezTo>
                  <a:pt x="9692" y="1791"/>
                  <a:pt x="9699" y="1784"/>
                  <a:pt x="9700" y="1781"/>
                </a:cubicBezTo>
                <a:cubicBezTo>
                  <a:pt x="9701" y="1778"/>
                  <a:pt x="9707" y="1771"/>
                  <a:pt x="9707" y="1771"/>
                </a:cubicBezTo>
                <a:cubicBezTo>
                  <a:pt x="9707" y="1771"/>
                  <a:pt x="9714" y="1771"/>
                  <a:pt x="9716" y="1771"/>
                </a:cubicBezTo>
                <a:cubicBezTo>
                  <a:pt x="9718" y="1771"/>
                  <a:pt x="9720" y="1767"/>
                  <a:pt x="9721" y="1765"/>
                </a:cubicBezTo>
                <a:cubicBezTo>
                  <a:pt x="9722" y="1764"/>
                  <a:pt x="9725" y="1762"/>
                  <a:pt x="9725" y="1762"/>
                </a:cubicBezTo>
                <a:cubicBezTo>
                  <a:pt x="9724" y="1755"/>
                  <a:pt x="9724" y="1755"/>
                  <a:pt x="9724" y="1755"/>
                </a:cubicBezTo>
                <a:cubicBezTo>
                  <a:pt x="9724" y="1755"/>
                  <a:pt x="9722" y="1752"/>
                  <a:pt x="9721" y="1751"/>
                </a:cubicBezTo>
                <a:cubicBezTo>
                  <a:pt x="9719" y="1750"/>
                  <a:pt x="9712" y="1746"/>
                  <a:pt x="9711" y="1744"/>
                </a:cubicBezTo>
                <a:cubicBezTo>
                  <a:pt x="9709" y="1742"/>
                  <a:pt x="9709" y="1739"/>
                  <a:pt x="9709" y="1737"/>
                </a:cubicBezTo>
                <a:cubicBezTo>
                  <a:pt x="9709" y="1734"/>
                  <a:pt x="9715" y="1732"/>
                  <a:pt x="9715" y="1732"/>
                </a:cubicBezTo>
                <a:cubicBezTo>
                  <a:pt x="9722" y="1731"/>
                  <a:pt x="9722" y="1731"/>
                  <a:pt x="9722" y="1731"/>
                </a:cubicBezTo>
                <a:cubicBezTo>
                  <a:pt x="9722" y="1731"/>
                  <a:pt x="9722" y="1727"/>
                  <a:pt x="9722" y="1726"/>
                </a:cubicBezTo>
                <a:cubicBezTo>
                  <a:pt x="9721" y="1724"/>
                  <a:pt x="9719" y="1720"/>
                  <a:pt x="9718" y="1719"/>
                </a:cubicBezTo>
                <a:cubicBezTo>
                  <a:pt x="9716" y="1718"/>
                  <a:pt x="9707" y="1710"/>
                  <a:pt x="9706" y="1708"/>
                </a:cubicBezTo>
                <a:cubicBezTo>
                  <a:pt x="9705" y="1707"/>
                  <a:pt x="9699" y="1699"/>
                  <a:pt x="9699" y="1699"/>
                </a:cubicBezTo>
                <a:cubicBezTo>
                  <a:pt x="9699" y="1687"/>
                  <a:pt x="9699" y="1687"/>
                  <a:pt x="9699" y="1687"/>
                </a:cubicBezTo>
                <a:cubicBezTo>
                  <a:pt x="9705" y="1683"/>
                  <a:pt x="9705" y="1683"/>
                  <a:pt x="9705" y="1683"/>
                </a:cubicBezTo>
                <a:cubicBezTo>
                  <a:pt x="9705" y="1683"/>
                  <a:pt x="9711" y="1675"/>
                  <a:pt x="9711" y="1673"/>
                </a:cubicBezTo>
                <a:cubicBezTo>
                  <a:pt x="9711" y="1670"/>
                  <a:pt x="9706" y="1661"/>
                  <a:pt x="9706" y="1661"/>
                </a:cubicBezTo>
                <a:cubicBezTo>
                  <a:pt x="9693" y="1655"/>
                  <a:pt x="9693" y="1655"/>
                  <a:pt x="9693" y="1655"/>
                </a:cubicBezTo>
                <a:cubicBezTo>
                  <a:pt x="9693" y="1655"/>
                  <a:pt x="9688" y="1648"/>
                  <a:pt x="9688" y="1646"/>
                </a:cubicBezTo>
                <a:cubicBezTo>
                  <a:pt x="9688" y="1644"/>
                  <a:pt x="9689" y="1639"/>
                  <a:pt x="9689" y="1638"/>
                </a:cubicBezTo>
                <a:cubicBezTo>
                  <a:pt x="9689" y="1636"/>
                  <a:pt x="9689" y="1635"/>
                  <a:pt x="9688" y="1633"/>
                </a:cubicBezTo>
                <a:cubicBezTo>
                  <a:pt x="9687" y="1630"/>
                  <a:pt x="9685" y="1629"/>
                  <a:pt x="9683" y="1627"/>
                </a:cubicBezTo>
                <a:cubicBezTo>
                  <a:pt x="9681" y="1624"/>
                  <a:pt x="9678" y="1618"/>
                  <a:pt x="9678" y="1612"/>
                </a:cubicBezTo>
                <a:cubicBezTo>
                  <a:pt x="9679" y="1606"/>
                  <a:pt x="9687" y="1600"/>
                  <a:pt x="9690" y="1596"/>
                </a:cubicBezTo>
                <a:cubicBezTo>
                  <a:pt x="9692" y="1592"/>
                  <a:pt x="9692" y="1588"/>
                  <a:pt x="9692" y="1586"/>
                </a:cubicBezTo>
                <a:cubicBezTo>
                  <a:pt x="9692" y="1584"/>
                  <a:pt x="9690" y="1583"/>
                  <a:pt x="9689" y="1581"/>
                </a:cubicBezTo>
                <a:cubicBezTo>
                  <a:pt x="9689" y="1579"/>
                  <a:pt x="9690" y="1564"/>
                  <a:pt x="9691" y="1563"/>
                </a:cubicBezTo>
                <a:cubicBezTo>
                  <a:pt x="9691" y="1563"/>
                  <a:pt x="9703" y="1552"/>
                  <a:pt x="9703" y="1552"/>
                </a:cubicBezTo>
                <a:cubicBezTo>
                  <a:pt x="9714" y="1547"/>
                  <a:pt x="9714" y="1547"/>
                  <a:pt x="9714" y="1547"/>
                </a:cubicBezTo>
                <a:cubicBezTo>
                  <a:pt x="9714" y="1547"/>
                  <a:pt x="9730" y="1546"/>
                  <a:pt x="9734" y="1546"/>
                </a:cubicBezTo>
                <a:cubicBezTo>
                  <a:pt x="9737" y="1547"/>
                  <a:pt x="9750" y="1546"/>
                  <a:pt x="9750" y="1546"/>
                </a:cubicBezTo>
                <a:cubicBezTo>
                  <a:pt x="9750" y="1546"/>
                  <a:pt x="9764" y="1536"/>
                  <a:pt x="9765" y="1535"/>
                </a:cubicBezTo>
                <a:cubicBezTo>
                  <a:pt x="9766" y="1534"/>
                  <a:pt x="9774" y="1523"/>
                  <a:pt x="9776" y="1521"/>
                </a:cubicBezTo>
                <a:cubicBezTo>
                  <a:pt x="9777" y="1519"/>
                  <a:pt x="9781" y="1518"/>
                  <a:pt x="9783" y="1517"/>
                </a:cubicBezTo>
                <a:cubicBezTo>
                  <a:pt x="9784" y="1517"/>
                  <a:pt x="9794" y="1515"/>
                  <a:pt x="9794" y="1515"/>
                </a:cubicBezTo>
                <a:cubicBezTo>
                  <a:pt x="9795" y="1515"/>
                  <a:pt x="9801" y="1512"/>
                  <a:pt x="9801" y="1512"/>
                </a:cubicBezTo>
                <a:cubicBezTo>
                  <a:pt x="9805" y="1512"/>
                  <a:pt x="9805" y="1512"/>
                  <a:pt x="9805" y="1512"/>
                </a:cubicBezTo>
                <a:cubicBezTo>
                  <a:pt x="9806" y="1519"/>
                  <a:pt x="9806" y="1519"/>
                  <a:pt x="9806" y="1519"/>
                </a:cubicBezTo>
                <a:cubicBezTo>
                  <a:pt x="9804" y="1527"/>
                  <a:pt x="9804" y="1527"/>
                  <a:pt x="9804" y="1527"/>
                </a:cubicBezTo>
                <a:cubicBezTo>
                  <a:pt x="9804" y="1527"/>
                  <a:pt x="9807" y="1533"/>
                  <a:pt x="9808" y="1536"/>
                </a:cubicBezTo>
                <a:cubicBezTo>
                  <a:pt x="9809" y="1540"/>
                  <a:pt x="9808" y="1548"/>
                  <a:pt x="9806" y="1551"/>
                </a:cubicBezTo>
                <a:cubicBezTo>
                  <a:pt x="9805" y="1554"/>
                  <a:pt x="9801" y="1559"/>
                  <a:pt x="9801" y="1560"/>
                </a:cubicBezTo>
                <a:cubicBezTo>
                  <a:pt x="9800" y="1561"/>
                  <a:pt x="9796" y="1568"/>
                  <a:pt x="9796" y="1571"/>
                </a:cubicBezTo>
                <a:cubicBezTo>
                  <a:pt x="9797" y="1574"/>
                  <a:pt x="9799" y="1579"/>
                  <a:pt x="9799" y="1582"/>
                </a:cubicBezTo>
                <a:cubicBezTo>
                  <a:pt x="9800" y="1584"/>
                  <a:pt x="9799" y="1592"/>
                  <a:pt x="9799" y="1592"/>
                </a:cubicBezTo>
                <a:cubicBezTo>
                  <a:pt x="9799" y="1592"/>
                  <a:pt x="9795" y="1604"/>
                  <a:pt x="9796" y="1606"/>
                </a:cubicBezTo>
                <a:cubicBezTo>
                  <a:pt x="9796" y="1608"/>
                  <a:pt x="9800" y="1617"/>
                  <a:pt x="9800" y="1618"/>
                </a:cubicBezTo>
                <a:cubicBezTo>
                  <a:pt x="9800" y="1620"/>
                  <a:pt x="9799" y="1630"/>
                  <a:pt x="9799" y="1631"/>
                </a:cubicBezTo>
                <a:cubicBezTo>
                  <a:pt x="9799" y="1632"/>
                  <a:pt x="9792" y="1635"/>
                  <a:pt x="9789" y="1636"/>
                </a:cubicBezTo>
                <a:cubicBezTo>
                  <a:pt x="9787" y="1637"/>
                  <a:pt x="9785" y="1644"/>
                  <a:pt x="9784" y="1645"/>
                </a:cubicBezTo>
                <a:cubicBezTo>
                  <a:pt x="9783" y="1645"/>
                  <a:pt x="9776" y="1653"/>
                  <a:pt x="9775" y="1656"/>
                </a:cubicBezTo>
                <a:cubicBezTo>
                  <a:pt x="9775" y="1658"/>
                  <a:pt x="9774" y="1663"/>
                  <a:pt x="9774" y="1664"/>
                </a:cubicBezTo>
                <a:cubicBezTo>
                  <a:pt x="9773" y="1665"/>
                  <a:pt x="9770" y="1677"/>
                  <a:pt x="9768" y="1679"/>
                </a:cubicBezTo>
                <a:cubicBezTo>
                  <a:pt x="9766" y="1680"/>
                  <a:pt x="9762" y="1683"/>
                  <a:pt x="9762" y="1683"/>
                </a:cubicBezTo>
                <a:cubicBezTo>
                  <a:pt x="9767" y="1692"/>
                  <a:pt x="9767" y="1692"/>
                  <a:pt x="9767" y="1692"/>
                </a:cubicBezTo>
                <a:cubicBezTo>
                  <a:pt x="9768" y="1698"/>
                  <a:pt x="9768" y="1698"/>
                  <a:pt x="9768" y="1698"/>
                </a:cubicBezTo>
                <a:cubicBezTo>
                  <a:pt x="9768" y="1698"/>
                  <a:pt x="9776" y="1701"/>
                  <a:pt x="9779" y="1702"/>
                </a:cubicBezTo>
                <a:cubicBezTo>
                  <a:pt x="9782" y="1703"/>
                  <a:pt x="9785" y="1716"/>
                  <a:pt x="9785" y="1716"/>
                </a:cubicBezTo>
                <a:cubicBezTo>
                  <a:pt x="9784" y="1724"/>
                  <a:pt x="9784" y="1724"/>
                  <a:pt x="9784" y="1724"/>
                </a:cubicBezTo>
                <a:cubicBezTo>
                  <a:pt x="9793" y="1729"/>
                  <a:pt x="9793" y="1729"/>
                  <a:pt x="9793" y="1729"/>
                </a:cubicBezTo>
                <a:cubicBezTo>
                  <a:pt x="9803" y="1735"/>
                  <a:pt x="9803" y="1735"/>
                  <a:pt x="9803" y="1735"/>
                </a:cubicBezTo>
                <a:cubicBezTo>
                  <a:pt x="9803" y="1735"/>
                  <a:pt x="9814" y="1740"/>
                  <a:pt x="9817" y="1741"/>
                </a:cubicBezTo>
                <a:cubicBezTo>
                  <a:pt x="9820" y="1742"/>
                  <a:pt x="9825" y="1740"/>
                  <a:pt x="9825" y="1740"/>
                </a:cubicBezTo>
                <a:cubicBezTo>
                  <a:pt x="9830" y="1734"/>
                  <a:pt x="9830" y="1734"/>
                  <a:pt x="9830" y="1734"/>
                </a:cubicBezTo>
                <a:cubicBezTo>
                  <a:pt x="9830" y="1734"/>
                  <a:pt x="9835" y="1726"/>
                  <a:pt x="9838" y="1723"/>
                </a:cubicBezTo>
                <a:cubicBezTo>
                  <a:pt x="9840" y="1720"/>
                  <a:pt x="9846" y="1725"/>
                  <a:pt x="9847" y="1727"/>
                </a:cubicBezTo>
                <a:cubicBezTo>
                  <a:pt x="9849" y="1729"/>
                  <a:pt x="9850" y="1732"/>
                  <a:pt x="9850" y="1735"/>
                </a:cubicBezTo>
                <a:cubicBezTo>
                  <a:pt x="9850" y="1739"/>
                  <a:pt x="9846" y="1741"/>
                  <a:pt x="9843" y="1743"/>
                </a:cubicBezTo>
                <a:cubicBezTo>
                  <a:pt x="9840" y="1745"/>
                  <a:pt x="9838" y="1747"/>
                  <a:pt x="9838" y="1748"/>
                </a:cubicBezTo>
                <a:cubicBezTo>
                  <a:pt x="9837" y="1749"/>
                  <a:pt x="9841" y="1755"/>
                  <a:pt x="9845" y="1757"/>
                </a:cubicBezTo>
                <a:cubicBezTo>
                  <a:pt x="9849" y="1759"/>
                  <a:pt x="9854" y="1757"/>
                  <a:pt x="9860" y="1755"/>
                </a:cubicBezTo>
                <a:cubicBezTo>
                  <a:pt x="9865" y="1753"/>
                  <a:pt x="9867" y="1753"/>
                  <a:pt x="9871" y="1751"/>
                </a:cubicBezTo>
                <a:cubicBezTo>
                  <a:pt x="9874" y="1749"/>
                  <a:pt x="9889" y="1748"/>
                  <a:pt x="9891" y="1747"/>
                </a:cubicBezTo>
                <a:cubicBezTo>
                  <a:pt x="9893" y="1747"/>
                  <a:pt x="9903" y="1744"/>
                  <a:pt x="9905" y="1744"/>
                </a:cubicBezTo>
                <a:cubicBezTo>
                  <a:pt x="9906" y="1743"/>
                  <a:pt x="9909" y="1738"/>
                  <a:pt x="9910" y="1736"/>
                </a:cubicBezTo>
                <a:cubicBezTo>
                  <a:pt x="9911" y="1735"/>
                  <a:pt x="9922" y="1731"/>
                  <a:pt x="9924" y="1730"/>
                </a:cubicBezTo>
                <a:cubicBezTo>
                  <a:pt x="9926" y="1729"/>
                  <a:pt x="9933" y="1730"/>
                  <a:pt x="9935" y="1731"/>
                </a:cubicBezTo>
                <a:cubicBezTo>
                  <a:pt x="9937" y="1731"/>
                  <a:pt x="9941" y="1733"/>
                  <a:pt x="9941" y="1733"/>
                </a:cubicBezTo>
                <a:cubicBezTo>
                  <a:pt x="9941" y="1733"/>
                  <a:pt x="9947" y="1731"/>
                  <a:pt x="9947" y="1730"/>
                </a:cubicBezTo>
                <a:cubicBezTo>
                  <a:pt x="9948" y="1729"/>
                  <a:pt x="9952" y="1720"/>
                  <a:pt x="9952" y="1720"/>
                </a:cubicBezTo>
                <a:cubicBezTo>
                  <a:pt x="9952" y="1720"/>
                  <a:pt x="9960" y="1719"/>
                  <a:pt x="9961" y="1719"/>
                </a:cubicBezTo>
                <a:cubicBezTo>
                  <a:pt x="9962" y="1719"/>
                  <a:pt x="9972" y="1724"/>
                  <a:pt x="9973" y="1724"/>
                </a:cubicBezTo>
                <a:cubicBezTo>
                  <a:pt x="9974" y="1725"/>
                  <a:pt x="9979" y="1737"/>
                  <a:pt x="9978" y="1738"/>
                </a:cubicBezTo>
                <a:cubicBezTo>
                  <a:pt x="9978" y="1739"/>
                  <a:pt x="9977" y="1743"/>
                  <a:pt x="9976" y="1744"/>
                </a:cubicBezTo>
                <a:cubicBezTo>
                  <a:pt x="9975" y="1745"/>
                  <a:pt x="9970" y="1744"/>
                  <a:pt x="9968" y="1745"/>
                </a:cubicBezTo>
                <a:cubicBezTo>
                  <a:pt x="9966" y="1746"/>
                  <a:pt x="9969" y="1751"/>
                  <a:pt x="9970" y="1753"/>
                </a:cubicBezTo>
                <a:cubicBezTo>
                  <a:pt x="9970" y="1754"/>
                  <a:pt x="9977" y="1756"/>
                  <a:pt x="9982" y="1757"/>
                </a:cubicBezTo>
                <a:cubicBezTo>
                  <a:pt x="9986" y="1758"/>
                  <a:pt x="9997" y="1761"/>
                  <a:pt x="9997" y="1761"/>
                </a:cubicBezTo>
                <a:cubicBezTo>
                  <a:pt x="10016" y="1767"/>
                  <a:pt x="10016" y="1767"/>
                  <a:pt x="10016" y="1767"/>
                </a:cubicBezTo>
                <a:cubicBezTo>
                  <a:pt x="10016" y="1767"/>
                  <a:pt x="10027" y="1766"/>
                  <a:pt x="10029" y="1765"/>
                </a:cubicBezTo>
                <a:cubicBezTo>
                  <a:pt x="10030" y="1765"/>
                  <a:pt x="10052" y="1756"/>
                  <a:pt x="10054" y="1755"/>
                </a:cubicBezTo>
                <a:cubicBezTo>
                  <a:pt x="10055" y="1754"/>
                  <a:pt x="10072" y="1754"/>
                  <a:pt x="10076" y="1752"/>
                </a:cubicBezTo>
                <a:cubicBezTo>
                  <a:pt x="10081" y="1751"/>
                  <a:pt x="10093" y="1748"/>
                  <a:pt x="10095" y="1748"/>
                </a:cubicBezTo>
                <a:cubicBezTo>
                  <a:pt x="10096" y="1748"/>
                  <a:pt x="10112" y="1745"/>
                  <a:pt x="10113" y="1744"/>
                </a:cubicBezTo>
                <a:cubicBezTo>
                  <a:pt x="10114" y="1743"/>
                  <a:pt x="10121" y="1737"/>
                  <a:pt x="10121" y="1735"/>
                </a:cubicBezTo>
                <a:cubicBezTo>
                  <a:pt x="10122" y="1734"/>
                  <a:pt x="10139" y="1727"/>
                  <a:pt x="10140" y="1726"/>
                </a:cubicBezTo>
                <a:cubicBezTo>
                  <a:pt x="10140" y="1725"/>
                  <a:pt x="10149" y="1723"/>
                  <a:pt x="10149" y="1723"/>
                </a:cubicBezTo>
                <a:cubicBezTo>
                  <a:pt x="10166" y="1721"/>
                  <a:pt x="10166" y="1721"/>
                  <a:pt x="10166" y="1721"/>
                </a:cubicBezTo>
                <a:cubicBezTo>
                  <a:pt x="10188" y="1710"/>
                  <a:pt x="10188" y="1710"/>
                  <a:pt x="10188" y="1710"/>
                </a:cubicBezTo>
                <a:cubicBezTo>
                  <a:pt x="10207" y="1707"/>
                  <a:pt x="10207" y="1707"/>
                  <a:pt x="10207" y="1707"/>
                </a:cubicBezTo>
                <a:cubicBezTo>
                  <a:pt x="10226" y="1704"/>
                  <a:pt x="10226" y="1704"/>
                  <a:pt x="10226" y="1704"/>
                </a:cubicBezTo>
                <a:cubicBezTo>
                  <a:pt x="10226" y="1704"/>
                  <a:pt x="10232" y="1707"/>
                  <a:pt x="10233" y="1708"/>
                </a:cubicBezTo>
                <a:cubicBezTo>
                  <a:pt x="10234" y="1709"/>
                  <a:pt x="10239" y="1714"/>
                  <a:pt x="10239" y="1716"/>
                </a:cubicBezTo>
                <a:cubicBezTo>
                  <a:pt x="10240" y="1718"/>
                  <a:pt x="10242" y="1723"/>
                  <a:pt x="10243" y="1726"/>
                </a:cubicBezTo>
                <a:cubicBezTo>
                  <a:pt x="10244" y="1729"/>
                  <a:pt x="10251" y="1731"/>
                  <a:pt x="10255" y="1732"/>
                </a:cubicBezTo>
                <a:cubicBezTo>
                  <a:pt x="10259" y="1734"/>
                  <a:pt x="10269" y="1735"/>
                  <a:pt x="10276" y="1736"/>
                </a:cubicBezTo>
                <a:cubicBezTo>
                  <a:pt x="10284" y="1737"/>
                  <a:pt x="10284" y="1737"/>
                  <a:pt x="10292" y="1736"/>
                </a:cubicBezTo>
                <a:cubicBezTo>
                  <a:pt x="10300" y="1735"/>
                  <a:pt x="10299" y="1734"/>
                  <a:pt x="10302" y="1732"/>
                </a:cubicBezTo>
                <a:cubicBezTo>
                  <a:pt x="10305" y="1730"/>
                  <a:pt x="10313" y="1726"/>
                  <a:pt x="10314" y="1725"/>
                </a:cubicBezTo>
                <a:cubicBezTo>
                  <a:pt x="10316" y="1723"/>
                  <a:pt x="10315" y="1715"/>
                  <a:pt x="10314" y="1712"/>
                </a:cubicBezTo>
                <a:cubicBezTo>
                  <a:pt x="10313" y="1709"/>
                  <a:pt x="10313" y="1703"/>
                  <a:pt x="10314" y="1701"/>
                </a:cubicBezTo>
                <a:cubicBezTo>
                  <a:pt x="10315" y="1700"/>
                  <a:pt x="10321" y="1697"/>
                  <a:pt x="10321" y="1697"/>
                </a:cubicBezTo>
                <a:cubicBezTo>
                  <a:pt x="10340" y="1698"/>
                  <a:pt x="10340" y="1698"/>
                  <a:pt x="10340" y="1698"/>
                </a:cubicBezTo>
                <a:cubicBezTo>
                  <a:pt x="10353" y="1685"/>
                  <a:pt x="10353" y="1685"/>
                  <a:pt x="10353" y="1685"/>
                </a:cubicBezTo>
                <a:cubicBezTo>
                  <a:pt x="10360" y="1679"/>
                  <a:pt x="10360" y="1679"/>
                  <a:pt x="10360" y="1679"/>
                </a:cubicBezTo>
                <a:cubicBezTo>
                  <a:pt x="10365" y="1668"/>
                  <a:pt x="10365" y="1668"/>
                  <a:pt x="10365" y="1668"/>
                </a:cubicBezTo>
                <a:cubicBezTo>
                  <a:pt x="10365" y="1668"/>
                  <a:pt x="10370" y="1657"/>
                  <a:pt x="10371" y="1654"/>
                </a:cubicBezTo>
                <a:cubicBezTo>
                  <a:pt x="10371" y="1652"/>
                  <a:pt x="10370" y="1646"/>
                  <a:pt x="10369" y="1642"/>
                </a:cubicBezTo>
                <a:cubicBezTo>
                  <a:pt x="10368" y="1639"/>
                  <a:pt x="10364" y="1628"/>
                  <a:pt x="10364" y="1628"/>
                </a:cubicBezTo>
                <a:cubicBezTo>
                  <a:pt x="10362" y="1605"/>
                  <a:pt x="10362" y="1605"/>
                  <a:pt x="10362" y="1605"/>
                </a:cubicBezTo>
                <a:cubicBezTo>
                  <a:pt x="10362" y="1605"/>
                  <a:pt x="10361" y="1597"/>
                  <a:pt x="10361" y="1595"/>
                </a:cubicBezTo>
                <a:cubicBezTo>
                  <a:pt x="10361" y="1593"/>
                  <a:pt x="10358" y="1581"/>
                  <a:pt x="10358" y="1580"/>
                </a:cubicBezTo>
                <a:cubicBezTo>
                  <a:pt x="10358" y="1579"/>
                  <a:pt x="10361" y="1568"/>
                  <a:pt x="10362" y="1566"/>
                </a:cubicBezTo>
                <a:cubicBezTo>
                  <a:pt x="10363" y="1563"/>
                  <a:pt x="10372" y="1561"/>
                  <a:pt x="10372" y="1560"/>
                </a:cubicBezTo>
                <a:cubicBezTo>
                  <a:pt x="10373" y="1560"/>
                  <a:pt x="10375" y="1550"/>
                  <a:pt x="10375" y="1548"/>
                </a:cubicBezTo>
                <a:cubicBezTo>
                  <a:pt x="10375" y="1546"/>
                  <a:pt x="10381" y="1536"/>
                  <a:pt x="10381" y="1535"/>
                </a:cubicBezTo>
                <a:cubicBezTo>
                  <a:pt x="10382" y="1534"/>
                  <a:pt x="10386" y="1525"/>
                  <a:pt x="10388" y="1522"/>
                </a:cubicBezTo>
                <a:cubicBezTo>
                  <a:pt x="10390" y="1519"/>
                  <a:pt x="10396" y="1520"/>
                  <a:pt x="10397" y="1520"/>
                </a:cubicBezTo>
                <a:cubicBezTo>
                  <a:pt x="10398" y="1520"/>
                  <a:pt x="10409" y="1517"/>
                  <a:pt x="10409" y="1517"/>
                </a:cubicBezTo>
                <a:cubicBezTo>
                  <a:pt x="10409" y="1517"/>
                  <a:pt x="10420" y="1511"/>
                  <a:pt x="10422" y="1510"/>
                </a:cubicBezTo>
                <a:cubicBezTo>
                  <a:pt x="10424" y="1510"/>
                  <a:pt x="10431" y="1511"/>
                  <a:pt x="10432" y="1512"/>
                </a:cubicBezTo>
                <a:cubicBezTo>
                  <a:pt x="10433" y="1513"/>
                  <a:pt x="10436" y="1519"/>
                  <a:pt x="10436" y="1519"/>
                </a:cubicBezTo>
                <a:cubicBezTo>
                  <a:pt x="10450" y="1524"/>
                  <a:pt x="10450" y="1524"/>
                  <a:pt x="10450" y="1524"/>
                </a:cubicBezTo>
                <a:cubicBezTo>
                  <a:pt x="10455" y="1531"/>
                  <a:pt x="10455" y="1531"/>
                  <a:pt x="10455" y="1531"/>
                </a:cubicBezTo>
                <a:cubicBezTo>
                  <a:pt x="10461" y="1541"/>
                  <a:pt x="10461" y="1541"/>
                  <a:pt x="10461" y="1541"/>
                </a:cubicBezTo>
                <a:cubicBezTo>
                  <a:pt x="10461" y="1541"/>
                  <a:pt x="10473" y="1550"/>
                  <a:pt x="10477" y="1552"/>
                </a:cubicBezTo>
                <a:cubicBezTo>
                  <a:pt x="10481" y="1554"/>
                  <a:pt x="10487" y="1555"/>
                  <a:pt x="10491" y="1556"/>
                </a:cubicBezTo>
                <a:cubicBezTo>
                  <a:pt x="10495" y="1557"/>
                  <a:pt x="10506" y="1556"/>
                  <a:pt x="10508" y="1555"/>
                </a:cubicBezTo>
                <a:cubicBezTo>
                  <a:pt x="10511" y="1555"/>
                  <a:pt x="10519" y="1551"/>
                  <a:pt x="10521" y="1551"/>
                </a:cubicBezTo>
                <a:cubicBezTo>
                  <a:pt x="10523" y="1550"/>
                  <a:pt x="10532" y="1544"/>
                  <a:pt x="10532" y="1544"/>
                </a:cubicBezTo>
                <a:cubicBezTo>
                  <a:pt x="10535" y="1531"/>
                  <a:pt x="10535" y="1531"/>
                  <a:pt x="10535" y="1531"/>
                </a:cubicBezTo>
                <a:cubicBezTo>
                  <a:pt x="10526" y="1513"/>
                  <a:pt x="10526" y="1513"/>
                  <a:pt x="10526" y="1513"/>
                </a:cubicBezTo>
                <a:cubicBezTo>
                  <a:pt x="10526" y="1497"/>
                  <a:pt x="10526" y="1497"/>
                  <a:pt x="10526" y="1497"/>
                </a:cubicBezTo>
                <a:cubicBezTo>
                  <a:pt x="10526" y="1497"/>
                  <a:pt x="10528" y="1489"/>
                  <a:pt x="10528" y="1488"/>
                </a:cubicBezTo>
                <a:cubicBezTo>
                  <a:pt x="10528" y="1487"/>
                  <a:pt x="10532" y="1481"/>
                  <a:pt x="10532" y="1481"/>
                </a:cubicBezTo>
                <a:cubicBezTo>
                  <a:pt x="10536" y="1475"/>
                  <a:pt x="10536" y="1475"/>
                  <a:pt x="10536" y="1475"/>
                </a:cubicBezTo>
                <a:cubicBezTo>
                  <a:pt x="10536" y="1475"/>
                  <a:pt x="10532" y="1468"/>
                  <a:pt x="10531" y="1467"/>
                </a:cubicBezTo>
                <a:cubicBezTo>
                  <a:pt x="10530" y="1466"/>
                  <a:pt x="10524" y="1467"/>
                  <a:pt x="10523" y="1467"/>
                </a:cubicBezTo>
                <a:cubicBezTo>
                  <a:pt x="10521" y="1467"/>
                  <a:pt x="10520" y="1470"/>
                  <a:pt x="10520" y="1470"/>
                </a:cubicBezTo>
                <a:cubicBezTo>
                  <a:pt x="10512" y="1474"/>
                  <a:pt x="10512" y="1474"/>
                  <a:pt x="10512" y="1474"/>
                </a:cubicBezTo>
                <a:cubicBezTo>
                  <a:pt x="10512" y="1474"/>
                  <a:pt x="10502" y="1475"/>
                  <a:pt x="10498" y="1473"/>
                </a:cubicBezTo>
                <a:cubicBezTo>
                  <a:pt x="10495" y="1471"/>
                  <a:pt x="10487" y="1467"/>
                  <a:pt x="10486" y="1465"/>
                </a:cubicBezTo>
                <a:cubicBezTo>
                  <a:pt x="10485" y="1463"/>
                  <a:pt x="10479" y="1449"/>
                  <a:pt x="10479" y="1449"/>
                </a:cubicBezTo>
                <a:cubicBezTo>
                  <a:pt x="10475" y="1439"/>
                  <a:pt x="10475" y="1439"/>
                  <a:pt x="10475" y="1439"/>
                </a:cubicBezTo>
                <a:cubicBezTo>
                  <a:pt x="10475" y="1439"/>
                  <a:pt x="10472" y="1430"/>
                  <a:pt x="10472" y="1429"/>
                </a:cubicBezTo>
                <a:cubicBezTo>
                  <a:pt x="10472" y="1428"/>
                  <a:pt x="10474" y="1420"/>
                  <a:pt x="10474" y="1420"/>
                </a:cubicBezTo>
                <a:cubicBezTo>
                  <a:pt x="10474" y="1420"/>
                  <a:pt x="10477" y="1413"/>
                  <a:pt x="10478" y="1411"/>
                </a:cubicBezTo>
                <a:cubicBezTo>
                  <a:pt x="10480" y="1408"/>
                  <a:pt x="10486" y="1409"/>
                  <a:pt x="10490" y="1408"/>
                </a:cubicBezTo>
                <a:cubicBezTo>
                  <a:pt x="10494" y="1407"/>
                  <a:pt x="10501" y="1403"/>
                  <a:pt x="10502" y="1402"/>
                </a:cubicBezTo>
                <a:cubicBezTo>
                  <a:pt x="10503" y="1400"/>
                  <a:pt x="10524" y="1393"/>
                  <a:pt x="10527" y="1392"/>
                </a:cubicBezTo>
                <a:cubicBezTo>
                  <a:pt x="10530" y="1390"/>
                  <a:pt x="10539" y="1391"/>
                  <a:pt x="10543" y="1391"/>
                </a:cubicBezTo>
                <a:cubicBezTo>
                  <a:pt x="10546" y="1391"/>
                  <a:pt x="10555" y="1387"/>
                  <a:pt x="10555" y="1387"/>
                </a:cubicBezTo>
                <a:cubicBezTo>
                  <a:pt x="10571" y="1386"/>
                  <a:pt x="10571" y="1386"/>
                  <a:pt x="10571" y="1386"/>
                </a:cubicBezTo>
                <a:cubicBezTo>
                  <a:pt x="10589" y="1382"/>
                  <a:pt x="10589" y="1382"/>
                  <a:pt x="10589" y="1382"/>
                </a:cubicBezTo>
                <a:cubicBezTo>
                  <a:pt x="10589" y="1382"/>
                  <a:pt x="10601" y="1385"/>
                  <a:pt x="10602" y="1385"/>
                </a:cubicBezTo>
                <a:cubicBezTo>
                  <a:pt x="10604" y="1385"/>
                  <a:pt x="10619" y="1385"/>
                  <a:pt x="10624" y="1385"/>
                </a:cubicBezTo>
                <a:cubicBezTo>
                  <a:pt x="10630" y="1385"/>
                  <a:pt x="10632" y="1388"/>
                  <a:pt x="10639" y="1391"/>
                </a:cubicBezTo>
                <a:cubicBezTo>
                  <a:pt x="10646" y="1393"/>
                  <a:pt x="10649" y="1394"/>
                  <a:pt x="10656" y="1394"/>
                </a:cubicBezTo>
                <a:cubicBezTo>
                  <a:pt x="10663" y="1394"/>
                  <a:pt x="10672" y="1394"/>
                  <a:pt x="10678" y="1393"/>
                </a:cubicBezTo>
                <a:cubicBezTo>
                  <a:pt x="10685" y="1393"/>
                  <a:pt x="10689" y="1393"/>
                  <a:pt x="10691" y="1392"/>
                </a:cubicBezTo>
                <a:cubicBezTo>
                  <a:pt x="10693" y="1391"/>
                  <a:pt x="10700" y="1386"/>
                  <a:pt x="10700" y="1384"/>
                </a:cubicBezTo>
                <a:cubicBezTo>
                  <a:pt x="10700" y="1383"/>
                  <a:pt x="10698" y="1379"/>
                  <a:pt x="10699" y="1377"/>
                </a:cubicBezTo>
                <a:cubicBezTo>
                  <a:pt x="10700" y="1375"/>
                  <a:pt x="10704" y="1371"/>
                  <a:pt x="10705" y="1370"/>
                </a:cubicBezTo>
                <a:cubicBezTo>
                  <a:pt x="10707" y="1369"/>
                  <a:pt x="10712" y="1373"/>
                  <a:pt x="10714" y="1373"/>
                </a:cubicBezTo>
                <a:cubicBezTo>
                  <a:pt x="10715" y="1373"/>
                  <a:pt x="10719" y="1370"/>
                  <a:pt x="10719" y="1370"/>
                </a:cubicBezTo>
                <a:cubicBezTo>
                  <a:pt x="10719" y="1370"/>
                  <a:pt x="10724" y="1368"/>
                  <a:pt x="10725" y="1368"/>
                </a:cubicBezTo>
                <a:cubicBezTo>
                  <a:pt x="10726" y="1368"/>
                  <a:pt x="10734" y="1371"/>
                  <a:pt x="10741" y="1368"/>
                </a:cubicBezTo>
                <a:cubicBezTo>
                  <a:pt x="10747" y="1366"/>
                  <a:pt x="10749" y="1365"/>
                  <a:pt x="10750" y="1364"/>
                </a:cubicBezTo>
                <a:cubicBezTo>
                  <a:pt x="10752" y="1362"/>
                  <a:pt x="10753" y="1361"/>
                  <a:pt x="10756" y="1360"/>
                </a:cubicBezTo>
                <a:cubicBezTo>
                  <a:pt x="10760" y="1359"/>
                  <a:pt x="10762" y="1360"/>
                  <a:pt x="10767" y="1360"/>
                </a:cubicBezTo>
                <a:cubicBezTo>
                  <a:pt x="10772" y="1360"/>
                  <a:pt x="10777" y="1361"/>
                  <a:pt x="10778" y="1361"/>
                </a:cubicBezTo>
                <a:cubicBezTo>
                  <a:pt x="10779" y="1361"/>
                  <a:pt x="10795" y="1361"/>
                  <a:pt x="10797" y="1361"/>
                </a:cubicBezTo>
                <a:cubicBezTo>
                  <a:pt x="10799" y="1360"/>
                  <a:pt x="10799" y="1359"/>
                  <a:pt x="10799" y="1359"/>
                </a:cubicBezTo>
                <a:cubicBezTo>
                  <a:pt x="10799" y="1359"/>
                  <a:pt x="10798" y="1355"/>
                  <a:pt x="10797" y="1354"/>
                </a:cubicBezTo>
                <a:cubicBezTo>
                  <a:pt x="10797" y="1352"/>
                  <a:pt x="10792" y="1350"/>
                  <a:pt x="10791" y="1349"/>
                </a:cubicBezTo>
                <a:cubicBezTo>
                  <a:pt x="10790" y="1348"/>
                  <a:pt x="10774" y="1348"/>
                  <a:pt x="10772" y="1348"/>
                </a:cubicBezTo>
                <a:cubicBezTo>
                  <a:pt x="10771" y="1348"/>
                  <a:pt x="10759" y="1348"/>
                  <a:pt x="10758" y="1348"/>
                </a:cubicBezTo>
                <a:cubicBezTo>
                  <a:pt x="10758" y="1348"/>
                  <a:pt x="10746" y="1345"/>
                  <a:pt x="10745" y="1344"/>
                </a:cubicBezTo>
                <a:cubicBezTo>
                  <a:pt x="10745" y="1343"/>
                  <a:pt x="10735" y="1336"/>
                  <a:pt x="10734" y="1334"/>
                </a:cubicBezTo>
                <a:cubicBezTo>
                  <a:pt x="10733" y="1332"/>
                  <a:pt x="10727" y="1330"/>
                  <a:pt x="10725" y="1327"/>
                </a:cubicBezTo>
                <a:cubicBezTo>
                  <a:pt x="10724" y="1325"/>
                  <a:pt x="10703" y="1322"/>
                  <a:pt x="10703" y="1322"/>
                </a:cubicBezTo>
                <a:cubicBezTo>
                  <a:pt x="10677" y="1323"/>
                  <a:pt x="10677" y="1323"/>
                  <a:pt x="10677" y="1323"/>
                </a:cubicBezTo>
                <a:cubicBezTo>
                  <a:pt x="10651" y="1324"/>
                  <a:pt x="10651" y="1324"/>
                  <a:pt x="10651" y="1324"/>
                </a:cubicBezTo>
                <a:cubicBezTo>
                  <a:pt x="10634" y="1326"/>
                  <a:pt x="10634" y="1326"/>
                  <a:pt x="10634" y="1326"/>
                </a:cubicBezTo>
                <a:cubicBezTo>
                  <a:pt x="10612" y="1326"/>
                  <a:pt x="10612" y="1326"/>
                  <a:pt x="10612" y="1326"/>
                </a:cubicBezTo>
                <a:cubicBezTo>
                  <a:pt x="10612" y="1326"/>
                  <a:pt x="10590" y="1334"/>
                  <a:pt x="10589" y="1335"/>
                </a:cubicBezTo>
                <a:cubicBezTo>
                  <a:pt x="10588" y="1336"/>
                  <a:pt x="10576" y="1342"/>
                  <a:pt x="10576" y="1342"/>
                </a:cubicBezTo>
                <a:cubicBezTo>
                  <a:pt x="10563" y="1343"/>
                  <a:pt x="10563" y="1343"/>
                  <a:pt x="10563" y="1343"/>
                </a:cubicBezTo>
                <a:cubicBezTo>
                  <a:pt x="10563" y="1343"/>
                  <a:pt x="10543" y="1348"/>
                  <a:pt x="10540" y="1350"/>
                </a:cubicBezTo>
                <a:cubicBezTo>
                  <a:pt x="10537" y="1352"/>
                  <a:pt x="10526" y="1355"/>
                  <a:pt x="10525" y="1356"/>
                </a:cubicBezTo>
                <a:cubicBezTo>
                  <a:pt x="10523" y="1356"/>
                  <a:pt x="10508" y="1356"/>
                  <a:pt x="10508" y="1356"/>
                </a:cubicBezTo>
                <a:cubicBezTo>
                  <a:pt x="10483" y="1360"/>
                  <a:pt x="10483" y="1360"/>
                  <a:pt x="10483" y="1360"/>
                </a:cubicBezTo>
                <a:cubicBezTo>
                  <a:pt x="10472" y="1366"/>
                  <a:pt x="10472" y="1366"/>
                  <a:pt x="10472" y="1366"/>
                </a:cubicBezTo>
                <a:cubicBezTo>
                  <a:pt x="10463" y="1366"/>
                  <a:pt x="10463" y="1366"/>
                  <a:pt x="10463" y="1366"/>
                </a:cubicBezTo>
                <a:cubicBezTo>
                  <a:pt x="10463" y="1366"/>
                  <a:pt x="10455" y="1364"/>
                  <a:pt x="10454" y="1363"/>
                </a:cubicBezTo>
                <a:cubicBezTo>
                  <a:pt x="10452" y="1362"/>
                  <a:pt x="10452" y="1359"/>
                  <a:pt x="10452" y="1358"/>
                </a:cubicBezTo>
                <a:cubicBezTo>
                  <a:pt x="10452" y="1357"/>
                  <a:pt x="10440" y="1353"/>
                  <a:pt x="10440" y="1353"/>
                </a:cubicBezTo>
                <a:cubicBezTo>
                  <a:pt x="10440" y="1353"/>
                  <a:pt x="10429" y="1359"/>
                  <a:pt x="10429" y="1359"/>
                </a:cubicBezTo>
                <a:cubicBezTo>
                  <a:pt x="10428" y="1359"/>
                  <a:pt x="10422" y="1359"/>
                  <a:pt x="10420" y="1358"/>
                </a:cubicBezTo>
                <a:cubicBezTo>
                  <a:pt x="10418" y="1357"/>
                  <a:pt x="10414" y="1353"/>
                  <a:pt x="10414" y="1353"/>
                </a:cubicBezTo>
                <a:cubicBezTo>
                  <a:pt x="10416" y="1346"/>
                  <a:pt x="10416" y="1346"/>
                  <a:pt x="10416" y="1346"/>
                </a:cubicBezTo>
                <a:cubicBezTo>
                  <a:pt x="10414" y="1339"/>
                  <a:pt x="10414" y="1339"/>
                  <a:pt x="10414" y="1339"/>
                </a:cubicBezTo>
                <a:cubicBezTo>
                  <a:pt x="10414" y="1339"/>
                  <a:pt x="10408" y="1335"/>
                  <a:pt x="10407" y="1334"/>
                </a:cubicBezTo>
                <a:cubicBezTo>
                  <a:pt x="10406" y="1332"/>
                  <a:pt x="10391" y="1330"/>
                  <a:pt x="10389" y="1329"/>
                </a:cubicBezTo>
                <a:cubicBezTo>
                  <a:pt x="10388" y="1328"/>
                  <a:pt x="10371" y="1323"/>
                  <a:pt x="10370" y="1322"/>
                </a:cubicBezTo>
                <a:cubicBezTo>
                  <a:pt x="10370" y="1321"/>
                  <a:pt x="10364" y="1312"/>
                  <a:pt x="10364" y="1312"/>
                </a:cubicBezTo>
                <a:cubicBezTo>
                  <a:pt x="10361" y="1296"/>
                  <a:pt x="10361" y="1296"/>
                  <a:pt x="10361" y="1296"/>
                </a:cubicBezTo>
                <a:cubicBezTo>
                  <a:pt x="10361" y="1296"/>
                  <a:pt x="10358" y="1281"/>
                  <a:pt x="10359" y="1280"/>
                </a:cubicBezTo>
                <a:cubicBezTo>
                  <a:pt x="10359" y="1279"/>
                  <a:pt x="10362" y="1269"/>
                  <a:pt x="10362" y="1269"/>
                </a:cubicBezTo>
                <a:cubicBezTo>
                  <a:pt x="10362" y="1248"/>
                  <a:pt x="10362" y="1248"/>
                  <a:pt x="10362" y="1248"/>
                </a:cubicBezTo>
                <a:cubicBezTo>
                  <a:pt x="10362" y="1248"/>
                  <a:pt x="10360" y="1243"/>
                  <a:pt x="10358" y="1240"/>
                </a:cubicBezTo>
                <a:cubicBezTo>
                  <a:pt x="10356" y="1237"/>
                  <a:pt x="10351" y="1232"/>
                  <a:pt x="10348" y="1225"/>
                </a:cubicBezTo>
                <a:cubicBezTo>
                  <a:pt x="10344" y="1219"/>
                  <a:pt x="10348" y="1216"/>
                  <a:pt x="10348" y="1214"/>
                </a:cubicBezTo>
                <a:cubicBezTo>
                  <a:pt x="10347" y="1212"/>
                  <a:pt x="10341" y="1208"/>
                  <a:pt x="10340" y="1207"/>
                </a:cubicBezTo>
                <a:cubicBezTo>
                  <a:pt x="10339" y="1207"/>
                  <a:pt x="10333" y="1194"/>
                  <a:pt x="10333" y="1194"/>
                </a:cubicBezTo>
                <a:cubicBezTo>
                  <a:pt x="10336" y="1177"/>
                  <a:pt x="10336" y="1177"/>
                  <a:pt x="10336" y="1177"/>
                </a:cubicBezTo>
                <a:cubicBezTo>
                  <a:pt x="10340" y="1168"/>
                  <a:pt x="10340" y="1168"/>
                  <a:pt x="10340" y="1168"/>
                </a:cubicBezTo>
                <a:cubicBezTo>
                  <a:pt x="10340" y="1168"/>
                  <a:pt x="10348" y="1160"/>
                  <a:pt x="10350" y="1158"/>
                </a:cubicBezTo>
                <a:cubicBezTo>
                  <a:pt x="10351" y="1157"/>
                  <a:pt x="10351" y="1149"/>
                  <a:pt x="10351" y="1149"/>
                </a:cubicBezTo>
                <a:cubicBezTo>
                  <a:pt x="10351" y="1149"/>
                  <a:pt x="10357" y="1147"/>
                  <a:pt x="10360" y="1147"/>
                </a:cubicBezTo>
                <a:cubicBezTo>
                  <a:pt x="10363" y="1148"/>
                  <a:pt x="10366" y="1149"/>
                  <a:pt x="10368" y="1149"/>
                </a:cubicBezTo>
                <a:cubicBezTo>
                  <a:pt x="10369" y="1149"/>
                  <a:pt x="10380" y="1148"/>
                  <a:pt x="10382" y="1148"/>
                </a:cubicBezTo>
                <a:cubicBezTo>
                  <a:pt x="10384" y="1148"/>
                  <a:pt x="10386" y="1144"/>
                  <a:pt x="10386" y="1143"/>
                </a:cubicBezTo>
                <a:cubicBezTo>
                  <a:pt x="10386" y="1142"/>
                  <a:pt x="10383" y="1137"/>
                  <a:pt x="10383" y="1134"/>
                </a:cubicBezTo>
                <a:cubicBezTo>
                  <a:pt x="10382" y="1132"/>
                  <a:pt x="10385" y="1128"/>
                  <a:pt x="10386" y="1127"/>
                </a:cubicBezTo>
                <a:cubicBezTo>
                  <a:pt x="10386" y="1126"/>
                  <a:pt x="10401" y="1117"/>
                  <a:pt x="10401" y="1117"/>
                </a:cubicBezTo>
                <a:cubicBezTo>
                  <a:pt x="10418" y="1110"/>
                  <a:pt x="10418" y="1110"/>
                  <a:pt x="10418" y="1110"/>
                </a:cubicBezTo>
                <a:cubicBezTo>
                  <a:pt x="10436" y="1098"/>
                  <a:pt x="10436" y="1098"/>
                  <a:pt x="10436" y="1098"/>
                </a:cubicBezTo>
                <a:cubicBezTo>
                  <a:pt x="10453" y="1088"/>
                  <a:pt x="10453" y="1088"/>
                  <a:pt x="10453" y="1088"/>
                </a:cubicBezTo>
                <a:cubicBezTo>
                  <a:pt x="10468" y="1071"/>
                  <a:pt x="10468" y="1071"/>
                  <a:pt x="10468" y="1071"/>
                </a:cubicBezTo>
                <a:cubicBezTo>
                  <a:pt x="10478" y="1062"/>
                  <a:pt x="10478" y="1062"/>
                  <a:pt x="10478" y="1062"/>
                </a:cubicBezTo>
                <a:cubicBezTo>
                  <a:pt x="10498" y="1044"/>
                  <a:pt x="10498" y="1044"/>
                  <a:pt x="10498" y="1044"/>
                </a:cubicBezTo>
                <a:cubicBezTo>
                  <a:pt x="10498" y="1044"/>
                  <a:pt x="10504" y="1043"/>
                  <a:pt x="10509" y="1042"/>
                </a:cubicBezTo>
                <a:cubicBezTo>
                  <a:pt x="10515" y="1040"/>
                  <a:pt x="10519" y="1038"/>
                  <a:pt x="10521" y="1036"/>
                </a:cubicBezTo>
                <a:cubicBezTo>
                  <a:pt x="10523" y="1035"/>
                  <a:pt x="10522" y="1031"/>
                  <a:pt x="10522" y="1027"/>
                </a:cubicBezTo>
                <a:cubicBezTo>
                  <a:pt x="10522" y="1022"/>
                  <a:pt x="10519" y="1015"/>
                  <a:pt x="10519" y="1011"/>
                </a:cubicBezTo>
                <a:cubicBezTo>
                  <a:pt x="10518" y="1008"/>
                  <a:pt x="10511" y="997"/>
                  <a:pt x="10510" y="996"/>
                </a:cubicBezTo>
                <a:cubicBezTo>
                  <a:pt x="10510" y="995"/>
                  <a:pt x="10486" y="988"/>
                  <a:pt x="10485" y="986"/>
                </a:cubicBezTo>
                <a:cubicBezTo>
                  <a:pt x="10485" y="985"/>
                  <a:pt x="10483" y="982"/>
                  <a:pt x="10483" y="982"/>
                </a:cubicBezTo>
                <a:cubicBezTo>
                  <a:pt x="10451" y="979"/>
                  <a:pt x="10451" y="979"/>
                  <a:pt x="10451" y="979"/>
                </a:cubicBezTo>
                <a:cubicBezTo>
                  <a:pt x="10441" y="983"/>
                  <a:pt x="10441" y="983"/>
                  <a:pt x="10441" y="983"/>
                </a:cubicBezTo>
                <a:cubicBezTo>
                  <a:pt x="10412" y="987"/>
                  <a:pt x="10412" y="987"/>
                  <a:pt x="10412" y="987"/>
                </a:cubicBezTo>
                <a:cubicBezTo>
                  <a:pt x="10397" y="983"/>
                  <a:pt x="10397" y="983"/>
                  <a:pt x="10397" y="983"/>
                </a:cubicBezTo>
                <a:cubicBezTo>
                  <a:pt x="10389" y="982"/>
                  <a:pt x="10389" y="982"/>
                  <a:pt x="10389" y="982"/>
                </a:cubicBezTo>
                <a:cubicBezTo>
                  <a:pt x="10389" y="982"/>
                  <a:pt x="10377" y="984"/>
                  <a:pt x="10376" y="984"/>
                </a:cubicBezTo>
                <a:cubicBezTo>
                  <a:pt x="10375" y="985"/>
                  <a:pt x="10370" y="992"/>
                  <a:pt x="10369" y="994"/>
                </a:cubicBezTo>
                <a:cubicBezTo>
                  <a:pt x="10369" y="995"/>
                  <a:pt x="10363" y="1003"/>
                  <a:pt x="10362" y="1004"/>
                </a:cubicBezTo>
                <a:cubicBezTo>
                  <a:pt x="10362" y="1005"/>
                  <a:pt x="10348" y="1010"/>
                  <a:pt x="10345" y="1012"/>
                </a:cubicBezTo>
                <a:cubicBezTo>
                  <a:pt x="10341" y="1013"/>
                  <a:pt x="10342" y="1020"/>
                  <a:pt x="10342" y="1023"/>
                </a:cubicBezTo>
                <a:cubicBezTo>
                  <a:pt x="10342" y="1026"/>
                  <a:pt x="10336" y="1032"/>
                  <a:pt x="10336" y="1032"/>
                </a:cubicBezTo>
                <a:cubicBezTo>
                  <a:pt x="10326" y="1042"/>
                  <a:pt x="10326" y="1042"/>
                  <a:pt x="10326" y="1042"/>
                </a:cubicBezTo>
                <a:cubicBezTo>
                  <a:pt x="10324" y="1048"/>
                  <a:pt x="10324" y="1048"/>
                  <a:pt x="10324" y="1048"/>
                </a:cubicBezTo>
                <a:cubicBezTo>
                  <a:pt x="10324" y="1048"/>
                  <a:pt x="10328" y="1056"/>
                  <a:pt x="10330" y="1056"/>
                </a:cubicBezTo>
                <a:cubicBezTo>
                  <a:pt x="10331" y="1056"/>
                  <a:pt x="10338" y="1060"/>
                  <a:pt x="10338" y="1060"/>
                </a:cubicBezTo>
                <a:cubicBezTo>
                  <a:pt x="10338" y="1060"/>
                  <a:pt x="10341" y="1070"/>
                  <a:pt x="10341" y="1071"/>
                </a:cubicBezTo>
                <a:cubicBezTo>
                  <a:pt x="10340" y="1073"/>
                  <a:pt x="10335" y="1081"/>
                  <a:pt x="10335" y="1081"/>
                </a:cubicBezTo>
                <a:cubicBezTo>
                  <a:pt x="10320" y="1090"/>
                  <a:pt x="10320" y="1090"/>
                  <a:pt x="10320" y="1090"/>
                </a:cubicBezTo>
                <a:cubicBezTo>
                  <a:pt x="10320" y="1090"/>
                  <a:pt x="10313" y="1096"/>
                  <a:pt x="10313" y="1097"/>
                </a:cubicBezTo>
                <a:cubicBezTo>
                  <a:pt x="10312" y="1098"/>
                  <a:pt x="10307" y="1108"/>
                  <a:pt x="10307" y="1108"/>
                </a:cubicBezTo>
                <a:cubicBezTo>
                  <a:pt x="10307" y="1108"/>
                  <a:pt x="10298" y="1112"/>
                  <a:pt x="10297" y="1113"/>
                </a:cubicBezTo>
                <a:cubicBezTo>
                  <a:pt x="10296" y="1114"/>
                  <a:pt x="10289" y="1118"/>
                  <a:pt x="10289" y="1118"/>
                </a:cubicBezTo>
                <a:cubicBezTo>
                  <a:pt x="10278" y="1121"/>
                  <a:pt x="10278" y="1121"/>
                  <a:pt x="10278" y="1121"/>
                </a:cubicBezTo>
                <a:cubicBezTo>
                  <a:pt x="10278" y="1121"/>
                  <a:pt x="10270" y="1126"/>
                  <a:pt x="10268" y="1127"/>
                </a:cubicBezTo>
                <a:cubicBezTo>
                  <a:pt x="10267" y="1128"/>
                  <a:pt x="10260" y="1133"/>
                  <a:pt x="10260" y="1133"/>
                </a:cubicBezTo>
                <a:cubicBezTo>
                  <a:pt x="10249" y="1132"/>
                  <a:pt x="10249" y="1132"/>
                  <a:pt x="10249" y="1132"/>
                </a:cubicBezTo>
                <a:cubicBezTo>
                  <a:pt x="10249" y="1132"/>
                  <a:pt x="10240" y="1136"/>
                  <a:pt x="10239" y="1137"/>
                </a:cubicBezTo>
                <a:cubicBezTo>
                  <a:pt x="10239" y="1138"/>
                  <a:pt x="10236" y="1142"/>
                  <a:pt x="10234" y="1145"/>
                </a:cubicBezTo>
                <a:cubicBezTo>
                  <a:pt x="10232" y="1148"/>
                  <a:pt x="10228" y="1148"/>
                  <a:pt x="10227" y="1149"/>
                </a:cubicBezTo>
                <a:cubicBezTo>
                  <a:pt x="10225" y="1150"/>
                  <a:pt x="10219" y="1150"/>
                  <a:pt x="10219" y="1150"/>
                </a:cubicBezTo>
                <a:cubicBezTo>
                  <a:pt x="10219" y="1150"/>
                  <a:pt x="10214" y="1151"/>
                  <a:pt x="10213" y="1151"/>
                </a:cubicBezTo>
                <a:cubicBezTo>
                  <a:pt x="10213" y="1152"/>
                  <a:pt x="10207" y="1156"/>
                  <a:pt x="10205" y="1157"/>
                </a:cubicBezTo>
                <a:cubicBezTo>
                  <a:pt x="10203" y="1157"/>
                  <a:pt x="10204" y="1164"/>
                  <a:pt x="10204" y="1165"/>
                </a:cubicBezTo>
                <a:cubicBezTo>
                  <a:pt x="10204" y="1166"/>
                  <a:pt x="10199" y="1173"/>
                  <a:pt x="10199" y="1173"/>
                </a:cubicBezTo>
                <a:cubicBezTo>
                  <a:pt x="10185" y="1176"/>
                  <a:pt x="10185" y="1176"/>
                  <a:pt x="10185" y="1176"/>
                </a:cubicBezTo>
                <a:cubicBezTo>
                  <a:pt x="10185" y="1176"/>
                  <a:pt x="10179" y="1179"/>
                  <a:pt x="10179" y="1180"/>
                </a:cubicBezTo>
                <a:cubicBezTo>
                  <a:pt x="10179" y="1181"/>
                  <a:pt x="10173" y="1194"/>
                  <a:pt x="10172" y="1195"/>
                </a:cubicBezTo>
                <a:cubicBezTo>
                  <a:pt x="10170" y="1196"/>
                  <a:pt x="10163" y="1199"/>
                  <a:pt x="10162" y="1198"/>
                </a:cubicBezTo>
                <a:cubicBezTo>
                  <a:pt x="10161" y="1198"/>
                  <a:pt x="10156" y="1196"/>
                  <a:pt x="10156" y="1196"/>
                </a:cubicBezTo>
                <a:cubicBezTo>
                  <a:pt x="10156" y="1196"/>
                  <a:pt x="10153" y="1194"/>
                  <a:pt x="10152" y="1194"/>
                </a:cubicBezTo>
                <a:cubicBezTo>
                  <a:pt x="10151" y="1194"/>
                  <a:pt x="10148" y="1196"/>
                  <a:pt x="10148" y="1197"/>
                </a:cubicBezTo>
                <a:cubicBezTo>
                  <a:pt x="10148" y="1198"/>
                  <a:pt x="10150" y="1205"/>
                  <a:pt x="10151" y="1206"/>
                </a:cubicBezTo>
                <a:cubicBezTo>
                  <a:pt x="10151" y="1207"/>
                  <a:pt x="10154" y="1211"/>
                  <a:pt x="10155" y="1214"/>
                </a:cubicBezTo>
                <a:cubicBezTo>
                  <a:pt x="10156" y="1216"/>
                  <a:pt x="10155" y="1219"/>
                  <a:pt x="10154" y="1221"/>
                </a:cubicBezTo>
                <a:cubicBezTo>
                  <a:pt x="10154" y="1224"/>
                  <a:pt x="10151" y="1225"/>
                  <a:pt x="10150" y="1227"/>
                </a:cubicBezTo>
                <a:cubicBezTo>
                  <a:pt x="10149" y="1230"/>
                  <a:pt x="10149" y="1234"/>
                  <a:pt x="10149" y="1236"/>
                </a:cubicBezTo>
                <a:cubicBezTo>
                  <a:pt x="10149" y="1238"/>
                  <a:pt x="10151" y="1239"/>
                  <a:pt x="10152" y="1241"/>
                </a:cubicBezTo>
                <a:cubicBezTo>
                  <a:pt x="10154" y="1242"/>
                  <a:pt x="10155" y="1244"/>
                  <a:pt x="10155" y="1245"/>
                </a:cubicBezTo>
                <a:cubicBezTo>
                  <a:pt x="10155" y="1247"/>
                  <a:pt x="10152" y="1250"/>
                  <a:pt x="10152" y="1250"/>
                </a:cubicBezTo>
                <a:cubicBezTo>
                  <a:pt x="10147" y="1247"/>
                  <a:pt x="10147" y="1247"/>
                  <a:pt x="10147" y="1247"/>
                </a:cubicBezTo>
                <a:cubicBezTo>
                  <a:pt x="10142" y="1250"/>
                  <a:pt x="10142" y="1250"/>
                  <a:pt x="10142" y="1250"/>
                </a:cubicBezTo>
                <a:cubicBezTo>
                  <a:pt x="10142" y="1250"/>
                  <a:pt x="10143" y="1259"/>
                  <a:pt x="10143" y="1260"/>
                </a:cubicBezTo>
                <a:cubicBezTo>
                  <a:pt x="10143" y="1262"/>
                  <a:pt x="10145" y="1267"/>
                  <a:pt x="10146" y="1270"/>
                </a:cubicBezTo>
                <a:cubicBezTo>
                  <a:pt x="10147" y="1273"/>
                  <a:pt x="10145" y="1282"/>
                  <a:pt x="10145" y="1284"/>
                </a:cubicBezTo>
                <a:cubicBezTo>
                  <a:pt x="10144" y="1286"/>
                  <a:pt x="10143" y="1293"/>
                  <a:pt x="10143" y="1295"/>
                </a:cubicBezTo>
                <a:cubicBezTo>
                  <a:pt x="10144" y="1297"/>
                  <a:pt x="10147" y="1303"/>
                  <a:pt x="10147" y="1306"/>
                </a:cubicBezTo>
                <a:cubicBezTo>
                  <a:pt x="10147" y="1308"/>
                  <a:pt x="10148" y="1312"/>
                  <a:pt x="10148" y="1314"/>
                </a:cubicBezTo>
                <a:cubicBezTo>
                  <a:pt x="10149" y="1315"/>
                  <a:pt x="10151" y="1316"/>
                  <a:pt x="10151" y="1316"/>
                </a:cubicBezTo>
                <a:cubicBezTo>
                  <a:pt x="10161" y="1317"/>
                  <a:pt x="10161" y="1317"/>
                  <a:pt x="10161" y="1317"/>
                </a:cubicBezTo>
                <a:cubicBezTo>
                  <a:pt x="10161" y="1317"/>
                  <a:pt x="10170" y="1322"/>
                  <a:pt x="10171" y="1322"/>
                </a:cubicBezTo>
                <a:cubicBezTo>
                  <a:pt x="10172" y="1322"/>
                  <a:pt x="10176" y="1322"/>
                  <a:pt x="10176" y="1322"/>
                </a:cubicBezTo>
                <a:cubicBezTo>
                  <a:pt x="10181" y="1322"/>
                  <a:pt x="10181" y="1322"/>
                  <a:pt x="10181" y="1322"/>
                </a:cubicBezTo>
                <a:cubicBezTo>
                  <a:pt x="10192" y="1327"/>
                  <a:pt x="10192" y="1327"/>
                  <a:pt x="10192" y="1327"/>
                </a:cubicBezTo>
                <a:cubicBezTo>
                  <a:pt x="10192" y="1327"/>
                  <a:pt x="10200" y="1334"/>
                  <a:pt x="10201" y="1336"/>
                </a:cubicBezTo>
                <a:cubicBezTo>
                  <a:pt x="10203" y="1337"/>
                  <a:pt x="10212" y="1344"/>
                  <a:pt x="10212" y="1344"/>
                </a:cubicBezTo>
                <a:cubicBezTo>
                  <a:pt x="10212" y="1344"/>
                  <a:pt x="10225" y="1350"/>
                  <a:pt x="10226" y="1351"/>
                </a:cubicBezTo>
                <a:cubicBezTo>
                  <a:pt x="10227" y="1351"/>
                  <a:pt x="10234" y="1357"/>
                  <a:pt x="10234" y="1357"/>
                </a:cubicBezTo>
                <a:cubicBezTo>
                  <a:pt x="10234" y="1357"/>
                  <a:pt x="10239" y="1367"/>
                  <a:pt x="10239" y="1368"/>
                </a:cubicBezTo>
                <a:cubicBezTo>
                  <a:pt x="10240" y="1369"/>
                  <a:pt x="10241" y="1374"/>
                  <a:pt x="10241" y="1374"/>
                </a:cubicBezTo>
                <a:cubicBezTo>
                  <a:pt x="10241" y="1374"/>
                  <a:pt x="10239" y="1379"/>
                  <a:pt x="10237" y="1380"/>
                </a:cubicBezTo>
                <a:cubicBezTo>
                  <a:pt x="10236" y="1381"/>
                  <a:pt x="10225" y="1387"/>
                  <a:pt x="10225" y="1387"/>
                </a:cubicBezTo>
                <a:cubicBezTo>
                  <a:pt x="10216" y="1390"/>
                  <a:pt x="10216" y="1390"/>
                  <a:pt x="10216" y="1390"/>
                </a:cubicBezTo>
                <a:cubicBezTo>
                  <a:pt x="10214" y="1398"/>
                  <a:pt x="10214" y="1398"/>
                  <a:pt x="10214" y="1398"/>
                </a:cubicBezTo>
                <a:cubicBezTo>
                  <a:pt x="10214" y="1398"/>
                  <a:pt x="10218" y="1404"/>
                  <a:pt x="10218" y="1405"/>
                </a:cubicBezTo>
                <a:cubicBezTo>
                  <a:pt x="10218" y="1406"/>
                  <a:pt x="10213" y="1412"/>
                  <a:pt x="10213" y="1412"/>
                </a:cubicBezTo>
                <a:cubicBezTo>
                  <a:pt x="10205" y="1420"/>
                  <a:pt x="10205" y="1420"/>
                  <a:pt x="10205" y="1420"/>
                </a:cubicBezTo>
                <a:cubicBezTo>
                  <a:pt x="10205" y="1420"/>
                  <a:pt x="10198" y="1424"/>
                  <a:pt x="10196" y="1426"/>
                </a:cubicBezTo>
                <a:cubicBezTo>
                  <a:pt x="10195" y="1427"/>
                  <a:pt x="10190" y="1432"/>
                  <a:pt x="10189" y="1433"/>
                </a:cubicBezTo>
                <a:cubicBezTo>
                  <a:pt x="10188" y="1433"/>
                  <a:pt x="10181" y="1434"/>
                  <a:pt x="10181" y="1434"/>
                </a:cubicBezTo>
                <a:cubicBezTo>
                  <a:pt x="10176" y="1433"/>
                  <a:pt x="10176" y="1433"/>
                  <a:pt x="10176" y="1433"/>
                </a:cubicBezTo>
                <a:cubicBezTo>
                  <a:pt x="10170" y="1433"/>
                  <a:pt x="10170" y="1433"/>
                  <a:pt x="10170" y="1433"/>
                </a:cubicBezTo>
                <a:cubicBezTo>
                  <a:pt x="10170" y="1433"/>
                  <a:pt x="10163" y="1443"/>
                  <a:pt x="10162" y="1443"/>
                </a:cubicBezTo>
                <a:cubicBezTo>
                  <a:pt x="10160" y="1444"/>
                  <a:pt x="10154" y="1446"/>
                  <a:pt x="10154" y="1446"/>
                </a:cubicBezTo>
                <a:cubicBezTo>
                  <a:pt x="10139" y="1452"/>
                  <a:pt x="10139" y="1452"/>
                  <a:pt x="10139" y="1452"/>
                </a:cubicBezTo>
                <a:cubicBezTo>
                  <a:pt x="10134" y="1456"/>
                  <a:pt x="10134" y="1456"/>
                  <a:pt x="10134" y="1456"/>
                </a:cubicBezTo>
                <a:cubicBezTo>
                  <a:pt x="10128" y="1468"/>
                  <a:pt x="10128" y="1468"/>
                  <a:pt x="10128" y="1468"/>
                </a:cubicBezTo>
                <a:cubicBezTo>
                  <a:pt x="10128" y="1468"/>
                  <a:pt x="10130" y="1476"/>
                  <a:pt x="10131" y="1478"/>
                </a:cubicBezTo>
                <a:cubicBezTo>
                  <a:pt x="10133" y="1481"/>
                  <a:pt x="10135" y="1490"/>
                  <a:pt x="10135" y="1494"/>
                </a:cubicBezTo>
                <a:cubicBezTo>
                  <a:pt x="10135" y="1497"/>
                  <a:pt x="10131" y="1503"/>
                  <a:pt x="10131" y="1503"/>
                </a:cubicBezTo>
                <a:cubicBezTo>
                  <a:pt x="10130" y="1512"/>
                  <a:pt x="10130" y="1512"/>
                  <a:pt x="10130" y="1512"/>
                </a:cubicBezTo>
                <a:cubicBezTo>
                  <a:pt x="10128" y="1525"/>
                  <a:pt x="10128" y="1525"/>
                  <a:pt x="10128" y="1525"/>
                </a:cubicBezTo>
                <a:cubicBezTo>
                  <a:pt x="10124" y="1537"/>
                  <a:pt x="10124" y="1537"/>
                  <a:pt x="10124" y="1537"/>
                </a:cubicBezTo>
                <a:cubicBezTo>
                  <a:pt x="10122" y="1546"/>
                  <a:pt x="10122" y="1546"/>
                  <a:pt x="10122" y="1546"/>
                </a:cubicBezTo>
                <a:cubicBezTo>
                  <a:pt x="10122" y="1561"/>
                  <a:pt x="10122" y="1561"/>
                  <a:pt x="10122" y="1561"/>
                </a:cubicBezTo>
                <a:cubicBezTo>
                  <a:pt x="10117" y="1577"/>
                  <a:pt x="10117" y="1577"/>
                  <a:pt x="10117" y="1577"/>
                </a:cubicBezTo>
                <a:cubicBezTo>
                  <a:pt x="10114" y="1585"/>
                  <a:pt x="10114" y="1585"/>
                  <a:pt x="10114" y="1585"/>
                </a:cubicBezTo>
                <a:cubicBezTo>
                  <a:pt x="10109" y="1593"/>
                  <a:pt x="10109" y="1593"/>
                  <a:pt x="10109" y="1593"/>
                </a:cubicBezTo>
                <a:cubicBezTo>
                  <a:pt x="10102" y="1603"/>
                  <a:pt x="10102" y="1603"/>
                  <a:pt x="10102" y="1603"/>
                </a:cubicBezTo>
                <a:cubicBezTo>
                  <a:pt x="10101" y="1614"/>
                  <a:pt x="10101" y="1614"/>
                  <a:pt x="10101" y="1614"/>
                </a:cubicBezTo>
                <a:cubicBezTo>
                  <a:pt x="10094" y="1620"/>
                  <a:pt x="10094" y="1620"/>
                  <a:pt x="10094" y="1620"/>
                </a:cubicBezTo>
                <a:cubicBezTo>
                  <a:pt x="10087" y="1619"/>
                  <a:pt x="10087" y="1619"/>
                  <a:pt x="10087" y="1619"/>
                </a:cubicBezTo>
                <a:cubicBezTo>
                  <a:pt x="10079" y="1616"/>
                  <a:pt x="10079" y="1616"/>
                  <a:pt x="10079" y="1616"/>
                </a:cubicBezTo>
                <a:cubicBezTo>
                  <a:pt x="10070" y="1618"/>
                  <a:pt x="10070" y="1618"/>
                  <a:pt x="10070" y="1618"/>
                </a:cubicBezTo>
                <a:cubicBezTo>
                  <a:pt x="10056" y="1617"/>
                  <a:pt x="10056" y="1617"/>
                  <a:pt x="10056" y="1617"/>
                </a:cubicBezTo>
                <a:cubicBezTo>
                  <a:pt x="10045" y="1619"/>
                  <a:pt x="10045" y="1619"/>
                  <a:pt x="10045" y="1619"/>
                </a:cubicBezTo>
                <a:cubicBezTo>
                  <a:pt x="10040" y="1622"/>
                  <a:pt x="10040" y="1622"/>
                  <a:pt x="10040" y="1622"/>
                </a:cubicBezTo>
                <a:cubicBezTo>
                  <a:pt x="10031" y="1625"/>
                  <a:pt x="10031" y="1625"/>
                  <a:pt x="10031" y="1625"/>
                </a:cubicBezTo>
                <a:cubicBezTo>
                  <a:pt x="10022" y="1623"/>
                  <a:pt x="10022" y="1623"/>
                  <a:pt x="10022" y="1623"/>
                </a:cubicBezTo>
                <a:cubicBezTo>
                  <a:pt x="10013" y="1628"/>
                  <a:pt x="10013" y="1628"/>
                  <a:pt x="10013" y="1628"/>
                </a:cubicBezTo>
                <a:cubicBezTo>
                  <a:pt x="10013" y="1628"/>
                  <a:pt x="10008" y="1639"/>
                  <a:pt x="10008" y="1640"/>
                </a:cubicBezTo>
                <a:cubicBezTo>
                  <a:pt x="10008" y="1641"/>
                  <a:pt x="10011" y="1648"/>
                  <a:pt x="10011" y="1648"/>
                </a:cubicBezTo>
                <a:cubicBezTo>
                  <a:pt x="10014" y="1654"/>
                  <a:pt x="10014" y="1654"/>
                  <a:pt x="10014" y="1654"/>
                </a:cubicBezTo>
                <a:cubicBezTo>
                  <a:pt x="10013" y="1664"/>
                  <a:pt x="10013" y="1664"/>
                  <a:pt x="10013" y="1664"/>
                </a:cubicBezTo>
                <a:cubicBezTo>
                  <a:pt x="10005" y="1671"/>
                  <a:pt x="10005" y="1671"/>
                  <a:pt x="10005" y="1671"/>
                </a:cubicBezTo>
                <a:cubicBezTo>
                  <a:pt x="9996" y="1671"/>
                  <a:pt x="9996" y="1671"/>
                  <a:pt x="9996" y="1671"/>
                </a:cubicBezTo>
                <a:cubicBezTo>
                  <a:pt x="9986" y="1669"/>
                  <a:pt x="9986" y="1669"/>
                  <a:pt x="9986" y="1669"/>
                </a:cubicBezTo>
                <a:cubicBezTo>
                  <a:pt x="9986" y="1669"/>
                  <a:pt x="9981" y="1668"/>
                  <a:pt x="9979" y="1667"/>
                </a:cubicBezTo>
                <a:cubicBezTo>
                  <a:pt x="9977" y="1665"/>
                  <a:pt x="9970" y="1668"/>
                  <a:pt x="9970" y="1668"/>
                </a:cubicBezTo>
                <a:cubicBezTo>
                  <a:pt x="9970" y="1668"/>
                  <a:pt x="9961" y="1675"/>
                  <a:pt x="9954" y="1675"/>
                </a:cubicBezTo>
                <a:cubicBezTo>
                  <a:pt x="9948" y="1675"/>
                  <a:pt x="9945" y="1671"/>
                  <a:pt x="9943" y="1668"/>
                </a:cubicBezTo>
                <a:cubicBezTo>
                  <a:pt x="9940" y="1665"/>
                  <a:pt x="9940" y="1663"/>
                  <a:pt x="9940" y="1660"/>
                </a:cubicBezTo>
                <a:cubicBezTo>
                  <a:pt x="9940" y="1656"/>
                  <a:pt x="9943" y="1649"/>
                  <a:pt x="9943" y="1647"/>
                </a:cubicBezTo>
                <a:cubicBezTo>
                  <a:pt x="9942" y="1645"/>
                  <a:pt x="9937" y="1636"/>
                  <a:pt x="9937" y="1636"/>
                </a:cubicBezTo>
                <a:cubicBezTo>
                  <a:pt x="9937" y="1636"/>
                  <a:pt x="9926" y="1630"/>
                  <a:pt x="9925" y="1627"/>
                </a:cubicBezTo>
                <a:cubicBezTo>
                  <a:pt x="9923" y="1625"/>
                  <a:pt x="9920" y="1617"/>
                  <a:pt x="9920" y="1617"/>
                </a:cubicBezTo>
                <a:cubicBezTo>
                  <a:pt x="9920" y="1617"/>
                  <a:pt x="9919" y="1605"/>
                  <a:pt x="9919" y="1604"/>
                </a:cubicBezTo>
                <a:cubicBezTo>
                  <a:pt x="9919" y="1603"/>
                  <a:pt x="9923" y="1600"/>
                  <a:pt x="9923" y="1600"/>
                </a:cubicBezTo>
                <a:cubicBezTo>
                  <a:pt x="9926" y="1600"/>
                  <a:pt x="9926" y="1600"/>
                  <a:pt x="9926" y="1600"/>
                </a:cubicBezTo>
                <a:cubicBezTo>
                  <a:pt x="9933" y="1599"/>
                  <a:pt x="9933" y="1599"/>
                  <a:pt x="9933" y="1599"/>
                </a:cubicBezTo>
                <a:cubicBezTo>
                  <a:pt x="9933" y="1599"/>
                  <a:pt x="9935" y="1595"/>
                  <a:pt x="9935" y="1594"/>
                </a:cubicBezTo>
                <a:cubicBezTo>
                  <a:pt x="9935" y="1593"/>
                  <a:pt x="9934" y="1588"/>
                  <a:pt x="9934" y="1588"/>
                </a:cubicBezTo>
                <a:cubicBezTo>
                  <a:pt x="9925" y="1579"/>
                  <a:pt x="9925" y="1579"/>
                  <a:pt x="9925" y="1579"/>
                </a:cubicBezTo>
                <a:cubicBezTo>
                  <a:pt x="9919" y="1572"/>
                  <a:pt x="9919" y="1572"/>
                  <a:pt x="9919" y="1572"/>
                </a:cubicBezTo>
                <a:cubicBezTo>
                  <a:pt x="9909" y="1565"/>
                  <a:pt x="9909" y="1565"/>
                  <a:pt x="9909" y="1565"/>
                </a:cubicBezTo>
                <a:cubicBezTo>
                  <a:pt x="9900" y="1552"/>
                  <a:pt x="9900" y="1552"/>
                  <a:pt x="9900" y="1552"/>
                </a:cubicBezTo>
                <a:cubicBezTo>
                  <a:pt x="9897" y="1547"/>
                  <a:pt x="9897" y="1547"/>
                  <a:pt x="9897" y="1547"/>
                </a:cubicBezTo>
                <a:cubicBezTo>
                  <a:pt x="9897" y="1547"/>
                  <a:pt x="9892" y="1542"/>
                  <a:pt x="9891" y="1540"/>
                </a:cubicBezTo>
                <a:cubicBezTo>
                  <a:pt x="9890" y="1539"/>
                  <a:pt x="9883" y="1534"/>
                  <a:pt x="9883" y="1534"/>
                </a:cubicBezTo>
                <a:cubicBezTo>
                  <a:pt x="9883" y="1534"/>
                  <a:pt x="9880" y="1528"/>
                  <a:pt x="9880" y="1527"/>
                </a:cubicBezTo>
                <a:cubicBezTo>
                  <a:pt x="9880" y="1526"/>
                  <a:pt x="9878" y="1518"/>
                  <a:pt x="9878" y="1518"/>
                </a:cubicBezTo>
                <a:cubicBezTo>
                  <a:pt x="9872" y="1508"/>
                  <a:pt x="9872" y="1508"/>
                  <a:pt x="9872" y="1508"/>
                </a:cubicBezTo>
                <a:cubicBezTo>
                  <a:pt x="9872" y="1508"/>
                  <a:pt x="9866" y="1501"/>
                  <a:pt x="9865" y="1499"/>
                </a:cubicBezTo>
                <a:cubicBezTo>
                  <a:pt x="9864" y="1498"/>
                  <a:pt x="9859" y="1490"/>
                  <a:pt x="9858" y="1488"/>
                </a:cubicBezTo>
                <a:cubicBezTo>
                  <a:pt x="9857" y="1485"/>
                  <a:pt x="9856" y="1479"/>
                  <a:pt x="9856" y="1479"/>
                </a:cubicBezTo>
                <a:cubicBezTo>
                  <a:pt x="9850" y="1471"/>
                  <a:pt x="9850" y="1471"/>
                  <a:pt x="9850" y="1471"/>
                </a:cubicBezTo>
                <a:cubicBezTo>
                  <a:pt x="9847" y="1462"/>
                  <a:pt x="9847" y="1462"/>
                  <a:pt x="9847" y="1462"/>
                </a:cubicBezTo>
                <a:cubicBezTo>
                  <a:pt x="9842" y="1453"/>
                  <a:pt x="9842" y="1453"/>
                  <a:pt x="9842" y="1453"/>
                </a:cubicBezTo>
                <a:cubicBezTo>
                  <a:pt x="9841" y="1443"/>
                  <a:pt x="9841" y="1443"/>
                  <a:pt x="9841" y="1443"/>
                </a:cubicBezTo>
                <a:cubicBezTo>
                  <a:pt x="9840" y="1429"/>
                  <a:pt x="9840" y="1429"/>
                  <a:pt x="9840" y="1429"/>
                </a:cubicBezTo>
                <a:cubicBezTo>
                  <a:pt x="9837" y="1422"/>
                  <a:pt x="9837" y="1422"/>
                  <a:pt x="9837" y="1422"/>
                </a:cubicBezTo>
                <a:cubicBezTo>
                  <a:pt x="9833" y="1419"/>
                  <a:pt x="9833" y="1419"/>
                  <a:pt x="9833" y="1419"/>
                </a:cubicBezTo>
                <a:cubicBezTo>
                  <a:pt x="9822" y="1417"/>
                  <a:pt x="9822" y="1417"/>
                  <a:pt x="9822" y="1417"/>
                </a:cubicBezTo>
                <a:cubicBezTo>
                  <a:pt x="9822" y="1417"/>
                  <a:pt x="9814" y="1409"/>
                  <a:pt x="9814" y="1408"/>
                </a:cubicBezTo>
                <a:cubicBezTo>
                  <a:pt x="9814" y="1406"/>
                  <a:pt x="9816" y="1398"/>
                  <a:pt x="9816" y="1398"/>
                </a:cubicBezTo>
                <a:cubicBezTo>
                  <a:pt x="9814" y="1386"/>
                  <a:pt x="9814" y="1386"/>
                  <a:pt x="9814" y="1386"/>
                </a:cubicBezTo>
                <a:cubicBezTo>
                  <a:pt x="9807" y="1383"/>
                  <a:pt x="9807" y="1383"/>
                  <a:pt x="9807" y="1383"/>
                </a:cubicBezTo>
                <a:cubicBezTo>
                  <a:pt x="9807" y="1383"/>
                  <a:pt x="9802" y="1392"/>
                  <a:pt x="9802" y="1394"/>
                </a:cubicBezTo>
                <a:cubicBezTo>
                  <a:pt x="9802" y="1396"/>
                  <a:pt x="9803" y="1408"/>
                  <a:pt x="9803" y="1408"/>
                </a:cubicBezTo>
                <a:cubicBezTo>
                  <a:pt x="9802" y="1419"/>
                  <a:pt x="9802" y="1419"/>
                  <a:pt x="9802" y="1419"/>
                </a:cubicBezTo>
                <a:cubicBezTo>
                  <a:pt x="9790" y="1425"/>
                  <a:pt x="9790" y="1425"/>
                  <a:pt x="9790" y="1425"/>
                </a:cubicBezTo>
                <a:cubicBezTo>
                  <a:pt x="9780" y="1426"/>
                  <a:pt x="9780" y="1426"/>
                  <a:pt x="9780" y="1426"/>
                </a:cubicBezTo>
                <a:cubicBezTo>
                  <a:pt x="9776" y="1425"/>
                  <a:pt x="9776" y="1425"/>
                  <a:pt x="9776" y="1425"/>
                </a:cubicBezTo>
                <a:cubicBezTo>
                  <a:pt x="9765" y="1424"/>
                  <a:pt x="9765" y="1424"/>
                  <a:pt x="9765" y="1424"/>
                </a:cubicBezTo>
                <a:cubicBezTo>
                  <a:pt x="9765" y="1424"/>
                  <a:pt x="9760" y="1430"/>
                  <a:pt x="9759" y="1431"/>
                </a:cubicBezTo>
                <a:cubicBezTo>
                  <a:pt x="9758" y="1432"/>
                  <a:pt x="9753" y="1438"/>
                  <a:pt x="9753" y="1438"/>
                </a:cubicBezTo>
                <a:cubicBezTo>
                  <a:pt x="9747" y="1442"/>
                  <a:pt x="9747" y="1442"/>
                  <a:pt x="9747" y="1442"/>
                </a:cubicBezTo>
                <a:cubicBezTo>
                  <a:pt x="9740" y="1447"/>
                  <a:pt x="9740" y="1447"/>
                  <a:pt x="9740" y="1447"/>
                </a:cubicBezTo>
                <a:cubicBezTo>
                  <a:pt x="9729" y="1455"/>
                  <a:pt x="9729" y="1455"/>
                  <a:pt x="9729" y="1455"/>
                </a:cubicBezTo>
                <a:cubicBezTo>
                  <a:pt x="9712" y="1468"/>
                  <a:pt x="9712" y="1468"/>
                  <a:pt x="9712" y="1468"/>
                </a:cubicBezTo>
                <a:cubicBezTo>
                  <a:pt x="9697" y="1480"/>
                  <a:pt x="9697" y="1480"/>
                  <a:pt x="9697" y="1480"/>
                </a:cubicBezTo>
                <a:cubicBezTo>
                  <a:pt x="9687" y="1484"/>
                  <a:pt x="9687" y="1484"/>
                  <a:pt x="9687" y="1484"/>
                </a:cubicBezTo>
                <a:cubicBezTo>
                  <a:pt x="9676" y="1489"/>
                  <a:pt x="9676" y="1489"/>
                  <a:pt x="9676" y="1489"/>
                </a:cubicBezTo>
                <a:cubicBezTo>
                  <a:pt x="9662" y="1493"/>
                  <a:pt x="9662" y="1493"/>
                  <a:pt x="9662" y="1493"/>
                </a:cubicBezTo>
                <a:cubicBezTo>
                  <a:pt x="9648" y="1494"/>
                  <a:pt x="9648" y="1494"/>
                  <a:pt x="9648" y="1494"/>
                </a:cubicBezTo>
                <a:cubicBezTo>
                  <a:pt x="9633" y="1493"/>
                  <a:pt x="9633" y="1493"/>
                  <a:pt x="9633" y="1493"/>
                </a:cubicBezTo>
                <a:cubicBezTo>
                  <a:pt x="9633" y="1493"/>
                  <a:pt x="9623" y="1491"/>
                  <a:pt x="9621" y="1490"/>
                </a:cubicBezTo>
                <a:cubicBezTo>
                  <a:pt x="9620" y="1489"/>
                  <a:pt x="9612" y="1488"/>
                  <a:pt x="9611" y="1487"/>
                </a:cubicBezTo>
                <a:cubicBezTo>
                  <a:pt x="9609" y="1485"/>
                  <a:pt x="9605" y="1483"/>
                  <a:pt x="9604" y="1481"/>
                </a:cubicBezTo>
                <a:cubicBezTo>
                  <a:pt x="9603" y="1480"/>
                  <a:pt x="9600" y="1475"/>
                  <a:pt x="9600" y="1475"/>
                </a:cubicBezTo>
                <a:cubicBezTo>
                  <a:pt x="9595" y="1470"/>
                  <a:pt x="9595" y="1470"/>
                  <a:pt x="9595" y="1470"/>
                </a:cubicBezTo>
                <a:cubicBezTo>
                  <a:pt x="9577" y="1464"/>
                  <a:pt x="9577" y="1464"/>
                  <a:pt x="9577" y="1464"/>
                </a:cubicBezTo>
                <a:cubicBezTo>
                  <a:pt x="9568" y="1457"/>
                  <a:pt x="9568" y="1457"/>
                  <a:pt x="9568" y="1457"/>
                </a:cubicBezTo>
                <a:cubicBezTo>
                  <a:pt x="9568" y="1457"/>
                  <a:pt x="9554" y="1448"/>
                  <a:pt x="9554" y="1448"/>
                </a:cubicBezTo>
                <a:cubicBezTo>
                  <a:pt x="9553" y="1447"/>
                  <a:pt x="9549" y="1441"/>
                  <a:pt x="9548" y="1439"/>
                </a:cubicBezTo>
                <a:cubicBezTo>
                  <a:pt x="9547" y="1437"/>
                  <a:pt x="9548" y="1435"/>
                  <a:pt x="9548" y="1432"/>
                </a:cubicBezTo>
                <a:cubicBezTo>
                  <a:pt x="9548" y="1428"/>
                  <a:pt x="9550" y="1425"/>
                  <a:pt x="9552" y="1423"/>
                </a:cubicBezTo>
                <a:cubicBezTo>
                  <a:pt x="9553" y="1420"/>
                  <a:pt x="9558" y="1419"/>
                  <a:pt x="9560" y="1417"/>
                </a:cubicBezTo>
                <a:cubicBezTo>
                  <a:pt x="9563" y="1416"/>
                  <a:pt x="9571" y="1416"/>
                  <a:pt x="9571" y="1416"/>
                </a:cubicBezTo>
                <a:cubicBezTo>
                  <a:pt x="9579" y="1413"/>
                  <a:pt x="9579" y="1413"/>
                  <a:pt x="9579" y="1413"/>
                </a:cubicBezTo>
                <a:cubicBezTo>
                  <a:pt x="9579" y="1413"/>
                  <a:pt x="9580" y="1408"/>
                  <a:pt x="9580" y="1407"/>
                </a:cubicBezTo>
                <a:cubicBezTo>
                  <a:pt x="9579" y="1406"/>
                  <a:pt x="9575" y="1403"/>
                  <a:pt x="9574" y="1403"/>
                </a:cubicBezTo>
                <a:cubicBezTo>
                  <a:pt x="9573" y="1403"/>
                  <a:pt x="9568" y="1403"/>
                  <a:pt x="9568" y="1403"/>
                </a:cubicBezTo>
                <a:cubicBezTo>
                  <a:pt x="9564" y="1402"/>
                  <a:pt x="9564" y="1402"/>
                  <a:pt x="9564" y="1402"/>
                </a:cubicBezTo>
                <a:cubicBezTo>
                  <a:pt x="9558" y="1405"/>
                  <a:pt x="9558" y="1405"/>
                  <a:pt x="9558" y="1405"/>
                </a:cubicBezTo>
                <a:cubicBezTo>
                  <a:pt x="9558" y="1405"/>
                  <a:pt x="9551" y="1406"/>
                  <a:pt x="9550" y="1406"/>
                </a:cubicBezTo>
                <a:cubicBezTo>
                  <a:pt x="9548" y="1407"/>
                  <a:pt x="9546" y="1408"/>
                  <a:pt x="9546" y="1408"/>
                </a:cubicBezTo>
                <a:cubicBezTo>
                  <a:pt x="9543" y="1414"/>
                  <a:pt x="9543" y="1414"/>
                  <a:pt x="9543" y="1414"/>
                </a:cubicBezTo>
                <a:cubicBezTo>
                  <a:pt x="9540" y="1416"/>
                  <a:pt x="9540" y="1416"/>
                  <a:pt x="9540" y="1416"/>
                </a:cubicBezTo>
                <a:cubicBezTo>
                  <a:pt x="9540" y="1416"/>
                  <a:pt x="9535" y="1416"/>
                  <a:pt x="9535" y="1415"/>
                </a:cubicBezTo>
                <a:cubicBezTo>
                  <a:pt x="9534" y="1414"/>
                  <a:pt x="9533" y="1411"/>
                  <a:pt x="9533" y="1410"/>
                </a:cubicBezTo>
                <a:cubicBezTo>
                  <a:pt x="9532" y="1410"/>
                  <a:pt x="9532" y="1407"/>
                  <a:pt x="9532" y="1404"/>
                </a:cubicBezTo>
                <a:cubicBezTo>
                  <a:pt x="9532" y="1402"/>
                  <a:pt x="9535" y="1396"/>
                  <a:pt x="9535" y="1396"/>
                </a:cubicBezTo>
                <a:cubicBezTo>
                  <a:pt x="9535" y="1396"/>
                  <a:pt x="9533" y="1387"/>
                  <a:pt x="9533" y="1385"/>
                </a:cubicBezTo>
                <a:cubicBezTo>
                  <a:pt x="9532" y="1384"/>
                  <a:pt x="9532" y="1376"/>
                  <a:pt x="9532" y="1376"/>
                </a:cubicBezTo>
                <a:cubicBezTo>
                  <a:pt x="9532" y="1376"/>
                  <a:pt x="9535" y="1368"/>
                  <a:pt x="9535" y="1367"/>
                </a:cubicBezTo>
                <a:cubicBezTo>
                  <a:pt x="9535" y="1366"/>
                  <a:pt x="9538" y="1364"/>
                  <a:pt x="9538" y="1364"/>
                </a:cubicBezTo>
                <a:cubicBezTo>
                  <a:pt x="9543" y="1359"/>
                  <a:pt x="9543" y="1359"/>
                  <a:pt x="9543" y="1359"/>
                </a:cubicBezTo>
                <a:cubicBezTo>
                  <a:pt x="9543" y="1353"/>
                  <a:pt x="9543" y="1353"/>
                  <a:pt x="9543" y="1353"/>
                </a:cubicBezTo>
                <a:cubicBezTo>
                  <a:pt x="9543" y="1353"/>
                  <a:pt x="9542" y="1349"/>
                  <a:pt x="9541" y="1348"/>
                </a:cubicBezTo>
                <a:cubicBezTo>
                  <a:pt x="9541" y="1346"/>
                  <a:pt x="9538" y="1341"/>
                  <a:pt x="9538" y="1339"/>
                </a:cubicBezTo>
                <a:cubicBezTo>
                  <a:pt x="9538" y="1336"/>
                  <a:pt x="9540" y="1332"/>
                  <a:pt x="9540" y="1332"/>
                </a:cubicBezTo>
                <a:cubicBezTo>
                  <a:pt x="9540" y="1332"/>
                  <a:pt x="9537" y="1322"/>
                  <a:pt x="9536" y="1321"/>
                </a:cubicBezTo>
                <a:cubicBezTo>
                  <a:pt x="9535" y="1319"/>
                  <a:pt x="9531" y="1309"/>
                  <a:pt x="9530" y="1305"/>
                </a:cubicBezTo>
                <a:cubicBezTo>
                  <a:pt x="9530" y="1300"/>
                  <a:pt x="9531" y="1297"/>
                  <a:pt x="9531" y="1297"/>
                </a:cubicBezTo>
                <a:cubicBezTo>
                  <a:pt x="9534" y="1284"/>
                  <a:pt x="9534" y="1284"/>
                  <a:pt x="9534" y="1284"/>
                </a:cubicBezTo>
                <a:cubicBezTo>
                  <a:pt x="9529" y="1276"/>
                  <a:pt x="9529" y="1276"/>
                  <a:pt x="9529" y="1276"/>
                </a:cubicBezTo>
                <a:cubicBezTo>
                  <a:pt x="9529" y="1276"/>
                  <a:pt x="9530" y="1266"/>
                  <a:pt x="9530" y="1264"/>
                </a:cubicBezTo>
                <a:cubicBezTo>
                  <a:pt x="9531" y="1263"/>
                  <a:pt x="9532" y="1261"/>
                  <a:pt x="9532" y="1261"/>
                </a:cubicBezTo>
                <a:cubicBezTo>
                  <a:pt x="9532" y="1261"/>
                  <a:pt x="9531" y="1254"/>
                  <a:pt x="9531" y="1253"/>
                </a:cubicBezTo>
                <a:cubicBezTo>
                  <a:pt x="9530" y="1252"/>
                  <a:pt x="9526" y="1248"/>
                  <a:pt x="9525" y="1247"/>
                </a:cubicBezTo>
                <a:cubicBezTo>
                  <a:pt x="9524" y="1245"/>
                  <a:pt x="9522" y="1240"/>
                  <a:pt x="9522" y="1239"/>
                </a:cubicBezTo>
                <a:cubicBezTo>
                  <a:pt x="9522" y="1238"/>
                  <a:pt x="9526" y="1228"/>
                  <a:pt x="9526" y="1228"/>
                </a:cubicBezTo>
                <a:cubicBezTo>
                  <a:pt x="9534" y="1227"/>
                  <a:pt x="9534" y="1227"/>
                  <a:pt x="9534" y="1227"/>
                </a:cubicBezTo>
                <a:cubicBezTo>
                  <a:pt x="9537" y="1222"/>
                  <a:pt x="9537" y="1222"/>
                  <a:pt x="9537" y="1222"/>
                </a:cubicBezTo>
                <a:cubicBezTo>
                  <a:pt x="9534" y="1216"/>
                  <a:pt x="9534" y="1216"/>
                  <a:pt x="9534" y="1216"/>
                </a:cubicBezTo>
                <a:cubicBezTo>
                  <a:pt x="9539" y="1207"/>
                  <a:pt x="9539" y="1207"/>
                  <a:pt x="9539" y="1207"/>
                </a:cubicBezTo>
                <a:cubicBezTo>
                  <a:pt x="9547" y="1207"/>
                  <a:pt x="9547" y="1207"/>
                  <a:pt x="9547" y="1207"/>
                </a:cubicBezTo>
                <a:cubicBezTo>
                  <a:pt x="9555" y="1209"/>
                  <a:pt x="9555" y="1209"/>
                  <a:pt x="9555" y="1209"/>
                </a:cubicBezTo>
                <a:cubicBezTo>
                  <a:pt x="9562" y="1209"/>
                  <a:pt x="9562" y="1209"/>
                  <a:pt x="9562" y="1209"/>
                </a:cubicBezTo>
                <a:cubicBezTo>
                  <a:pt x="9572" y="1205"/>
                  <a:pt x="9572" y="1205"/>
                  <a:pt x="9572" y="1205"/>
                </a:cubicBezTo>
                <a:cubicBezTo>
                  <a:pt x="9575" y="1198"/>
                  <a:pt x="9575" y="1198"/>
                  <a:pt x="9575" y="1198"/>
                </a:cubicBezTo>
                <a:cubicBezTo>
                  <a:pt x="9581" y="1196"/>
                  <a:pt x="9581" y="1196"/>
                  <a:pt x="9581" y="1196"/>
                </a:cubicBezTo>
                <a:cubicBezTo>
                  <a:pt x="9586" y="1200"/>
                  <a:pt x="9586" y="1200"/>
                  <a:pt x="9586" y="1200"/>
                </a:cubicBezTo>
                <a:cubicBezTo>
                  <a:pt x="9598" y="1200"/>
                  <a:pt x="9598" y="1200"/>
                  <a:pt x="9598" y="1200"/>
                </a:cubicBezTo>
                <a:cubicBezTo>
                  <a:pt x="9598" y="1200"/>
                  <a:pt x="9597" y="1192"/>
                  <a:pt x="9597" y="1191"/>
                </a:cubicBezTo>
                <a:cubicBezTo>
                  <a:pt x="9597" y="1191"/>
                  <a:pt x="9600" y="1187"/>
                  <a:pt x="9600" y="1187"/>
                </a:cubicBezTo>
                <a:cubicBezTo>
                  <a:pt x="9605" y="1185"/>
                  <a:pt x="9605" y="1185"/>
                  <a:pt x="9605" y="1185"/>
                </a:cubicBezTo>
                <a:cubicBezTo>
                  <a:pt x="9614" y="1184"/>
                  <a:pt x="9614" y="1184"/>
                  <a:pt x="9614" y="1184"/>
                </a:cubicBezTo>
                <a:cubicBezTo>
                  <a:pt x="9628" y="1180"/>
                  <a:pt x="9628" y="1180"/>
                  <a:pt x="9628" y="1180"/>
                </a:cubicBezTo>
                <a:cubicBezTo>
                  <a:pt x="9630" y="1171"/>
                  <a:pt x="9630" y="1171"/>
                  <a:pt x="9630" y="1171"/>
                </a:cubicBezTo>
                <a:cubicBezTo>
                  <a:pt x="9630" y="1166"/>
                  <a:pt x="9630" y="1166"/>
                  <a:pt x="9630" y="1166"/>
                </a:cubicBezTo>
                <a:cubicBezTo>
                  <a:pt x="9638" y="1161"/>
                  <a:pt x="9638" y="1161"/>
                  <a:pt x="9638" y="1161"/>
                </a:cubicBezTo>
                <a:cubicBezTo>
                  <a:pt x="9649" y="1160"/>
                  <a:pt x="9649" y="1160"/>
                  <a:pt x="9649" y="1160"/>
                </a:cubicBezTo>
                <a:cubicBezTo>
                  <a:pt x="9660" y="1164"/>
                  <a:pt x="9660" y="1164"/>
                  <a:pt x="9660" y="1164"/>
                </a:cubicBezTo>
                <a:cubicBezTo>
                  <a:pt x="9671" y="1162"/>
                  <a:pt x="9671" y="1162"/>
                  <a:pt x="9671" y="1162"/>
                </a:cubicBezTo>
                <a:cubicBezTo>
                  <a:pt x="9677" y="1161"/>
                  <a:pt x="9677" y="1161"/>
                  <a:pt x="9677" y="1161"/>
                </a:cubicBezTo>
                <a:cubicBezTo>
                  <a:pt x="9682" y="1154"/>
                  <a:pt x="9682" y="1154"/>
                  <a:pt x="9682" y="1154"/>
                </a:cubicBezTo>
                <a:cubicBezTo>
                  <a:pt x="9682" y="1147"/>
                  <a:pt x="9682" y="1147"/>
                  <a:pt x="9682" y="1147"/>
                </a:cubicBezTo>
                <a:cubicBezTo>
                  <a:pt x="9682" y="1147"/>
                  <a:pt x="9681" y="1146"/>
                  <a:pt x="9680" y="1144"/>
                </a:cubicBezTo>
                <a:cubicBezTo>
                  <a:pt x="9679" y="1143"/>
                  <a:pt x="9678" y="1139"/>
                  <a:pt x="9677" y="1137"/>
                </a:cubicBezTo>
                <a:cubicBezTo>
                  <a:pt x="9675" y="1135"/>
                  <a:pt x="9680" y="1132"/>
                  <a:pt x="9680" y="1132"/>
                </a:cubicBezTo>
                <a:cubicBezTo>
                  <a:pt x="9690" y="1131"/>
                  <a:pt x="9690" y="1131"/>
                  <a:pt x="9690" y="1131"/>
                </a:cubicBezTo>
                <a:cubicBezTo>
                  <a:pt x="9697" y="1135"/>
                  <a:pt x="9697" y="1135"/>
                  <a:pt x="9697" y="1135"/>
                </a:cubicBezTo>
                <a:cubicBezTo>
                  <a:pt x="9702" y="1141"/>
                  <a:pt x="9702" y="1141"/>
                  <a:pt x="9702" y="1141"/>
                </a:cubicBezTo>
                <a:cubicBezTo>
                  <a:pt x="9702" y="1141"/>
                  <a:pt x="9704" y="1141"/>
                  <a:pt x="9706" y="1140"/>
                </a:cubicBezTo>
                <a:cubicBezTo>
                  <a:pt x="9708" y="1139"/>
                  <a:pt x="9709" y="1137"/>
                  <a:pt x="9709" y="1135"/>
                </a:cubicBezTo>
                <a:cubicBezTo>
                  <a:pt x="9709" y="1133"/>
                  <a:pt x="9707" y="1130"/>
                  <a:pt x="9705" y="1130"/>
                </a:cubicBezTo>
                <a:cubicBezTo>
                  <a:pt x="9704" y="1129"/>
                  <a:pt x="9703" y="1127"/>
                  <a:pt x="9701" y="1126"/>
                </a:cubicBezTo>
                <a:cubicBezTo>
                  <a:pt x="9700" y="1125"/>
                  <a:pt x="9699" y="1122"/>
                  <a:pt x="9699" y="1120"/>
                </a:cubicBezTo>
                <a:cubicBezTo>
                  <a:pt x="9698" y="1118"/>
                  <a:pt x="9701" y="1116"/>
                  <a:pt x="9702" y="1115"/>
                </a:cubicBezTo>
                <a:cubicBezTo>
                  <a:pt x="9702" y="1114"/>
                  <a:pt x="9713" y="1114"/>
                  <a:pt x="9713" y="1114"/>
                </a:cubicBezTo>
                <a:cubicBezTo>
                  <a:pt x="9718" y="1109"/>
                  <a:pt x="9718" y="1109"/>
                  <a:pt x="9718" y="1109"/>
                </a:cubicBezTo>
                <a:cubicBezTo>
                  <a:pt x="9724" y="1109"/>
                  <a:pt x="9724" y="1109"/>
                  <a:pt x="9724" y="1109"/>
                </a:cubicBezTo>
                <a:cubicBezTo>
                  <a:pt x="9731" y="1114"/>
                  <a:pt x="9731" y="1114"/>
                  <a:pt x="9731" y="1114"/>
                </a:cubicBezTo>
                <a:cubicBezTo>
                  <a:pt x="9731" y="1114"/>
                  <a:pt x="9731" y="1118"/>
                  <a:pt x="9731" y="1119"/>
                </a:cubicBezTo>
                <a:cubicBezTo>
                  <a:pt x="9730" y="1121"/>
                  <a:pt x="9734" y="1125"/>
                  <a:pt x="9734" y="1125"/>
                </a:cubicBezTo>
                <a:cubicBezTo>
                  <a:pt x="9743" y="1126"/>
                  <a:pt x="9743" y="1126"/>
                  <a:pt x="9743" y="1126"/>
                </a:cubicBezTo>
                <a:cubicBezTo>
                  <a:pt x="9743" y="1126"/>
                  <a:pt x="9754" y="1122"/>
                  <a:pt x="9755" y="1122"/>
                </a:cubicBezTo>
                <a:cubicBezTo>
                  <a:pt x="9756" y="1121"/>
                  <a:pt x="9761" y="1114"/>
                  <a:pt x="9761" y="1113"/>
                </a:cubicBezTo>
                <a:cubicBezTo>
                  <a:pt x="9761" y="1112"/>
                  <a:pt x="9768" y="1106"/>
                  <a:pt x="9768" y="1106"/>
                </a:cubicBezTo>
                <a:cubicBezTo>
                  <a:pt x="9768" y="1106"/>
                  <a:pt x="9781" y="1100"/>
                  <a:pt x="9782" y="1099"/>
                </a:cubicBezTo>
                <a:cubicBezTo>
                  <a:pt x="9783" y="1098"/>
                  <a:pt x="9791" y="1084"/>
                  <a:pt x="9791" y="1084"/>
                </a:cubicBezTo>
                <a:cubicBezTo>
                  <a:pt x="9809" y="1076"/>
                  <a:pt x="9809" y="1076"/>
                  <a:pt x="9809" y="1076"/>
                </a:cubicBezTo>
                <a:cubicBezTo>
                  <a:pt x="9819" y="1064"/>
                  <a:pt x="9819" y="1064"/>
                  <a:pt x="9819" y="1064"/>
                </a:cubicBezTo>
                <a:cubicBezTo>
                  <a:pt x="9824" y="1060"/>
                  <a:pt x="9824" y="1060"/>
                  <a:pt x="9824" y="1060"/>
                </a:cubicBezTo>
                <a:cubicBezTo>
                  <a:pt x="9832" y="1059"/>
                  <a:pt x="9832" y="1059"/>
                  <a:pt x="9832" y="1059"/>
                </a:cubicBezTo>
                <a:cubicBezTo>
                  <a:pt x="9835" y="1062"/>
                  <a:pt x="9835" y="1062"/>
                  <a:pt x="9835" y="1062"/>
                </a:cubicBezTo>
                <a:cubicBezTo>
                  <a:pt x="9839" y="1065"/>
                  <a:pt x="9839" y="1065"/>
                  <a:pt x="9839" y="1065"/>
                </a:cubicBezTo>
                <a:cubicBezTo>
                  <a:pt x="9839" y="1065"/>
                  <a:pt x="9845" y="1064"/>
                  <a:pt x="9847" y="1064"/>
                </a:cubicBezTo>
                <a:cubicBezTo>
                  <a:pt x="9849" y="1063"/>
                  <a:pt x="9849" y="1060"/>
                  <a:pt x="9849" y="1060"/>
                </a:cubicBezTo>
                <a:cubicBezTo>
                  <a:pt x="9849" y="1060"/>
                  <a:pt x="9847" y="1056"/>
                  <a:pt x="9847" y="1056"/>
                </a:cubicBezTo>
                <a:cubicBezTo>
                  <a:pt x="9846" y="1055"/>
                  <a:pt x="9843" y="1053"/>
                  <a:pt x="9842" y="1052"/>
                </a:cubicBezTo>
                <a:cubicBezTo>
                  <a:pt x="9840" y="1051"/>
                  <a:pt x="9839" y="1050"/>
                  <a:pt x="9839" y="1048"/>
                </a:cubicBezTo>
                <a:cubicBezTo>
                  <a:pt x="9839" y="1047"/>
                  <a:pt x="9843" y="1039"/>
                  <a:pt x="9843" y="1039"/>
                </a:cubicBezTo>
                <a:cubicBezTo>
                  <a:pt x="9843" y="1039"/>
                  <a:pt x="9850" y="1035"/>
                  <a:pt x="9851" y="1034"/>
                </a:cubicBezTo>
                <a:cubicBezTo>
                  <a:pt x="9851" y="1033"/>
                  <a:pt x="9863" y="1026"/>
                  <a:pt x="9863" y="1026"/>
                </a:cubicBezTo>
                <a:cubicBezTo>
                  <a:pt x="9879" y="1017"/>
                  <a:pt x="9879" y="1017"/>
                  <a:pt x="9879" y="1017"/>
                </a:cubicBezTo>
                <a:cubicBezTo>
                  <a:pt x="9888" y="1003"/>
                  <a:pt x="9888" y="1003"/>
                  <a:pt x="9888" y="1003"/>
                </a:cubicBezTo>
                <a:cubicBezTo>
                  <a:pt x="9905" y="984"/>
                  <a:pt x="9905" y="984"/>
                  <a:pt x="9905" y="984"/>
                </a:cubicBezTo>
                <a:cubicBezTo>
                  <a:pt x="9909" y="969"/>
                  <a:pt x="9909" y="969"/>
                  <a:pt x="9909" y="969"/>
                </a:cubicBezTo>
                <a:cubicBezTo>
                  <a:pt x="9909" y="969"/>
                  <a:pt x="9915" y="961"/>
                  <a:pt x="9915" y="960"/>
                </a:cubicBezTo>
                <a:cubicBezTo>
                  <a:pt x="9916" y="959"/>
                  <a:pt x="9921" y="954"/>
                  <a:pt x="9922" y="952"/>
                </a:cubicBezTo>
                <a:cubicBezTo>
                  <a:pt x="9923" y="951"/>
                  <a:pt x="9928" y="945"/>
                  <a:pt x="9929" y="942"/>
                </a:cubicBezTo>
                <a:cubicBezTo>
                  <a:pt x="9930" y="940"/>
                  <a:pt x="9934" y="933"/>
                  <a:pt x="9935" y="930"/>
                </a:cubicBezTo>
                <a:cubicBezTo>
                  <a:pt x="9936" y="927"/>
                  <a:pt x="9942" y="921"/>
                  <a:pt x="9942" y="921"/>
                </a:cubicBezTo>
                <a:cubicBezTo>
                  <a:pt x="9949" y="910"/>
                  <a:pt x="9949" y="910"/>
                  <a:pt x="9949" y="910"/>
                </a:cubicBezTo>
                <a:cubicBezTo>
                  <a:pt x="9954" y="908"/>
                  <a:pt x="9954" y="908"/>
                  <a:pt x="9954" y="908"/>
                </a:cubicBezTo>
                <a:cubicBezTo>
                  <a:pt x="9954" y="908"/>
                  <a:pt x="9965" y="904"/>
                  <a:pt x="9967" y="903"/>
                </a:cubicBezTo>
                <a:cubicBezTo>
                  <a:pt x="9968" y="903"/>
                  <a:pt x="9980" y="893"/>
                  <a:pt x="9980" y="893"/>
                </a:cubicBezTo>
                <a:cubicBezTo>
                  <a:pt x="9994" y="884"/>
                  <a:pt x="9994" y="884"/>
                  <a:pt x="9994" y="884"/>
                </a:cubicBezTo>
                <a:cubicBezTo>
                  <a:pt x="10002" y="875"/>
                  <a:pt x="10002" y="875"/>
                  <a:pt x="10002" y="875"/>
                </a:cubicBezTo>
                <a:cubicBezTo>
                  <a:pt x="10002" y="875"/>
                  <a:pt x="10003" y="869"/>
                  <a:pt x="10003" y="868"/>
                </a:cubicBezTo>
                <a:cubicBezTo>
                  <a:pt x="10003" y="867"/>
                  <a:pt x="10005" y="864"/>
                  <a:pt x="10005" y="864"/>
                </a:cubicBezTo>
                <a:cubicBezTo>
                  <a:pt x="10005" y="864"/>
                  <a:pt x="10012" y="853"/>
                  <a:pt x="10012" y="852"/>
                </a:cubicBezTo>
                <a:cubicBezTo>
                  <a:pt x="10013" y="851"/>
                  <a:pt x="10017" y="850"/>
                  <a:pt x="10019" y="848"/>
                </a:cubicBezTo>
                <a:cubicBezTo>
                  <a:pt x="10021" y="847"/>
                  <a:pt x="10026" y="844"/>
                  <a:pt x="10028" y="842"/>
                </a:cubicBezTo>
                <a:cubicBezTo>
                  <a:pt x="10030" y="840"/>
                  <a:pt x="10035" y="839"/>
                  <a:pt x="10039" y="839"/>
                </a:cubicBezTo>
                <a:cubicBezTo>
                  <a:pt x="10043" y="838"/>
                  <a:pt x="10049" y="838"/>
                  <a:pt x="10053" y="836"/>
                </a:cubicBezTo>
                <a:cubicBezTo>
                  <a:pt x="10057" y="834"/>
                  <a:pt x="10059" y="832"/>
                  <a:pt x="10062" y="830"/>
                </a:cubicBezTo>
                <a:cubicBezTo>
                  <a:pt x="10064" y="828"/>
                  <a:pt x="10069" y="827"/>
                  <a:pt x="10071" y="826"/>
                </a:cubicBezTo>
                <a:cubicBezTo>
                  <a:pt x="10073" y="825"/>
                  <a:pt x="10077" y="824"/>
                  <a:pt x="10078" y="823"/>
                </a:cubicBezTo>
                <a:cubicBezTo>
                  <a:pt x="10079" y="823"/>
                  <a:pt x="10080" y="819"/>
                  <a:pt x="10080" y="819"/>
                </a:cubicBezTo>
                <a:cubicBezTo>
                  <a:pt x="10077" y="815"/>
                  <a:pt x="10077" y="815"/>
                  <a:pt x="10077" y="815"/>
                </a:cubicBezTo>
                <a:cubicBezTo>
                  <a:pt x="10077" y="815"/>
                  <a:pt x="10071" y="816"/>
                  <a:pt x="10069" y="816"/>
                </a:cubicBezTo>
                <a:cubicBezTo>
                  <a:pt x="10068" y="816"/>
                  <a:pt x="10060" y="819"/>
                  <a:pt x="10059" y="819"/>
                </a:cubicBezTo>
                <a:cubicBezTo>
                  <a:pt x="10057" y="820"/>
                  <a:pt x="10049" y="825"/>
                  <a:pt x="10048" y="825"/>
                </a:cubicBezTo>
                <a:cubicBezTo>
                  <a:pt x="10048" y="826"/>
                  <a:pt x="10044" y="828"/>
                  <a:pt x="10043" y="829"/>
                </a:cubicBezTo>
                <a:cubicBezTo>
                  <a:pt x="10042" y="829"/>
                  <a:pt x="10034" y="830"/>
                  <a:pt x="10032" y="830"/>
                </a:cubicBezTo>
                <a:cubicBezTo>
                  <a:pt x="10030" y="830"/>
                  <a:pt x="10023" y="830"/>
                  <a:pt x="10022" y="830"/>
                </a:cubicBezTo>
                <a:cubicBezTo>
                  <a:pt x="10021" y="830"/>
                  <a:pt x="10011" y="832"/>
                  <a:pt x="10011" y="832"/>
                </a:cubicBezTo>
                <a:cubicBezTo>
                  <a:pt x="10011" y="832"/>
                  <a:pt x="9999" y="833"/>
                  <a:pt x="9998" y="833"/>
                </a:cubicBezTo>
                <a:cubicBezTo>
                  <a:pt x="9996" y="833"/>
                  <a:pt x="9989" y="837"/>
                  <a:pt x="9987" y="837"/>
                </a:cubicBezTo>
                <a:cubicBezTo>
                  <a:pt x="9986" y="838"/>
                  <a:pt x="9978" y="839"/>
                  <a:pt x="9976" y="839"/>
                </a:cubicBezTo>
                <a:cubicBezTo>
                  <a:pt x="9974" y="839"/>
                  <a:pt x="9966" y="840"/>
                  <a:pt x="9966" y="840"/>
                </a:cubicBezTo>
                <a:cubicBezTo>
                  <a:pt x="9966" y="840"/>
                  <a:pt x="9958" y="843"/>
                  <a:pt x="9957" y="844"/>
                </a:cubicBezTo>
                <a:cubicBezTo>
                  <a:pt x="9956" y="845"/>
                  <a:pt x="9949" y="844"/>
                  <a:pt x="9946" y="843"/>
                </a:cubicBezTo>
                <a:cubicBezTo>
                  <a:pt x="9944" y="842"/>
                  <a:pt x="9942" y="841"/>
                  <a:pt x="9941" y="840"/>
                </a:cubicBezTo>
                <a:cubicBezTo>
                  <a:pt x="9940" y="838"/>
                  <a:pt x="9942" y="831"/>
                  <a:pt x="9942" y="831"/>
                </a:cubicBezTo>
                <a:cubicBezTo>
                  <a:pt x="9947" y="827"/>
                  <a:pt x="9947" y="827"/>
                  <a:pt x="9947" y="827"/>
                </a:cubicBezTo>
                <a:cubicBezTo>
                  <a:pt x="9947" y="827"/>
                  <a:pt x="9965" y="830"/>
                  <a:pt x="9967" y="831"/>
                </a:cubicBezTo>
                <a:cubicBezTo>
                  <a:pt x="9969" y="832"/>
                  <a:pt x="9975" y="831"/>
                  <a:pt x="9978" y="831"/>
                </a:cubicBezTo>
                <a:cubicBezTo>
                  <a:pt x="9981" y="831"/>
                  <a:pt x="9984" y="827"/>
                  <a:pt x="9985" y="825"/>
                </a:cubicBezTo>
                <a:cubicBezTo>
                  <a:pt x="9985" y="824"/>
                  <a:pt x="9988" y="823"/>
                  <a:pt x="9992" y="822"/>
                </a:cubicBezTo>
                <a:cubicBezTo>
                  <a:pt x="9997" y="821"/>
                  <a:pt x="10003" y="822"/>
                  <a:pt x="10004" y="822"/>
                </a:cubicBezTo>
                <a:cubicBezTo>
                  <a:pt x="10005" y="822"/>
                  <a:pt x="10011" y="821"/>
                  <a:pt x="10011" y="821"/>
                </a:cubicBezTo>
                <a:cubicBezTo>
                  <a:pt x="10011" y="821"/>
                  <a:pt x="10011" y="816"/>
                  <a:pt x="10011" y="815"/>
                </a:cubicBezTo>
                <a:cubicBezTo>
                  <a:pt x="10011" y="814"/>
                  <a:pt x="10002" y="812"/>
                  <a:pt x="10002" y="812"/>
                </a:cubicBezTo>
                <a:cubicBezTo>
                  <a:pt x="10002" y="812"/>
                  <a:pt x="9995" y="813"/>
                  <a:pt x="9994" y="813"/>
                </a:cubicBezTo>
                <a:cubicBezTo>
                  <a:pt x="9994" y="813"/>
                  <a:pt x="9986" y="812"/>
                  <a:pt x="9986" y="812"/>
                </a:cubicBezTo>
                <a:cubicBezTo>
                  <a:pt x="9983" y="806"/>
                  <a:pt x="9983" y="806"/>
                  <a:pt x="9983" y="806"/>
                </a:cubicBezTo>
                <a:cubicBezTo>
                  <a:pt x="9990" y="798"/>
                  <a:pt x="9990" y="798"/>
                  <a:pt x="9990" y="798"/>
                </a:cubicBezTo>
                <a:cubicBezTo>
                  <a:pt x="9996" y="801"/>
                  <a:pt x="9996" y="801"/>
                  <a:pt x="9996" y="801"/>
                </a:cubicBezTo>
                <a:cubicBezTo>
                  <a:pt x="10006" y="798"/>
                  <a:pt x="10006" y="798"/>
                  <a:pt x="10006" y="798"/>
                </a:cubicBezTo>
                <a:cubicBezTo>
                  <a:pt x="10007" y="794"/>
                  <a:pt x="10007" y="794"/>
                  <a:pt x="10007" y="794"/>
                </a:cubicBezTo>
                <a:cubicBezTo>
                  <a:pt x="10009" y="789"/>
                  <a:pt x="10009" y="789"/>
                  <a:pt x="10009" y="789"/>
                </a:cubicBezTo>
                <a:cubicBezTo>
                  <a:pt x="10014" y="785"/>
                  <a:pt x="10014" y="785"/>
                  <a:pt x="10014" y="785"/>
                </a:cubicBezTo>
                <a:cubicBezTo>
                  <a:pt x="10022" y="787"/>
                  <a:pt x="10022" y="787"/>
                  <a:pt x="10022" y="787"/>
                </a:cubicBezTo>
                <a:cubicBezTo>
                  <a:pt x="10022" y="787"/>
                  <a:pt x="10025" y="787"/>
                  <a:pt x="10027" y="787"/>
                </a:cubicBezTo>
                <a:cubicBezTo>
                  <a:pt x="10028" y="787"/>
                  <a:pt x="10028" y="786"/>
                  <a:pt x="10029" y="785"/>
                </a:cubicBezTo>
                <a:cubicBezTo>
                  <a:pt x="10030" y="784"/>
                  <a:pt x="10033" y="782"/>
                  <a:pt x="10036" y="781"/>
                </a:cubicBezTo>
                <a:cubicBezTo>
                  <a:pt x="10038" y="780"/>
                  <a:pt x="10043" y="778"/>
                  <a:pt x="10044" y="776"/>
                </a:cubicBezTo>
                <a:cubicBezTo>
                  <a:pt x="10045" y="775"/>
                  <a:pt x="10048" y="770"/>
                  <a:pt x="10049" y="768"/>
                </a:cubicBezTo>
                <a:cubicBezTo>
                  <a:pt x="10049" y="766"/>
                  <a:pt x="10057" y="764"/>
                  <a:pt x="10057" y="764"/>
                </a:cubicBezTo>
                <a:cubicBezTo>
                  <a:pt x="10064" y="767"/>
                  <a:pt x="10064" y="767"/>
                  <a:pt x="10064" y="767"/>
                </a:cubicBezTo>
                <a:cubicBezTo>
                  <a:pt x="10064" y="767"/>
                  <a:pt x="10064" y="775"/>
                  <a:pt x="10064" y="776"/>
                </a:cubicBezTo>
                <a:cubicBezTo>
                  <a:pt x="10063" y="777"/>
                  <a:pt x="10060" y="781"/>
                  <a:pt x="10057" y="782"/>
                </a:cubicBezTo>
                <a:cubicBezTo>
                  <a:pt x="10055" y="784"/>
                  <a:pt x="10054" y="787"/>
                  <a:pt x="10053" y="789"/>
                </a:cubicBezTo>
                <a:cubicBezTo>
                  <a:pt x="10052" y="791"/>
                  <a:pt x="10060" y="796"/>
                  <a:pt x="10060" y="796"/>
                </a:cubicBezTo>
                <a:cubicBezTo>
                  <a:pt x="10066" y="795"/>
                  <a:pt x="10066" y="795"/>
                  <a:pt x="10066" y="795"/>
                </a:cubicBezTo>
                <a:cubicBezTo>
                  <a:pt x="10076" y="793"/>
                  <a:pt x="10076" y="793"/>
                  <a:pt x="10076" y="793"/>
                </a:cubicBezTo>
                <a:cubicBezTo>
                  <a:pt x="10083" y="795"/>
                  <a:pt x="10083" y="795"/>
                  <a:pt x="10083" y="795"/>
                </a:cubicBezTo>
                <a:cubicBezTo>
                  <a:pt x="10084" y="800"/>
                  <a:pt x="10084" y="800"/>
                  <a:pt x="10084" y="800"/>
                </a:cubicBezTo>
                <a:cubicBezTo>
                  <a:pt x="10084" y="800"/>
                  <a:pt x="10093" y="805"/>
                  <a:pt x="10095" y="805"/>
                </a:cubicBezTo>
                <a:cubicBezTo>
                  <a:pt x="10098" y="805"/>
                  <a:pt x="10105" y="802"/>
                  <a:pt x="10106" y="801"/>
                </a:cubicBezTo>
                <a:cubicBezTo>
                  <a:pt x="10107" y="800"/>
                  <a:pt x="10112" y="799"/>
                  <a:pt x="10112" y="799"/>
                </a:cubicBezTo>
                <a:cubicBezTo>
                  <a:pt x="10112" y="799"/>
                  <a:pt x="10123" y="798"/>
                  <a:pt x="10125" y="797"/>
                </a:cubicBezTo>
                <a:cubicBezTo>
                  <a:pt x="10127" y="796"/>
                  <a:pt x="10128" y="788"/>
                  <a:pt x="10128" y="788"/>
                </a:cubicBezTo>
                <a:cubicBezTo>
                  <a:pt x="10134" y="785"/>
                  <a:pt x="10134" y="785"/>
                  <a:pt x="10134" y="785"/>
                </a:cubicBezTo>
                <a:cubicBezTo>
                  <a:pt x="10136" y="779"/>
                  <a:pt x="10136" y="779"/>
                  <a:pt x="10136" y="779"/>
                </a:cubicBezTo>
                <a:cubicBezTo>
                  <a:pt x="10128" y="775"/>
                  <a:pt x="10128" y="775"/>
                  <a:pt x="10128" y="775"/>
                </a:cubicBezTo>
                <a:cubicBezTo>
                  <a:pt x="10118" y="779"/>
                  <a:pt x="10118" y="779"/>
                  <a:pt x="10118" y="779"/>
                </a:cubicBezTo>
                <a:cubicBezTo>
                  <a:pt x="10118" y="779"/>
                  <a:pt x="10111" y="785"/>
                  <a:pt x="10110" y="786"/>
                </a:cubicBezTo>
                <a:cubicBezTo>
                  <a:pt x="10109" y="786"/>
                  <a:pt x="10102" y="784"/>
                  <a:pt x="10102" y="784"/>
                </a:cubicBezTo>
                <a:cubicBezTo>
                  <a:pt x="10099" y="777"/>
                  <a:pt x="10099" y="777"/>
                  <a:pt x="10099" y="777"/>
                </a:cubicBezTo>
                <a:cubicBezTo>
                  <a:pt x="10099" y="777"/>
                  <a:pt x="10101" y="768"/>
                  <a:pt x="10102" y="767"/>
                </a:cubicBezTo>
                <a:cubicBezTo>
                  <a:pt x="10102" y="765"/>
                  <a:pt x="10106" y="761"/>
                  <a:pt x="10108" y="759"/>
                </a:cubicBezTo>
                <a:cubicBezTo>
                  <a:pt x="10110" y="756"/>
                  <a:pt x="10115" y="755"/>
                  <a:pt x="10119" y="754"/>
                </a:cubicBezTo>
                <a:cubicBezTo>
                  <a:pt x="10123" y="753"/>
                  <a:pt x="10126" y="750"/>
                  <a:pt x="10127" y="750"/>
                </a:cubicBezTo>
                <a:cubicBezTo>
                  <a:pt x="10128" y="749"/>
                  <a:pt x="10134" y="750"/>
                  <a:pt x="10137" y="750"/>
                </a:cubicBezTo>
                <a:cubicBezTo>
                  <a:pt x="10139" y="751"/>
                  <a:pt x="10148" y="750"/>
                  <a:pt x="10150" y="750"/>
                </a:cubicBezTo>
                <a:cubicBezTo>
                  <a:pt x="10151" y="750"/>
                  <a:pt x="10154" y="745"/>
                  <a:pt x="10154" y="745"/>
                </a:cubicBezTo>
                <a:cubicBezTo>
                  <a:pt x="10160" y="740"/>
                  <a:pt x="10160" y="740"/>
                  <a:pt x="10160" y="740"/>
                </a:cubicBezTo>
                <a:cubicBezTo>
                  <a:pt x="10160" y="740"/>
                  <a:pt x="10167" y="739"/>
                  <a:pt x="10168" y="738"/>
                </a:cubicBezTo>
                <a:cubicBezTo>
                  <a:pt x="10169" y="738"/>
                  <a:pt x="10177" y="735"/>
                  <a:pt x="10177" y="735"/>
                </a:cubicBezTo>
                <a:cubicBezTo>
                  <a:pt x="10177" y="735"/>
                  <a:pt x="10180" y="731"/>
                  <a:pt x="10181" y="730"/>
                </a:cubicBezTo>
                <a:cubicBezTo>
                  <a:pt x="10181" y="728"/>
                  <a:pt x="10186" y="724"/>
                  <a:pt x="10186" y="724"/>
                </a:cubicBezTo>
                <a:cubicBezTo>
                  <a:pt x="10197" y="718"/>
                  <a:pt x="10197" y="718"/>
                  <a:pt x="10197" y="718"/>
                </a:cubicBezTo>
                <a:cubicBezTo>
                  <a:pt x="10204" y="718"/>
                  <a:pt x="10204" y="718"/>
                  <a:pt x="10204" y="718"/>
                </a:cubicBezTo>
                <a:cubicBezTo>
                  <a:pt x="10204" y="718"/>
                  <a:pt x="10210" y="719"/>
                  <a:pt x="10211" y="718"/>
                </a:cubicBezTo>
                <a:cubicBezTo>
                  <a:pt x="10212" y="718"/>
                  <a:pt x="10215" y="717"/>
                  <a:pt x="10215" y="717"/>
                </a:cubicBezTo>
                <a:cubicBezTo>
                  <a:pt x="10216" y="712"/>
                  <a:pt x="10216" y="712"/>
                  <a:pt x="10216" y="712"/>
                </a:cubicBezTo>
                <a:cubicBezTo>
                  <a:pt x="10217" y="708"/>
                  <a:pt x="10217" y="708"/>
                  <a:pt x="10217" y="708"/>
                </a:cubicBezTo>
                <a:cubicBezTo>
                  <a:pt x="10222" y="706"/>
                  <a:pt x="10222" y="706"/>
                  <a:pt x="10222" y="706"/>
                </a:cubicBezTo>
                <a:cubicBezTo>
                  <a:pt x="10229" y="709"/>
                  <a:pt x="10229" y="709"/>
                  <a:pt x="10229" y="709"/>
                </a:cubicBezTo>
                <a:cubicBezTo>
                  <a:pt x="10235" y="715"/>
                  <a:pt x="10235" y="715"/>
                  <a:pt x="10235" y="715"/>
                </a:cubicBezTo>
                <a:cubicBezTo>
                  <a:pt x="10236" y="720"/>
                  <a:pt x="10236" y="720"/>
                  <a:pt x="10236" y="720"/>
                </a:cubicBezTo>
                <a:cubicBezTo>
                  <a:pt x="10236" y="720"/>
                  <a:pt x="10234" y="724"/>
                  <a:pt x="10233" y="725"/>
                </a:cubicBezTo>
                <a:cubicBezTo>
                  <a:pt x="10232" y="726"/>
                  <a:pt x="10228" y="727"/>
                  <a:pt x="10228" y="727"/>
                </a:cubicBezTo>
                <a:cubicBezTo>
                  <a:pt x="10224" y="729"/>
                  <a:pt x="10224" y="729"/>
                  <a:pt x="10224" y="729"/>
                </a:cubicBezTo>
                <a:cubicBezTo>
                  <a:pt x="10224" y="729"/>
                  <a:pt x="10225" y="734"/>
                  <a:pt x="10227" y="735"/>
                </a:cubicBezTo>
                <a:cubicBezTo>
                  <a:pt x="10229" y="735"/>
                  <a:pt x="10230" y="735"/>
                  <a:pt x="10230" y="735"/>
                </a:cubicBezTo>
                <a:cubicBezTo>
                  <a:pt x="10234" y="735"/>
                  <a:pt x="10234" y="735"/>
                  <a:pt x="10234" y="735"/>
                </a:cubicBezTo>
                <a:cubicBezTo>
                  <a:pt x="10242" y="728"/>
                  <a:pt x="10242" y="728"/>
                  <a:pt x="10242" y="728"/>
                </a:cubicBezTo>
                <a:cubicBezTo>
                  <a:pt x="10247" y="724"/>
                  <a:pt x="10247" y="724"/>
                  <a:pt x="10247" y="724"/>
                </a:cubicBezTo>
                <a:cubicBezTo>
                  <a:pt x="10251" y="720"/>
                  <a:pt x="10251" y="720"/>
                  <a:pt x="10251" y="720"/>
                </a:cubicBezTo>
                <a:cubicBezTo>
                  <a:pt x="10254" y="715"/>
                  <a:pt x="10254" y="715"/>
                  <a:pt x="10254" y="715"/>
                </a:cubicBezTo>
                <a:cubicBezTo>
                  <a:pt x="10260" y="709"/>
                  <a:pt x="10260" y="709"/>
                  <a:pt x="10260" y="709"/>
                </a:cubicBezTo>
                <a:cubicBezTo>
                  <a:pt x="10267" y="708"/>
                  <a:pt x="10267" y="708"/>
                  <a:pt x="10267" y="708"/>
                </a:cubicBezTo>
                <a:cubicBezTo>
                  <a:pt x="10274" y="713"/>
                  <a:pt x="10274" y="713"/>
                  <a:pt x="10274" y="713"/>
                </a:cubicBezTo>
                <a:cubicBezTo>
                  <a:pt x="10276" y="720"/>
                  <a:pt x="10276" y="720"/>
                  <a:pt x="10276" y="720"/>
                </a:cubicBezTo>
                <a:cubicBezTo>
                  <a:pt x="10272" y="725"/>
                  <a:pt x="10272" y="725"/>
                  <a:pt x="10272" y="725"/>
                </a:cubicBezTo>
                <a:cubicBezTo>
                  <a:pt x="10264" y="727"/>
                  <a:pt x="10264" y="727"/>
                  <a:pt x="10264" y="727"/>
                </a:cubicBezTo>
                <a:cubicBezTo>
                  <a:pt x="10255" y="728"/>
                  <a:pt x="10255" y="728"/>
                  <a:pt x="10255" y="728"/>
                </a:cubicBezTo>
                <a:cubicBezTo>
                  <a:pt x="10255" y="728"/>
                  <a:pt x="10255" y="731"/>
                  <a:pt x="10255" y="732"/>
                </a:cubicBezTo>
                <a:cubicBezTo>
                  <a:pt x="10255" y="733"/>
                  <a:pt x="10255" y="739"/>
                  <a:pt x="10255" y="740"/>
                </a:cubicBezTo>
                <a:cubicBezTo>
                  <a:pt x="10255" y="741"/>
                  <a:pt x="10256" y="746"/>
                  <a:pt x="10256" y="746"/>
                </a:cubicBezTo>
                <a:cubicBezTo>
                  <a:pt x="10256" y="746"/>
                  <a:pt x="10257" y="746"/>
                  <a:pt x="10258" y="746"/>
                </a:cubicBezTo>
                <a:cubicBezTo>
                  <a:pt x="10259" y="745"/>
                  <a:pt x="10261" y="744"/>
                  <a:pt x="10263" y="743"/>
                </a:cubicBezTo>
                <a:cubicBezTo>
                  <a:pt x="10264" y="742"/>
                  <a:pt x="10263" y="739"/>
                  <a:pt x="10263" y="739"/>
                </a:cubicBezTo>
                <a:cubicBezTo>
                  <a:pt x="10265" y="737"/>
                  <a:pt x="10265" y="737"/>
                  <a:pt x="10265" y="737"/>
                </a:cubicBezTo>
                <a:cubicBezTo>
                  <a:pt x="10272" y="733"/>
                  <a:pt x="10272" y="733"/>
                  <a:pt x="10272" y="733"/>
                </a:cubicBezTo>
                <a:cubicBezTo>
                  <a:pt x="10278" y="729"/>
                  <a:pt x="10278" y="729"/>
                  <a:pt x="10278" y="729"/>
                </a:cubicBezTo>
                <a:cubicBezTo>
                  <a:pt x="10283" y="730"/>
                  <a:pt x="10283" y="730"/>
                  <a:pt x="10283" y="730"/>
                </a:cubicBezTo>
                <a:cubicBezTo>
                  <a:pt x="10285" y="733"/>
                  <a:pt x="10285" y="733"/>
                  <a:pt x="10285" y="733"/>
                </a:cubicBezTo>
                <a:cubicBezTo>
                  <a:pt x="10289" y="733"/>
                  <a:pt x="10289" y="733"/>
                  <a:pt x="10289" y="733"/>
                </a:cubicBezTo>
                <a:cubicBezTo>
                  <a:pt x="10292" y="731"/>
                  <a:pt x="10292" y="731"/>
                  <a:pt x="10292" y="731"/>
                </a:cubicBezTo>
                <a:cubicBezTo>
                  <a:pt x="10292" y="726"/>
                  <a:pt x="10292" y="726"/>
                  <a:pt x="10292" y="726"/>
                </a:cubicBezTo>
                <a:cubicBezTo>
                  <a:pt x="10294" y="721"/>
                  <a:pt x="10294" y="721"/>
                  <a:pt x="10294" y="721"/>
                </a:cubicBezTo>
                <a:cubicBezTo>
                  <a:pt x="10294" y="721"/>
                  <a:pt x="10294" y="718"/>
                  <a:pt x="10293" y="718"/>
                </a:cubicBezTo>
                <a:cubicBezTo>
                  <a:pt x="10292" y="717"/>
                  <a:pt x="10290" y="716"/>
                  <a:pt x="10288" y="714"/>
                </a:cubicBezTo>
                <a:cubicBezTo>
                  <a:pt x="10287" y="711"/>
                  <a:pt x="10289" y="710"/>
                  <a:pt x="10290" y="708"/>
                </a:cubicBezTo>
                <a:cubicBezTo>
                  <a:pt x="10292" y="706"/>
                  <a:pt x="10295" y="706"/>
                  <a:pt x="10303" y="705"/>
                </a:cubicBezTo>
                <a:cubicBezTo>
                  <a:pt x="10310" y="703"/>
                  <a:pt x="10310" y="707"/>
                  <a:pt x="10313" y="707"/>
                </a:cubicBezTo>
                <a:cubicBezTo>
                  <a:pt x="10315" y="708"/>
                  <a:pt x="10318" y="707"/>
                  <a:pt x="10322" y="706"/>
                </a:cubicBezTo>
                <a:cubicBezTo>
                  <a:pt x="10325" y="705"/>
                  <a:pt x="10326" y="704"/>
                  <a:pt x="10329" y="704"/>
                </a:cubicBezTo>
                <a:cubicBezTo>
                  <a:pt x="10331" y="704"/>
                  <a:pt x="10337" y="706"/>
                  <a:pt x="10338" y="706"/>
                </a:cubicBezTo>
                <a:cubicBezTo>
                  <a:pt x="10340" y="706"/>
                  <a:pt x="10344" y="706"/>
                  <a:pt x="10346" y="706"/>
                </a:cubicBezTo>
                <a:cubicBezTo>
                  <a:pt x="10348" y="706"/>
                  <a:pt x="10351" y="705"/>
                  <a:pt x="10352" y="705"/>
                </a:cubicBezTo>
                <a:cubicBezTo>
                  <a:pt x="10353" y="704"/>
                  <a:pt x="10355" y="702"/>
                  <a:pt x="10354" y="700"/>
                </a:cubicBezTo>
                <a:cubicBezTo>
                  <a:pt x="10353" y="698"/>
                  <a:pt x="10347" y="697"/>
                  <a:pt x="10347" y="697"/>
                </a:cubicBezTo>
                <a:cubicBezTo>
                  <a:pt x="10347" y="697"/>
                  <a:pt x="10335" y="697"/>
                  <a:pt x="10331" y="696"/>
                </a:cubicBezTo>
                <a:cubicBezTo>
                  <a:pt x="10327" y="694"/>
                  <a:pt x="10329" y="688"/>
                  <a:pt x="10329" y="687"/>
                </a:cubicBezTo>
                <a:cubicBezTo>
                  <a:pt x="10329" y="685"/>
                  <a:pt x="10331" y="683"/>
                  <a:pt x="10331" y="682"/>
                </a:cubicBezTo>
                <a:cubicBezTo>
                  <a:pt x="10332" y="682"/>
                  <a:pt x="10342" y="681"/>
                  <a:pt x="10343" y="681"/>
                </a:cubicBezTo>
                <a:cubicBezTo>
                  <a:pt x="10361" y="681"/>
                  <a:pt x="10361" y="681"/>
                  <a:pt x="10361" y="681"/>
                </a:cubicBezTo>
                <a:cubicBezTo>
                  <a:pt x="10368" y="676"/>
                  <a:pt x="10368" y="676"/>
                  <a:pt x="10368" y="676"/>
                </a:cubicBezTo>
                <a:cubicBezTo>
                  <a:pt x="10383" y="674"/>
                  <a:pt x="10383" y="674"/>
                  <a:pt x="10383" y="674"/>
                </a:cubicBezTo>
                <a:cubicBezTo>
                  <a:pt x="10391" y="678"/>
                  <a:pt x="10391" y="678"/>
                  <a:pt x="10391" y="678"/>
                </a:cubicBezTo>
                <a:cubicBezTo>
                  <a:pt x="10400" y="679"/>
                  <a:pt x="10400" y="679"/>
                  <a:pt x="10400" y="679"/>
                </a:cubicBezTo>
                <a:cubicBezTo>
                  <a:pt x="10405" y="679"/>
                  <a:pt x="10405" y="679"/>
                  <a:pt x="10405" y="679"/>
                </a:cubicBezTo>
                <a:cubicBezTo>
                  <a:pt x="10409" y="682"/>
                  <a:pt x="10409" y="682"/>
                  <a:pt x="10409" y="682"/>
                </a:cubicBezTo>
                <a:cubicBezTo>
                  <a:pt x="10416" y="686"/>
                  <a:pt x="10416" y="686"/>
                  <a:pt x="10416" y="686"/>
                </a:cubicBezTo>
                <a:cubicBezTo>
                  <a:pt x="10421" y="685"/>
                  <a:pt x="10421" y="685"/>
                  <a:pt x="10421" y="685"/>
                </a:cubicBezTo>
                <a:cubicBezTo>
                  <a:pt x="10421" y="685"/>
                  <a:pt x="10424" y="680"/>
                  <a:pt x="10424" y="679"/>
                </a:cubicBezTo>
                <a:cubicBezTo>
                  <a:pt x="10424" y="678"/>
                  <a:pt x="10424" y="673"/>
                  <a:pt x="10424" y="673"/>
                </a:cubicBezTo>
                <a:cubicBezTo>
                  <a:pt x="10427" y="669"/>
                  <a:pt x="10427" y="669"/>
                  <a:pt x="10427" y="669"/>
                </a:cubicBezTo>
                <a:cubicBezTo>
                  <a:pt x="10433" y="668"/>
                  <a:pt x="10433" y="668"/>
                  <a:pt x="10433" y="668"/>
                </a:cubicBezTo>
                <a:cubicBezTo>
                  <a:pt x="10437" y="663"/>
                  <a:pt x="10437" y="663"/>
                  <a:pt x="10437" y="663"/>
                </a:cubicBezTo>
                <a:cubicBezTo>
                  <a:pt x="10444" y="662"/>
                  <a:pt x="10444" y="662"/>
                  <a:pt x="10444" y="662"/>
                </a:cubicBezTo>
                <a:cubicBezTo>
                  <a:pt x="10450" y="664"/>
                  <a:pt x="10450" y="664"/>
                  <a:pt x="10450" y="664"/>
                </a:cubicBezTo>
                <a:cubicBezTo>
                  <a:pt x="10453" y="667"/>
                  <a:pt x="10453" y="667"/>
                  <a:pt x="10453" y="667"/>
                </a:cubicBezTo>
                <a:cubicBezTo>
                  <a:pt x="10453" y="667"/>
                  <a:pt x="10458" y="667"/>
                  <a:pt x="10459" y="667"/>
                </a:cubicBezTo>
                <a:cubicBezTo>
                  <a:pt x="10460" y="667"/>
                  <a:pt x="10466" y="665"/>
                  <a:pt x="10467" y="665"/>
                </a:cubicBezTo>
                <a:cubicBezTo>
                  <a:pt x="10468" y="664"/>
                  <a:pt x="10472" y="658"/>
                  <a:pt x="10472" y="658"/>
                </a:cubicBezTo>
                <a:cubicBezTo>
                  <a:pt x="10485" y="653"/>
                  <a:pt x="10485" y="653"/>
                  <a:pt x="10485" y="653"/>
                </a:cubicBezTo>
                <a:cubicBezTo>
                  <a:pt x="10496" y="652"/>
                  <a:pt x="10496" y="652"/>
                  <a:pt x="10496" y="652"/>
                </a:cubicBezTo>
                <a:cubicBezTo>
                  <a:pt x="10503" y="655"/>
                  <a:pt x="10503" y="655"/>
                  <a:pt x="10503" y="655"/>
                </a:cubicBezTo>
                <a:cubicBezTo>
                  <a:pt x="10510" y="658"/>
                  <a:pt x="10510" y="658"/>
                  <a:pt x="10510" y="658"/>
                </a:cubicBezTo>
                <a:cubicBezTo>
                  <a:pt x="10511" y="664"/>
                  <a:pt x="10511" y="664"/>
                  <a:pt x="10511" y="664"/>
                </a:cubicBezTo>
                <a:cubicBezTo>
                  <a:pt x="10511" y="664"/>
                  <a:pt x="10507" y="667"/>
                  <a:pt x="10506" y="668"/>
                </a:cubicBezTo>
                <a:cubicBezTo>
                  <a:pt x="10505" y="668"/>
                  <a:pt x="10504" y="671"/>
                  <a:pt x="10503" y="672"/>
                </a:cubicBezTo>
                <a:cubicBezTo>
                  <a:pt x="10503" y="673"/>
                  <a:pt x="10497" y="677"/>
                  <a:pt x="10495" y="678"/>
                </a:cubicBezTo>
                <a:cubicBezTo>
                  <a:pt x="10493" y="679"/>
                  <a:pt x="10488" y="682"/>
                  <a:pt x="10486" y="683"/>
                </a:cubicBezTo>
                <a:cubicBezTo>
                  <a:pt x="10484" y="684"/>
                  <a:pt x="10475" y="689"/>
                  <a:pt x="10475" y="690"/>
                </a:cubicBezTo>
                <a:cubicBezTo>
                  <a:pt x="10475" y="690"/>
                  <a:pt x="10471" y="700"/>
                  <a:pt x="10469" y="701"/>
                </a:cubicBezTo>
                <a:cubicBezTo>
                  <a:pt x="10467" y="703"/>
                  <a:pt x="10465" y="707"/>
                  <a:pt x="10465" y="708"/>
                </a:cubicBezTo>
                <a:cubicBezTo>
                  <a:pt x="10464" y="709"/>
                  <a:pt x="10468" y="717"/>
                  <a:pt x="10468" y="717"/>
                </a:cubicBezTo>
                <a:cubicBezTo>
                  <a:pt x="10468" y="717"/>
                  <a:pt x="10472" y="717"/>
                  <a:pt x="10473" y="717"/>
                </a:cubicBezTo>
                <a:cubicBezTo>
                  <a:pt x="10474" y="717"/>
                  <a:pt x="10478" y="714"/>
                  <a:pt x="10478" y="714"/>
                </a:cubicBezTo>
                <a:cubicBezTo>
                  <a:pt x="10478" y="714"/>
                  <a:pt x="10482" y="709"/>
                  <a:pt x="10482" y="708"/>
                </a:cubicBezTo>
                <a:cubicBezTo>
                  <a:pt x="10482" y="707"/>
                  <a:pt x="10491" y="697"/>
                  <a:pt x="10491" y="697"/>
                </a:cubicBezTo>
                <a:cubicBezTo>
                  <a:pt x="10498" y="689"/>
                  <a:pt x="10498" y="689"/>
                  <a:pt x="10498" y="689"/>
                </a:cubicBezTo>
                <a:cubicBezTo>
                  <a:pt x="10506" y="683"/>
                  <a:pt x="10506" y="683"/>
                  <a:pt x="10506" y="683"/>
                </a:cubicBezTo>
                <a:cubicBezTo>
                  <a:pt x="10520" y="670"/>
                  <a:pt x="10520" y="670"/>
                  <a:pt x="10520" y="670"/>
                </a:cubicBezTo>
                <a:cubicBezTo>
                  <a:pt x="10526" y="665"/>
                  <a:pt x="10526" y="665"/>
                  <a:pt x="10526" y="665"/>
                </a:cubicBezTo>
                <a:cubicBezTo>
                  <a:pt x="10533" y="664"/>
                  <a:pt x="10533" y="664"/>
                  <a:pt x="10533" y="664"/>
                </a:cubicBezTo>
                <a:cubicBezTo>
                  <a:pt x="10533" y="664"/>
                  <a:pt x="10537" y="666"/>
                  <a:pt x="10537" y="667"/>
                </a:cubicBezTo>
                <a:cubicBezTo>
                  <a:pt x="10537" y="668"/>
                  <a:pt x="10537" y="672"/>
                  <a:pt x="10537" y="673"/>
                </a:cubicBezTo>
                <a:cubicBezTo>
                  <a:pt x="10536" y="674"/>
                  <a:pt x="10534" y="680"/>
                  <a:pt x="10534" y="681"/>
                </a:cubicBezTo>
                <a:cubicBezTo>
                  <a:pt x="10533" y="682"/>
                  <a:pt x="10535" y="689"/>
                  <a:pt x="10535" y="691"/>
                </a:cubicBezTo>
                <a:cubicBezTo>
                  <a:pt x="10535" y="692"/>
                  <a:pt x="10539" y="693"/>
                  <a:pt x="10539" y="693"/>
                </a:cubicBezTo>
                <a:cubicBezTo>
                  <a:pt x="10539" y="693"/>
                  <a:pt x="10541" y="693"/>
                  <a:pt x="10544" y="693"/>
                </a:cubicBezTo>
                <a:cubicBezTo>
                  <a:pt x="10546" y="692"/>
                  <a:pt x="10550" y="691"/>
                  <a:pt x="10550" y="691"/>
                </a:cubicBezTo>
                <a:cubicBezTo>
                  <a:pt x="10551" y="690"/>
                  <a:pt x="10555" y="685"/>
                  <a:pt x="10556" y="684"/>
                </a:cubicBezTo>
                <a:cubicBezTo>
                  <a:pt x="10556" y="684"/>
                  <a:pt x="10560" y="681"/>
                  <a:pt x="10560" y="680"/>
                </a:cubicBezTo>
                <a:cubicBezTo>
                  <a:pt x="10560" y="679"/>
                  <a:pt x="10559" y="675"/>
                  <a:pt x="10559" y="674"/>
                </a:cubicBezTo>
                <a:cubicBezTo>
                  <a:pt x="10559" y="674"/>
                  <a:pt x="10557" y="668"/>
                  <a:pt x="10557" y="667"/>
                </a:cubicBezTo>
                <a:cubicBezTo>
                  <a:pt x="10557" y="665"/>
                  <a:pt x="10562" y="662"/>
                  <a:pt x="10562" y="662"/>
                </a:cubicBezTo>
                <a:cubicBezTo>
                  <a:pt x="10576" y="657"/>
                  <a:pt x="10576" y="657"/>
                  <a:pt x="10576" y="657"/>
                </a:cubicBezTo>
                <a:cubicBezTo>
                  <a:pt x="10576" y="657"/>
                  <a:pt x="10585" y="657"/>
                  <a:pt x="10586" y="657"/>
                </a:cubicBezTo>
                <a:cubicBezTo>
                  <a:pt x="10587" y="657"/>
                  <a:pt x="10601" y="657"/>
                  <a:pt x="10601" y="657"/>
                </a:cubicBezTo>
                <a:cubicBezTo>
                  <a:pt x="10601" y="657"/>
                  <a:pt x="10614" y="662"/>
                  <a:pt x="10615" y="662"/>
                </a:cubicBezTo>
                <a:cubicBezTo>
                  <a:pt x="10616" y="663"/>
                  <a:pt x="10617" y="667"/>
                  <a:pt x="10617" y="669"/>
                </a:cubicBezTo>
                <a:cubicBezTo>
                  <a:pt x="10617" y="670"/>
                  <a:pt x="10615" y="676"/>
                  <a:pt x="10614" y="677"/>
                </a:cubicBezTo>
                <a:cubicBezTo>
                  <a:pt x="10614" y="678"/>
                  <a:pt x="10610" y="684"/>
                  <a:pt x="10609" y="684"/>
                </a:cubicBezTo>
                <a:cubicBezTo>
                  <a:pt x="10609" y="685"/>
                  <a:pt x="10612" y="690"/>
                  <a:pt x="10612" y="690"/>
                </a:cubicBezTo>
                <a:cubicBezTo>
                  <a:pt x="10612" y="690"/>
                  <a:pt x="10616" y="690"/>
                  <a:pt x="10619" y="689"/>
                </a:cubicBezTo>
                <a:cubicBezTo>
                  <a:pt x="10621" y="688"/>
                  <a:pt x="10624" y="683"/>
                  <a:pt x="10624" y="683"/>
                </a:cubicBezTo>
                <a:cubicBezTo>
                  <a:pt x="10625" y="682"/>
                  <a:pt x="10629" y="674"/>
                  <a:pt x="10629" y="674"/>
                </a:cubicBezTo>
                <a:cubicBezTo>
                  <a:pt x="10637" y="669"/>
                  <a:pt x="10637" y="669"/>
                  <a:pt x="10637" y="669"/>
                </a:cubicBezTo>
                <a:cubicBezTo>
                  <a:pt x="10646" y="669"/>
                  <a:pt x="10646" y="669"/>
                  <a:pt x="10646" y="669"/>
                </a:cubicBezTo>
                <a:cubicBezTo>
                  <a:pt x="10661" y="677"/>
                  <a:pt x="10661" y="677"/>
                  <a:pt x="10661" y="677"/>
                </a:cubicBezTo>
                <a:cubicBezTo>
                  <a:pt x="10670" y="678"/>
                  <a:pt x="10670" y="678"/>
                  <a:pt x="10670" y="678"/>
                </a:cubicBezTo>
                <a:cubicBezTo>
                  <a:pt x="10689" y="679"/>
                  <a:pt x="10689" y="679"/>
                  <a:pt x="10689" y="679"/>
                </a:cubicBezTo>
                <a:cubicBezTo>
                  <a:pt x="10689" y="679"/>
                  <a:pt x="10707" y="684"/>
                  <a:pt x="10708" y="685"/>
                </a:cubicBezTo>
                <a:cubicBezTo>
                  <a:pt x="10709" y="685"/>
                  <a:pt x="10727" y="689"/>
                  <a:pt x="10727" y="689"/>
                </a:cubicBezTo>
                <a:cubicBezTo>
                  <a:pt x="10738" y="696"/>
                  <a:pt x="10738" y="696"/>
                  <a:pt x="10738" y="696"/>
                </a:cubicBezTo>
                <a:cubicBezTo>
                  <a:pt x="10738" y="696"/>
                  <a:pt x="10740" y="702"/>
                  <a:pt x="10739" y="704"/>
                </a:cubicBezTo>
                <a:cubicBezTo>
                  <a:pt x="10739" y="706"/>
                  <a:pt x="10734" y="710"/>
                  <a:pt x="10734" y="710"/>
                </a:cubicBezTo>
                <a:cubicBezTo>
                  <a:pt x="10734" y="710"/>
                  <a:pt x="10724" y="708"/>
                  <a:pt x="10723" y="708"/>
                </a:cubicBezTo>
                <a:cubicBezTo>
                  <a:pt x="10722" y="708"/>
                  <a:pt x="10715" y="710"/>
                  <a:pt x="10715" y="710"/>
                </a:cubicBezTo>
                <a:cubicBezTo>
                  <a:pt x="10703" y="716"/>
                  <a:pt x="10703" y="716"/>
                  <a:pt x="10703" y="716"/>
                </a:cubicBezTo>
                <a:cubicBezTo>
                  <a:pt x="10692" y="719"/>
                  <a:pt x="10692" y="719"/>
                  <a:pt x="10692" y="719"/>
                </a:cubicBezTo>
                <a:cubicBezTo>
                  <a:pt x="10692" y="719"/>
                  <a:pt x="10685" y="724"/>
                  <a:pt x="10685" y="726"/>
                </a:cubicBezTo>
                <a:cubicBezTo>
                  <a:pt x="10685" y="728"/>
                  <a:pt x="10694" y="731"/>
                  <a:pt x="10694" y="731"/>
                </a:cubicBezTo>
                <a:cubicBezTo>
                  <a:pt x="10699" y="730"/>
                  <a:pt x="10699" y="730"/>
                  <a:pt x="10699" y="730"/>
                </a:cubicBezTo>
                <a:cubicBezTo>
                  <a:pt x="10710" y="731"/>
                  <a:pt x="10710" y="731"/>
                  <a:pt x="10710" y="731"/>
                </a:cubicBezTo>
                <a:cubicBezTo>
                  <a:pt x="10723" y="734"/>
                  <a:pt x="10723" y="734"/>
                  <a:pt x="10723" y="734"/>
                </a:cubicBezTo>
                <a:cubicBezTo>
                  <a:pt x="10735" y="735"/>
                  <a:pt x="10735" y="735"/>
                  <a:pt x="10735" y="735"/>
                </a:cubicBezTo>
                <a:cubicBezTo>
                  <a:pt x="10745" y="737"/>
                  <a:pt x="10745" y="737"/>
                  <a:pt x="10745" y="737"/>
                </a:cubicBezTo>
                <a:cubicBezTo>
                  <a:pt x="10756" y="739"/>
                  <a:pt x="10756" y="739"/>
                  <a:pt x="10756" y="739"/>
                </a:cubicBezTo>
                <a:cubicBezTo>
                  <a:pt x="10763" y="739"/>
                  <a:pt x="10763" y="739"/>
                  <a:pt x="10763" y="739"/>
                </a:cubicBezTo>
                <a:cubicBezTo>
                  <a:pt x="10774" y="737"/>
                  <a:pt x="10774" y="737"/>
                  <a:pt x="10774" y="737"/>
                </a:cubicBezTo>
                <a:cubicBezTo>
                  <a:pt x="10777" y="736"/>
                  <a:pt x="10777" y="736"/>
                  <a:pt x="10777" y="736"/>
                </a:cubicBezTo>
                <a:cubicBezTo>
                  <a:pt x="10781" y="732"/>
                  <a:pt x="10781" y="732"/>
                  <a:pt x="10781" y="732"/>
                </a:cubicBezTo>
                <a:cubicBezTo>
                  <a:pt x="10784" y="725"/>
                  <a:pt x="10784" y="725"/>
                  <a:pt x="10784" y="725"/>
                </a:cubicBezTo>
                <a:cubicBezTo>
                  <a:pt x="10791" y="725"/>
                  <a:pt x="10791" y="725"/>
                  <a:pt x="10791" y="725"/>
                </a:cubicBezTo>
                <a:cubicBezTo>
                  <a:pt x="10802" y="728"/>
                  <a:pt x="10802" y="728"/>
                  <a:pt x="10802" y="728"/>
                </a:cubicBezTo>
                <a:cubicBezTo>
                  <a:pt x="10810" y="731"/>
                  <a:pt x="10810" y="731"/>
                  <a:pt x="10810" y="731"/>
                </a:cubicBezTo>
                <a:cubicBezTo>
                  <a:pt x="10823" y="733"/>
                  <a:pt x="10823" y="733"/>
                  <a:pt x="10823" y="733"/>
                </a:cubicBezTo>
                <a:cubicBezTo>
                  <a:pt x="10837" y="735"/>
                  <a:pt x="10837" y="735"/>
                  <a:pt x="10837" y="735"/>
                </a:cubicBezTo>
                <a:cubicBezTo>
                  <a:pt x="10837" y="735"/>
                  <a:pt x="10842" y="738"/>
                  <a:pt x="10842" y="740"/>
                </a:cubicBezTo>
                <a:cubicBezTo>
                  <a:pt x="10842" y="741"/>
                  <a:pt x="10840" y="746"/>
                  <a:pt x="10840" y="746"/>
                </a:cubicBezTo>
                <a:cubicBezTo>
                  <a:pt x="10835" y="750"/>
                  <a:pt x="10835" y="750"/>
                  <a:pt x="10835" y="750"/>
                </a:cubicBezTo>
                <a:cubicBezTo>
                  <a:pt x="10838" y="754"/>
                  <a:pt x="10838" y="754"/>
                  <a:pt x="10838" y="754"/>
                </a:cubicBezTo>
                <a:cubicBezTo>
                  <a:pt x="10848" y="755"/>
                  <a:pt x="10848" y="755"/>
                  <a:pt x="10848" y="755"/>
                </a:cubicBezTo>
                <a:cubicBezTo>
                  <a:pt x="10856" y="754"/>
                  <a:pt x="10856" y="754"/>
                  <a:pt x="10856" y="754"/>
                </a:cubicBezTo>
                <a:cubicBezTo>
                  <a:pt x="10862" y="755"/>
                  <a:pt x="10862" y="755"/>
                  <a:pt x="10862" y="755"/>
                </a:cubicBezTo>
                <a:cubicBezTo>
                  <a:pt x="10863" y="761"/>
                  <a:pt x="10863" y="761"/>
                  <a:pt x="10863" y="761"/>
                </a:cubicBezTo>
                <a:cubicBezTo>
                  <a:pt x="10857" y="766"/>
                  <a:pt x="10857" y="766"/>
                  <a:pt x="10857" y="766"/>
                </a:cubicBezTo>
                <a:cubicBezTo>
                  <a:pt x="10857" y="766"/>
                  <a:pt x="10851" y="771"/>
                  <a:pt x="10851" y="771"/>
                </a:cubicBezTo>
                <a:cubicBezTo>
                  <a:pt x="10850" y="771"/>
                  <a:pt x="10852" y="778"/>
                  <a:pt x="10852" y="779"/>
                </a:cubicBezTo>
                <a:cubicBezTo>
                  <a:pt x="10853" y="781"/>
                  <a:pt x="10859" y="778"/>
                  <a:pt x="10860" y="778"/>
                </a:cubicBezTo>
                <a:cubicBezTo>
                  <a:pt x="10861" y="777"/>
                  <a:pt x="10866" y="772"/>
                  <a:pt x="10866" y="772"/>
                </a:cubicBezTo>
                <a:cubicBezTo>
                  <a:pt x="10874" y="764"/>
                  <a:pt x="10874" y="764"/>
                  <a:pt x="10874" y="764"/>
                </a:cubicBezTo>
                <a:cubicBezTo>
                  <a:pt x="10886" y="764"/>
                  <a:pt x="10886" y="764"/>
                  <a:pt x="10886" y="764"/>
                </a:cubicBezTo>
                <a:cubicBezTo>
                  <a:pt x="10896" y="763"/>
                  <a:pt x="10896" y="763"/>
                  <a:pt x="10896" y="763"/>
                </a:cubicBezTo>
                <a:cubicBezTo>
                  <a:pt x="10907" y="766"/>
                  <a:pt x="10907" y="766"/>
                  <a:pt x="10907" y="766"/>
                </a:cubicBezTo>
                <a:cubicBezTo>
                  <a:pt x="10924" y="770"/>
                  <a:pt x="10924" y="770"/>
                  <a:pt x="10924" y="770"/>
                </a:cubicBezTo>
                <a:cubicBezTo>
                  <a:pt x="10939" y="772"/>
                  <a:pt x="10939" y="772"/>
                  <a:pt x="10939" y="772"/>
                </a:cubicBezTo>
                <a:cubicBezTo>
                  <a:pt x="10953" y="769"/>
                  <a:pt x="10953" y="769"/>
                  <a:pt x="10953" y="769"/>
                </a:cubicBezTo>
                <a:cubicBezTo>
                  <a:pt x="10967" y="770"/>
                  <a:pt x="10967" y="770"/>
                  <a:pt x="10967" y="770"/>
                </a:cubicBezTo>
                <a:cubicBezTo>
                  <a:pt x="10980" y="775"/>
                  <a:pt x="10980" y="775"/>
                  <a:pt x="10980" y="775"/>
                </a:cubicBezTo>
                <a:cubicBezTo>
                  <a:pt x="10992" y="777"/>
                  <a:pt x="10992" y="777"/>
                  <a:pt x="10992" y="777"/>
                </a:cubicBezTo>
                <a:cubicBezTo>
                  <a:pt x="11007" y="783"/>
                  <a:pt x="11007" y="783"/>
                  <a:pt x="11007" y="783"/>
                </a:cubicBezTo>
                <a:cubicBezTo>
                  <a:pt x="11026" y="789"/>
                  <a:pt x="11026" y="789"/>
                  <a:pt x="11026" y="789"/>
                </a:cubicBezTo>
                <a:cubicBezTo>
                  <a:pt x="11040" y="795"/>
                  <a:pt x="11040" y="795"/>
                  <a:pt x="11040" y="795"/>
                </a:cubicBezTo>
                <a:cubicBezTo>
                  <a:pt x="11040" y="795"/>
                  <a:pt x="11061" y="803"/>
                  <a:pt x="11062" y="804"/>
                </a:cubicBezTo>
                <a:cubicBezTo>
                  <a:pt x="11064" y="805"/>
                  <a:pt x="11081" y="811"/>
                  <a:pt x="11081" y="811"/>
                </a:cubicBezTo>
                <a:cubicBezTo>
                  <a:pt x="11101" y="822"/>
                  <a:pt x="11101" y="822"/>
                  <a:pt x="11101" y="822"/>
                </a:cubicBezTo>
                <a:cubicBezTo>
                  <a:pt x="11116" y="827"/>
                  <a:pt x="11116" y="827"/>
                  <a:pt x="11116" y="827"/>
                </a:cubicBezTo>
                <a:cubicBezTo>
                  <a:pt x="11133" y="829"/>
                  <a:pt x="11133" y="829"/>
                  <a:pt x="11133" y="829"/>
                </a:cubicBezTo>
                <a:cubicBezTo>
                  <a:pt x="11143" y="836"/>
                  <a:pt x="11143" y="836"/>
                  <a:pt x="11143" y="836"/>
                </a:cubicBezTo>
                <a:cubicBezTo>
                  <a:pt x="11165" y="842"/>
                  <a:pt x="11165" y="842"/>
                  <a:pt x="11165" y="842"/>
                </a:cubicBezTo>
                <a:cubicBezTo>
                  <a:pt x="11174" y="842"/>
                  <a:pt x="11174" y="842"/>
                  <a:pt x="11174" y="842"/>
                </a:cubicBezTo>
                <a:cubicBezTo>
                  <a:pt x="11183" y="844"/>
                  <a:pt x="11183" y="844"/>
                  <a:pt x="11183" y="844"/>
                </a:cubicBezTo>
                <a:cubicBezTo>
                  <a:pt x="11183" y="844"/>
                  <a:pt x="11195" y="852"/>
                  <a:pt x="11196" y="853"/>
                </a:cubicBezTo>
                <a:cubicBezTo>
                  <a:pt x="11197" y="854"/>
                  <a:pt x="11209" y="860"/>
                  <a:pt x="11209" y="860"/>
                </a:cubicBezTo>
                <a:cubicBezTo>
                  <a:pt x="11221" y="861"/>
                  <a:pt x="11221" y="861"/>
                  <a:pt x="11221" y="861"/>
                </a:cubicBezTo>
                <a:cubicBezTo>
                  <a:pt x="11234" y="865"/>
                  <a:pt x="11234" y="865"/>
                  <a:pt x="11234" y="865"/>
                </a:cubicBezTo>
                <a:cubicBezTo>
                  <a:pt x="11234" y="865"/>
                  <a:pt x="11241" y="873"/>
                  <a:pt x="11241" y="873"/>
                </a:cubicBezTo>
                <a:cubicBezTo>
                  <a:pt x="11242" y="874"/>
                  <a:pt x="11244" y="884"/>
                  <a:pt x="11244" y="884"/>
                </a:cubicBezTo>
                <a:cubicBezTo>
                  <a:pt x="11251" y="891"/>
                  <a:pt x="11251" y="891"/>
                  <a:pt x="11251" y="891"/>
                </a:cubicBezTo>
                <a:cubicBezTo>
                  <a:pt x="11258" y="895"/>
                  <a:pt x="11258" y="895"/>
                  <a:pt x="11258" y="895"/>
                </a:cubicBezTo>
                <a:cubicBezTo>
                  <a:pt x="11266" y="903"/>
                  <a:pt x="11266" y="903"/>
                  <a:pt x="11266" y="903"/>
                </a:cubicBezTo>
                <a:cubicBezTo>
                  <a:pt x="11266" y="903"/>
                  <a:pt x="11266" y="913"/>
                  <a:pt x="11266" y="914"/>
                </a:cubicBezTo>
                <a:cubicBezTo>
                  <a:pt x="11266" y="915"/>
                  <a:pt x="11262" y="923"/>
                  <a:pt x="11262" y="923"/>
                </a:cubicBezTo>
                <a:cubicBezTo>
                  <a:pt x="11251" y="936"/>
                  <a:pt x="11251" y="936"/>
                  <a:pt x="11251" y="936"/>
                </a:cubicBezTo>
                <a:cubicBezTo>
                  <a:pt x="11236" y="947"/>
                  <a:pt x="11236" y="947"/>
                  <a:pt x="11236" y="947"/>
                </a:cubicBezTo>
                <a:cubicBezTo>
                  <a:pt x="11204" y="962"/>
                  <a:pt x="11204" y="962"/>
                  <a:pt x="11204" y="962"/>
                </a:cubicBezTo>
                <a:cubicBezTo>
                  <a:pt x="11190" y="966"/>
                  <a:pt x="11190" y="966"/>
                  <a:pt x="11190" y="966"/>
                </a:cubicBezTo>
                <a:cubicBezTo>
                  <a:pt x="11169" y="970"/>
                  <a:pt x="11169" y="970"/>
                  <a:pt x="11169" y="970"/>
                </a:cubicBezTo>
                <a:cubicBezTo>
                  <a:pt x="11141" y="971"/>
                  <a:pt x="11141" y="971"/>
                  <a:pt x="11141" y="971"/>
                </a:cubicBezTo>
                <a:cubicBezTo>
                  <a:pt x="11113" y="969"/>
                  <a:pt x="11113" y="969"/>
                  <a:pt x="11113" y="969"/>
                </a:cubicBezTo>
                <a:cubicBezTo>
                  <a:pt x="11102" y="967"/>
                  <a:pt x="11102" y="967"/>
                  <a:pt x="11102" y="967"/>
                </a:cubicBezTo>
                <a:cubicBezTo>
                  <a:pt x="11089" y="962"/>
                  <a:pt x="11089" y="962"/>
                  <a:pt x="11089" y="962"/>
                </a:cubicBezTo>
                <a:cubicBezTo>
                  <a:pt x="11070" y="956"/>
                  <a:pt x="11070" y="956"/>
                  <a:pt x="11070" y="956"/>
                </a:cubicBezTo>
                <a:cubicBezTo>
                  <a:pt x="11063" y="957"/>
                  <a:pt x="11063" y="957"/>
                  <a:pt x="11063" y="957"/>
                </a:cubicBezTo>
                <a:cubicBezTo>
                  <a:pt x="11048" y="955"/>
                  <a:pt x="11048" y="955"/>
                  <a:pt x="11048" y="955"/>
                </a:cubicBezTo>
                <a:cubicBezTo>
                  <a:pt x="11031" y="955"/>
                  <a:pt x="11031" y="955"/>
                  <a:pt x="11031" y="955"/>
                </a:cubicBezTo>
                <a:cubicBezTo>
                  <a:pt x="11016" y="951"/>
                  <a:pt x="11016" y="951"/>
                  <a:pt x="11016" y="951"/>
                </a:cubicBezTo>
                <a:cubicBezTo>
                  <a:pt x="10991" y="949"/>
                  <a:pt x="10991" y="949"/>
                  <a:pt x="10991" y="949"/>
                </a:cubicBezTo>
                <a:cubicBezTo>
                  <a:pt x="10974" y="940"/>
                  <a:pt x="10974" y="940"/>
                  <a:pt x="10974" y="940"/>
                </a:cubicBezTo>
                <a:cubicBezTo>
                  <a:pt x="10952" y="933"/>
                  <a:pt x="10952" y="933"/>
                  <a:pt x="10952" y="933"/>
                </a:cubicBezTo>
                <a:cubicBezTo>
                  <a:pt x="10946" y="929"/>
                  <a:pt x="10946" y="929"/>
                  <a:pt x="10946" y="929"/>
                </a:cubicBezTo>
                <a:cubicBezTo>
                  <a:pt x="10930" y="925"/>
                  <a:pt x="10930" y="925"/>
                  <a:pt x="10930" y="925"/>
                </a:cubicBezTo>
                <a:cubicBezTo>
                  <a:pt x="10918" y="924"/>
                  <a:pt x="10918" y="924"/>
                  <a:pt x="10918" y="924"/>
                </a:cubicBezTo>
                <a:cubicBezTo>
                  <a:pt x="10906" y="923"/>
                  <a:pt x="10906" y="923"/>
                  <a:pt x="10906" y="923"/>
                </a:cubicBezTo>
                <a:cubicBezTo>
                  <a:pt x="10892" y="922"/>
                  <a:pt x="10892" y="922"/>
                  <a:pt x="10892" y="922"/>
                </a:cubicBezTo>
                <a:cubicBezTo>
                  <a:pt x="10881" y="918"/>
                  <a:pt x="10881" y="918"/>
                  <a:pt x="10881" y="918"/>
                </a:cubicBezTo>
                <a:cubicBezTo>
                  <a:pt x="10869" y="912"/>
                  <a:pt x="10869" y="912"/>
                  <a:pt x="10869" y="912"/>
                </a:cubicBezTo>
                <a:cubicBezTo>
                  <a:pt x="10859" y="904"/>
                  <a:pt x="10859" y="904"/>
                  <a:pt x="10859" y="904"/>
                </a:cubicBezTo>
                <a:cubicBezTo>
                  <a:pt x="10852" y="898"/>
                  <a:pt x="10852" y="898"/>
                  <a:pt x="10852" y="898"/>
                </a:cubicBezTo>
                <a:cubicBezTo>
                  <a:pt x="10844" y="896"/>
                  <a:pt x="10844" y="896"/>
                  <a:pt x="10844" y="896"/>
                </a:cubicBezTo>
                <a:cubicBezTo>
                  <a:pt x="10839" y="900"/>
                  <a:pt x="10839" y="900"/>
                  <a:pt x="10839" y="900"/>
                </a:cubicBezTo>
                <a:cubicBezTo>
                  <a:pt x="10842" y="904"/>
                  <a:pt x="10842" y="904"/>
                  <a:pt x="10842" y="904"/>
                </a:cubicBezTo>
                <a:cubicBezTo>
                  <a:pt x="10847" y="908"/>
                  <a:pt x="10847" y="908"/>
                  <a:pt x="10847" y="908"/>
                </a:cubicBezTo>
                <a:cubicBezTo>
                  <a:pt x="10855" y="913"/>
                  <a:pt x="10855" y="913"/>
                  <a:pt x="10855" y="913"/>
                </a:cubicBezTo>
                <a:cubicBezTo>
                  <a:pt x="10861" y="921"/>
                  <a:pt x="10861" y="921"/>
                  <a:pt x="10861" y="921"/>
                </a:cubicBezTo>
                <a:cubicBezTo>
                  <a:pt x="10873" y="926"/>
                  <a:pt x="10873" y="926"/>
                  <a:pt x="10873" y="926"/>
                </a:cubicBezTo>
                <a:cubicBezTo>
                  <a:pt x="10884" y="931"/>
                  <a:pt x="10884" y="931"/>
                  <a:pt x="10884" y="931"/>
                </a:cubicBezTo>
                <a:cubicBezTo>
                  <a:pt x="10901" y="940"/>
                  <a:pt x="10901" y="940"/>
                  <a:pt x="10901" y="940"/>
                </a:cubicBezTo>
                <a:cubicBezTo>
                  <a:pt x="10907" y="947"/>
                  <a:pt x="10907" y="947"/>
                  <a:pt x="10907" y="947"/>
                </a:cubicBezTo>
                <a:cubicBezTo>
                  <a:pt x="10911" y="952"/>
                  <a:pt x="10911" y="952"/>
                  <a:pt x="10911" y="952"/>
                </a:cubicBezTo>
                <a:cubicBezTo>
                  <a:pt x="10921" y="955"/>
                  <a:pt x="10921" y="955"/>
                  <a:pt x="10921" y="955"/>
                </a:cubicBezTo>
                <a:cubicBezTo>
                  <a:pt x="10932" y="958"/>
                  <a:pt x="10932" y="958"/>
                  <a:pt x="10932" y="958"/>
                </a:cubicBezTo>
                <a:cubicBezTo>
                  <a:pt x="10943" y="959"/>
                  <a:pt x="10943" y="959"/>
                  <a:pt x="10943" y="959"/>
                </a:cubicBezTo>
                <a:cubicBezTo>
                  <a:pt x="10957" y="966"/>
                  <a:pt x="10957" y="966"/>
                  <a:pt x="10957" y="966"/>
                </a:cubicBezTo>
                <a:cubicBezTo>
                  <a:pt x="10971" y="974"/>
                  <a:pt x="10971" y="974"/>
                  <a:pt x="10971" y="974"/>
                </a:cubicBezTo>
                <a:cubicBezTo>
                  <a:pt x="10973" y="981"/>
                  <a:pt x="10973" y="981"/>
                  <a:pt x="10973" y="981"/>
                </a:cubicBezTo>
                <a:cubicBezTo>
                  <a:pt x="10972" y="988"/>
                  <a:pt x="10972" y="988"/>
                  <a:pt x="10972" y="988"/>
                </a:cubicBezTo>
                <a:cubicBezTo>
                  <a:pt x="10974" y="996"/>
                  <a:pt x="10974" y="996"/>
                  <a:pt x="10974" y="996"/>
                </a:cubicBezTo>
                <a:cubicBezTo>
                  <a:pt x="10971" y="1004"/>
                  <a:pt x="10971" y="1004"/>
                  <a:pt x="10971" y="1004"/>
                </a:cubicBezTo>
                <a:cubicBezTo>
                  <a:pt x="10964" y="1005"/>
                  <a:pt x="10964" y="1005"/>
                  <a:pt x="10964" y="1005"/>
                </a:cubicBezTo>
                <a:cubicBezTo>
                  <a:pt x="10958" y="1008"/>
                  <a:pt x="10958" y="1008"/>
                  <a:pt x="10958" y="1008"/>
                </a:cubicBezTo>
                <a:cubicBezTo>
                  <a:pt x="10958" y="1015"/>
                  <a:pt x="10958" y="1015"/>
                  <a:pt x="10958" y="1015"/>
                </a:cubicBezTo>
                <a:cubicBezTo>
                  <a:pt x="10969" y="1024"/>
                  <a:pt x="10969" y="1024"/>
                  <a:pt x="10969" y="1024"/>
                </a:cubicBezTo>
                <a:cubicBezTo>
                  <a:pt x="10969" y="1024"/>
                  <a:pt x="10980" y="1033"/>
                  <a:pt x="10981" y="1034"/>
                </a:cubicBezTo>
                <a:cubicBezTo>
                  <a:pt x="10981" y="1035"/>
                  <a:pt x="10987" y="1042"/>
                  <a:pt x="10987" y="1042"/>
                </a:cubicBezTo>
                <a:cubicBezTo>
                  <a:pt x="10991" y="1051"/>
                  <a:pt x="10991" y="1051"/>
                  <a:pt x="10991" y="1051"/>
                </a:cubicBezTo>
                <a:cubicBezTo>
                  <a:pt x="10989" y="1059"/>
                  <a:pt x="10989" y="1059"/>
                  <a:pt x="10989" y="1059"/>
                </a:cubicBezTo>
                <a:cubicBezTo>
                  <a:pt x="10991" y="1066"/>
                  <a:pt x="10991" y="1066"/>
                  <a:pt x="10991" y="1066"/>
                </a:cubicBezTo>
                <a:cubicBezTo>
                  <a:pt x="11002" y="1071"/>
                  <a:pt x="11002" y="1071"/>
                  <a:pt x="11002" y="1071"/>
                </a:cubicBezTo>
                <a:cubicBezTo>
                  <a:pt x="11009" y="1075"/>
                  <a:pt x="11009" y="1075"/>
                  <a:pt x="11009" y="1075"/>
                </a:cubicBezTo>
                <a:cubicBezTo>
                  <a:pt x="11018" y="1077"/>
                  <a:pt x="11018" y="1077"/>
                  <a:pt x="11018" y="1077"/>
                </a:cubicBezTo>
                <a:cubicBezTo>
                  <a:pt x="11027" y="1073"/>
                  <a:pt x="11027" y="1073"/>
                  <a:pt x="11027" y="1073"/>
                </a:cubicBezTo>
                <a:cubicBezTo>
                  <a:pt x="11036" y="1076"/>
                  <a:pt x="11036" y="1076"/>
                  <a:pt x="11036" y="1076"/>
                </a:cubicBezTo>
                <a:cubicBezTo>
                  <a:pt x="11045" y="1080"/>
                  <a:pt x="11045" y="1080"/>
                  <a:pt x="11045" y="1080"/>
                </a:cubicBezTo>
                <a:cubicBezTo>
                  <a:pt x="11058" y="1088"/>
                  <a:pt x="11058" y="1088"/>
                  <a:pt x="11058" y="1088"/>
                </a:cubicBezTo>
                <a:cubicBezTo>
                  <a:pt x="11067" y="1096"/>
                  <a:pt x="11067" y="1096"/>
                  <a:pt x="11067" y="1096"/>
                </a:cubicBezTo>
                <a:cubicBezTo>
                  <a:pt x="11073" y="1100"/>
                  <a:pt x="11073" y="1100"/>
                  <a:pt x="11073" y="1100"/>
                </a:cubicBezTo>
                <a:cubicBezTo>
                  <a:pt x="11082" y="1103"/>
                  <a:pt x="11082" y="1103"/>
                  <a:pt x="11082" y="1103"/>
                </a:cubicBezTo>
                <a:cubicBezTo>
                  <a:pt x="11096" y="1107"/>
                  <a:pt x="11096" y="1107"/>
                  <a:pt x="11096" y="1107"/>
                </a:cubicBezTo>
                <a:cubicBezTo>
                  <a:pt x="11106" y="1108"/>
                  <a:pt x="11106" y="1108"/>
                  <a:pt x="11106" y="1108"/>
                </a:cubicBezTo>
                <a:cubicBezTo>
                  <a:pt x="11113" y="1111"/>
                  <a:pt x="11113" y="1111"/>
                  <a:pt x="11113" y="1111"/>
                </a:cubicBezTo>
                <a:cubicBezTo>
                  <a:pt x="11113" y="1111"/>
                  <a:pt x="11122" y="1112"/>
                  <a:pt x="11123" y="1112"/>
                </a:cubicBezTo>
                <a:cubicBezTo>
                  <a:pt x="11124" y="1112"/>
                  <a:pt x="11131" y="1108"/>
                  <a:pt x="11131" y="1108"/>
                </a:cubicBezTo>
                <a:cubicBezTo>
                  <a:pt x="11139" y="1108"/>
                  <a:pt x="11139" y="1108"/>
                  <a:pt x="11139" y="1108"/>
                </a:cubicBezTo>
                <a:cubicBezTo>
                  <a:pt x="11146" y="1107"/>
                  <a:pt x="11146" y="1107"/>
                  <a:pt x="11146" y="1107"/>
                </a:cubicBezTo>
                <a:cubicBezTo>
                  <a:pt x="11154" y="1103"/>
                  <a:pt x="11154" y="1103"/>
                  <a:pt x="11154" y="1103"/>
                </a:cubicBezTo>
                <a:cubicBezTo>
                  <a:pt x="11154" y="1097"/>
                  <a:pt x="11154" y="1097"/>
                  <a:pt x="11154" y="1097"/>
                </a:cubicBezTo>
                <a:cubicBezTo>
                  <a:pt x="11150" y="1090"/>
                  <a:pt x="11150" y="1090"/>
                  <a:pt x="11150" y="1090"/>
                </a:cubicBezTo>
                <a:cubicBezTo>
                  <a:pt x="11143" y="1079"/>
                  <a:pt x="11143" y="1079"/>
                  <a:pt x="11143" y="1079"/>
                </a:cubicBezTo>
                <a:cubicBezTo>
                  <a:pt x="11137" y="1075"/>
                  <a:pt x="11137" y="1075"/>
                  <a:pt x="11137" y="1075"/>
                </a:cubicBezTo>
                <a:cubicBezTo>
                  <a:pt x="11131" y="1074"/>
                  <a:pt x="11131" y="1074"/>
                  <a:pt x="11131" y="1074"/>
                </a:cubicBezTo>
                <a:cubicBezTo>
                  <a:pt x="11124" y="1076"/>
                  <a:pt x="11124" y="1076"/>
                  <a:pt x="11124" y="1076"/>
                </a:cubicBezTo>
                <a:cubicBezTo>
                  <a:pt x="11124" y="1076"/>
                  <a:pt x="11110" y="1076"/>
                  <a:pt x="11108" y="1075"/>
                </a:cubicBezTo>
                <a:cubicBezTo>
                  <a:pt x="11106" y="1075"/>
                  <a:pt x="11098" y="1068"/>
                  <a:pt x="11098" y="1068"/>
                </a:cubicBezTo>
                <a:cubicBezTo>
                  <a:pt x="11082" y="1057"/>
                  <a:pt x="11082" y="1057"/>
                  <a:pt x="11082" y="1057"/>
                </a:cubicBezTo>
                <a:cubicBezTo>
                  <a:pt x="11068" y="1051"/>
                  <a:pt x="11068" y="1051"/>
                  <a:pt x="11068" y="1051"/>
                </a:cubicBezTo>
                <a:cubicBezTo>
                  <a:pt x="11062" y="1044"/>
                  <a:pt x="11062" y="1044"/>
                  <a:pt x="11062" y="1044"/>
                </a:cubicBezTo>
                <a:cubicBezTo>
                  <a:pt x="11064" y="1037"/>
                  <a:pt x="11064" y="1037"/>
                  <a:pt x="11064" y="1037"/>
                </a:cubicBezTo>
                <a:cubicBezTo>
                  <a:pt x="11072" y="1037"/>
                  <a:pt x="11072" y="1037"/>
                  <a:pt x="11072" y="1037"/>
                </a:cubicBezTo>
                <a:cubicBezTo>
                  <a:pt x="11077" y="1032"/>
                  <a:pt x="11077" y="1032"/>
                  <a:pt x="11077" y="1032"/>
                </a:cubicBezTo>
                <a:cubicBezTo>
                  <a:pt x="11079" y="1025"/>
                  <a:pt x="11079" y="1025"/>
                  <a:pt x="11079" y="1025"/>
                </a:cubicBezTo>
                <a:cubicBezTo>
                  <a:pt x="11087" y="1023"/>
                  <a:pt x="11087" y="1023"/>
                  <a:pt x="11087" y="1023"/>
                </a:cubicBezTo>
                <a:cubicBezTo>
                  <a:pt x="11101" y="1025"/>
                  <a:pt x="11101" y="1025"/>
                  <a:pt x="11101" y="1025"/>
                </a:cubicBezTo>
                <a:cubicBezTo>
                  <a:pt x="11114" y="1031"/>
                  <a:pt x="11114" y="1031"/>
                  <a:pt x="11114" y="1031"/>
                </a:cubicBezTo>
                <a:cubicBezTo>
                  <a:pt x="11132" y="1040"/>
                  <a:pt x="11132" y="1040"/>
                  <a:pt x="11132" y="1040"/>
                </a:cubicBezTo>
                <a:cubicBezTo>
                  <a:pt x="11142" y="1045"/>
                  <a:pt x="11142" y="1045"/>
                  <a:pt x="11142" y="1045"/>
                </a:cubicBezTo>
                <a:cubicBezTo>
                  <a:pt x="11155" y="1050"/>
                  <a:pt x="11155" y="1050"/>
                  <a:pt x="11155" y="1050"/>
                </a:cubicBezTo>
                <a:cubicBezTo>
                  <a:pt x="11166" y="1050"/>
                  <a:pt x="11166" y="1050"/>
                  <a:pt x="11166" y="1050"/>
                </a:cubicBezTo>
                <a:cubicBezTo>
                  <a:pt x="11172" y="1051"/>
                  <a:pt x="11172" y="1051"/>
                  <a:pt x="11172" y="1051"/>
                </a:cubicBezTo>
                <a:cubicBezTo>
                  <a:pt x="11182" y="1051"/>
                  <a:pt x="11182" y="1051"/>
                  <a:pt x="11182" y="1051"/>
                </a:cubicBezTo>
                <a:cubicBezTo>
                  <a:pt x="11182" y="1051"/>
                  <a:pt x="11202" y="1058"/>
                  <a:pt x="11203" y="1058"/>
                </a:cubicBezTo>
                <a:cubicBezTo>
                  <a:pt x="11204" y="1058"/>
                  <a:pt x="11215" y="1064"/>
                  <a:pt x="11218" y="1064"/>
                </a:cubicBezTo>
                <a:cubicBezTo>
                  <a:pt x="11220" y="1064"/>
                  <a:pt x="11223" y="1065"/>
                  <a:pt x="11224" y="1064"/>
                </a:cubicBezTo>
                <a:cubicBezTo>
                  <a:pt x="11226" y="1064"/>
                  <a:pt x="11228" y="1063"/>
                  <a:pt x="11229" y="1063"/>
                </a:cubicBezTo>
                <a:cubicBezTo>
                  <a:pt x="11231" y="1062"/>
                  <a:pt x="11232" y="1061"/>
                  <a:pt x="11232" y="1061"/>
                </a:cubicBezTo>
                <a:cubicBezTo>
                  <a:pt x="11232" y="1061"/>
                  <a:pt x="11240" y="1062"/>
                  <a:pt x="11241" y="1062"/>
                </a:cubicBezTo>
                <a:cubicBezTo>
                  <a:pt x="11242" y="1062"/>
                  <a:pt x="11245" y="1065"/>
                  <a:pt x="11245" y="1065"/>
                </a:cubicBezTo>
                <a:cubicBezTo>
                  <a:pt x="11253" y="1066"/>
                  <a:pt x="11253" y="1066"/>
                  <a:pt x="11253" y="1066"/>
                </a:cubicBezTo>
                <a:cubicBezTo>
                  <a:pt x="11253" y="1066"/>
                  <a:pt x="11259" y="1064"/>
                  <a:pt x="11259" y="1064"/>
                </a:cubicBezTo>
                <a:cubicBezTo>
                  <a:pt x="11260" y="1063"/>
                  <a:pt x="11262" y="1059"/>
                  <a:pt x="11262" y="1059"/>
                </a:cubicBezTo>
                <a:cubicBezTo>
                  <a:pt x="11261" y="1052"/>
                  <a:pt x="11261" y="1052"/>
                  <a:pt x="11261" y="1052"/>
                </a:cubicBezTo>
                <a:cubicBezTo>
                  <a:pt x="11257" y="1044"/>
                  <a:pt x="11257" y="1044"/>
                  <a:pt x="11257" y="1044"/>
                </a:cubicBezTo>
                <a:cubicBezTo>
                  <a:pt x="11236" y="1027"/>
                  <a:pt x="11236" y="1027"/>
                  <a:pt x="11236" y="1027"/>
                </a:cubicBezTo>
                <a:cubicBezTo>
                  <a:pt x="11227" y="1022"/>
                  <a:pt x="11227" y="1022"/>
                  <a:pt x="11227" y="1022"/>
                </a:cubicBezTo>
                <a:cubicBezTo>
                  <a:pt x="11227" y="1022"/>
                  <a:pt x="11215" y="1015"/>
                  <a:pt x="11214" y="1014"/>
                </a:cubicBezTo>
                <a:cubicBezTo>
                  <a:pt x="11214" y="1014"/>
                  <a:pt x="11212" y="1009"/>
                  <a:pt x="11212" y="1009"/>
                </a:cubicBezTo>
                <a:cubicBezTo>
                  <a:pt x="11213" y="1002"/>
                  <a:pt x="11213" y="1002"/>
                  <a:pt x="11213" y="1002"/>
                </a:cubicBezTo>
                <a:cubicBezTo>
                  <a:pt x="11213" y="1002"/>
                  <a:pt x="11222" y="998"/>
                  <a:pt x="11223" y="997"/>
                </a:cubicBezTo>
                <a:cubicBezTo>
                  <a:pt x="11224" y="997"/>
                  <a:pt x="11235" y="993"/>
                  <a:pt x="11235" y="993"/>
                </a:cubicBezTo>
                <a:cubicBezTo>
                  <a:pt x="11242" y="985"/>
                  <a:pt x="11242" y="985"/>
                  <a:pt x="11242" y="985"/>
                </a:cubicBezTo>
                <a:cubicBezTo>
                  <a:pt x="11249" y="980"/>
                  <a:pt x="11249" y="980"/>
                  <a:pt x="11249" y="980"/>
                </a:cubicBezTo>
                <a:cubicBezTo>
                  <a:pt x="11250" y="974"/>
                  <a:pt x="11250" y="974"/>
                  <a:pt x="11250" y="974"/>
                </a:cubicBezTo>
                <a:cubicBezTo>
                  <a:pt x="11259" y="973"/>
                  <a:pt x="11259" y="973"/>
                  <a:pt x="11259" y="973"/>
                </a:cubicBezTo>
                <a:cubicBezTo>
                  <a:pt x="11259" y="973"/>
                  <a:pt x="11271" y="972"/>
                  <a:pt x="11272" y="972"/>
                </a:cubicBezTo>
                <a:cubicBezTo>
                  <a:pt x="11272" y="971"/>
                  <a:pt x="11283" y="967"/>
                  <a:pt x="11284" y="965"/>
                </a:cubicBezTo>
                <a:cubicBezTo>
                  <a:pt x="11286" y="964"/>
                  <a:pt x="11295" y="960"/>
                  <a:pt x="11296" y="959"/>
                </a:cubicBezTo>
                <a:cubicBezTo>
                  <a:pt x="11297" y="959"/>
                  <a:pt x="11300" y="954"/>
                  <a:pt x="11301" y="953"/>
                </a:cubicBezTo>
                <a:cubicBezTo>
                  <a:pt x="11301" y="952"/>
                  <a:pt x="11307" y="944"/>
                  <a:pt x="11307" y="944"/>
                </a:cubicBezTo>
                <a:cubicBezTo>
                  <a:pt x="11321" y="941"/>
                  <a:pt x="11321" y="941"/>
                  <a:pt x="11321" y="941"/>
                </a:cubicBezTo>
                <a:cubicBezTo>
                  <a:pt x="11330" y="943"/>
                  <a:pt x="11330" y="943"/>
                  <a:pt x="11330" y="943"/>
                </a:cubicBezTo>
                <a:cubicBezTo>
                  <a:pt x="11345" y="946"/>
                  <a:pt x="11345" y="946"/>
                  <a:pt x="11345" y="946"/>
                </a:cubicBezTo>
                <a:cubicBezTo>
                  <a:pt x="11345" y="946"/>
                  <a:pt x="11357" y="948"/>
                  <a:pt x="11358" y="948"/>
                </a:cubicBezTo>
                <a:cubicBezTo>
                  <a:pt x="11359" y="948"/>
                  <a:pt x="11369" y="951"/>
                  <a:pt x="11371" y="952"/>
                </a:cubicBezTo>
                <a:cubicBezTo>
                  <a:pt x="11373" y="952"/>
                  <a:pt x="11383" y="957"/>
                  <a:pt x="11384" y="958"/>
                </a:cubicBezTo>
                <a:cubicBezTo>
                  <a:pt x="11385" y="959"/>
                  <a:pt x="11388" y="962"/>
                  <a:pt x="11389" y="962"/>
                </a:cubicBezTo>
                <a:cubicBezTo>
                  <a:pt x="11389" y="963"/>
                  <a:pt x="11395" y="964"/>
                  <a:pt x="11396" y="964"/>
                </a:cubicBezTo>
                <a:cubicBezTo>
                  <a:pt x="11397" y="964"/>
                  <a:pt x="11405" y="964"/>
                  <a:pt x="11406" y="963"/>
                </a:cubicBezTo>
                <a:cubicBezTo>
                  <a:pt x="11407" y="963"/>
                  <a:pt x="11410" y="959"/>
                  <a:pt x="11411" y="957"/>
                </a:cubicBezTo>
                <a:cubicBezTo>
                  <a:pt x="11412" y="956"/>
                  <a:pt x="11413" y="950"/>
                  <a:pt x="11413" y="950"/>
                </a:cubicBezTo>
                <a:cubicBezTo>
                  <a:pt x="11418" y="941"/>
                  <a:pt x="11418" y="941"/>
                  <a:pt x="11418" y="941"/>
                </a:cubicBezTo>
                <a:cubicBezTo>
                  <a:pt x="11419" y="932"/>
                  <a:pt x="11419" y="932"/>
                  <a:pt x="11419" y="932"/>
                </a:cubicBezTo>
                <a:cubicBezTo>
                  <a:pt x="11418" y="925"/>
                  <a:pt x="11418" y="925"/>
                  <a:pt x="11418" y="925"/>
                </a:cubicBezTo>
                <a:cubicBezTo>
                  <a:pt x="11412" y="915"/>
                  <a:pt x="11412" y="915"/>
                  <a:pt x="11412" y="915"/>
                </a:cubicBezTo>
                <a:cubicBezTo>
                  <a:pt x="11402" y="906"/>
                  <a:pt x="11402" y="906"/>
                  <a:pt x="11402" y="906"/>
                </a:cubicBezTo>
                <a:cubicBezTo>
                  <a:pt x="11391" y="903"/>
                  <a:pt x="11391" y="903"/>
                  <a:pt x="11391" y="903"/>
                </a:cubicBezTo>
                <a:cubicBezTo>
                  <a:pt x="11378" y="901"/>
                  <a:pt x="11378" y="901"/>
                  <a:pt x="11378" y="901"/>
                </a:cubicBezTo>
                <a:cubicBezTo>
                  <a:pt x="11375" y="895"/>
                  <a:pt x="11375" y="895"/>
                  <a:pt x="11375" y="895"/>
                </a:cubicBezTo>
                <a:cubicBezTo>
                  <a:pt x="11374" y="885"/>
                  <a:pt x="11374" y="885"/>
                  <a:pt x="11374" y="885"/>
                </a:cubicBezTo>
                <a:cubicBezTo>
                  <a:pt x="11374" y="885"/>
                  <a:pt x="11378" y="878"/>
                  <a:pt x="11378" y="878"/>
                </a:cubicBezTo>
                <a:cubicBezTo>
                  <a:pt x="11378" y="877"/>
                  <a:pt x="11382" y="868"/>
                  <a:pt x="11382" y="868"/>
                </a:cubicBezTo>
                <a:cubicBezTo>
                  <a:pt x="11383" y="858"/>
                  <a:pt x="11383" y="858"/>
                  <a:pt x="11383" y="858"/>
                </a:cubicBezTo>
                <a:cubicBezTo>
                  <a:pt x="11382" y="845"/>
                  <a:pt x="11382" y="845"/>
                  <a:pt x="11382" y="845"/>
                </a:cubicBezTo>
                <a:cubicBezTo>
                  <a:pt x="11374" y="829"/>
                  <a:pt x="11374" y="829"/>
                  <a:pt x="11374" y="829"/>
                </a:cubicBezTo>
                <a:cubicBezTo>
                  <a:pt x="11360" y="823"/>
                  <a:pt x="11360" y="823"/>
                  <a:pt x="11360" y="823"/>
                </a:cubicBezTo>
                <a:cubicBezTo>
                  <a:pt x="11360" y="823"/>
                  <a:pt x="11347" y="819"/>
                  <a:pt x="11346" y="819"/>
                </a:cubicBezTo>
                <a:cubicBezTo>
                  <a:pt x="11345" y="819"/>
                  <a:pt x="11334" y="818"/>
                  <a:pt x="11334" y="818"/>
                </a:cubicBezTo>
                <a:cubicBezTo>
                  <a:pt x="11326" y="811"/>
                  <a:pt x="11326" y="811"/>
                  <a:pt x="11326" y="811"/>
                </a:cubicBezTo>
                <a:cubicBezTo>
                  <a:pt x="11326" y="807"/>
                  <a:pt x="11326" y="807"/>
                  <a:pt x="11326" y="807"/>
                </a:cubicBezTo>
                <a:cubicBezTo>
                  <a:pt x="11330" y="805"/>
                  <a:pt x="11330" y="805"/>
                  <a:pt x="11330" y="805"/>
                </a:cubicBezTo>
                <a:cubicBezTo>
                  <a:pt x="11339" y="805"/>
                  <a:pt x="11339" y="805"/>
                  <a:pt x="11339" y="805"/>
                </a:cubicBezTo>
                <a:cubicBezTo>
                  <a:pt x="11352" y="810"/>
                  <a:pt x="11352" y="810"/>
                  <a:pt x="11352" y="810"/>
                </a:cubicBezTo>
                <a:cubicBezTo>
                  <a:pt x="11358" y="813"/>
                  <a:pt x="11358" y="813"/>
                  <a:pt x="11358" y="813"/>
                </a:cubicBezTo>
                <a:cubicBezTo>
                  <a:pt x="11358" y="813"/>
                  <a:pt x="11369" y="814"/>
                  <a:pt x="11370" y="814"/>
                </a:cubicBezTo>
                <a:cubicBezTo>
                  <a:pt x="11371" y="814"/>
                  <a:pt x="11381" y="816"/>
                  <a:pt x="11381" y="816"/>
                </a:cubicBezTo>
                <a:cubicBezTo>
                  <a:pt x="11391" y="816"/>
                  <a:pt x="11391" y="816"/>
                  <a:pt x="11391" y="816"/>
                </a:cubicBezTo>
                <a:cubicBezTo>
                  <a:pt x="11404" y="816"/>
                  <a:pt x="11404" y="816"/>
                  <a:pt x="11404" y="816"/>
                </a:cubicBezTo>
                <a:cubicBezTo>
                  <a:pt x="11419" y="815"/>
                  <a:pt x="11419" y="815"/>
                  <a:pt x="11419" y="815"/>
                </a:cubicBezTo>
                <a:cubicBezTo>
                  <a:pt x="11432" y="819"/>
                  <a:pt x="11432" y="819"/>
                  <a:pt x="11432" y="819"/>
                </a:cubicBezTo>
                <a:cubicBezTo>
                  <a:pt x="11445" y="820"/>
                  <a:pt x="11445" y="820"/>
                  <a:pt x="11445" y="820"/>
                </a:cubicBezTo>
                <a:cubicBezTo>
                  <a:pt x="11458" y="823"/>
                  <a:pt x="11458" y="823"/>
                  <a:pt x="11458" y="823"/>
                </a:cubicBezTo>
                <a:cubicBezTo>
                  <a:pt x="11463" y="829"/>
                  <a:pt x="11463" y="829"/>
                  <a:pt x="11463" y="829"/>
                </a:cubicBezTo>
                <a:cubicBezTo>
                  <a:pt x="11463" y="829"/>
                  <a:pt x="11473" y="835"/>
                  <a:pt x="11474" y="836"/>
                </a:cubicBezTo>
                <a:cubicBezTo>
                  <a:pt x="11475" y="836"/>
                  <a:pt x="11485" y="842"/>
                  <a:pt x="11485" y="842"/>
                </a:cubicBezTo>
                <a:cubicBezTo>
                  <a:pt x="11496" y="850"/>
                  <a:pt x="11496" y="850"/>
                  <a:pt x="11496" y="850"/>
                </a:cubicBezTo>
                <a:cubicBezTo>
                  <a:pt x="11504" y="854"/>
                  <a:pt x="11504" y="854"/>
                  <a:pt x="11504" y="854"/>
                </a:cubicBezTo>
                <a:cubicBezTo>
                  <a:pt x="11507" y="859"/>
                  <a:pt x="11507" y="859"/>
                  <a:pt x="11507" y="859"/>
                </a:cubicBezTo>
                <a:cubicBezTo>
                  <a:pt x="11506" y="865"/>
                  <a:pt x="11506" y="865"/>
                  <a:pt x="11506" y="865"/>
                </a:cubicBezTo>
                <a:cubicBezTo>
                  <a:pt x="11506" y="865"/>
                  <a:pt x="11496" y="867"/>
                  <a:pt x="11493" y="867"/>
                </a:cubicBezTo>
                <a:cubicBezTo>
                  <a:pt x="11490" y="868"/>
                  <a:pt x="11483" y="867"/>
                  <a:pt x="11483" y="867"/>
                </a:cubicBezTo>
                <a:cubicBezTo>
                  <a:pt x="11471" y="865"/>
                  <a:pt x="11471" y="865"/>
                  <a:pt x="11471" y="865"/>
                </a:cubicBezTo>
                <a:cubicBezTo>
                  <a:pt x="11471" y="865"/>
                  <a:pt x="11458" y="863"/>
                  <a:pt x="11456" y="863"/>
                </a:cubicBezTo>
                <a:cubicBezTo>
                  <a:pt x="11455" y="863"/>
                  <a:pt x="11447" y="867"/>
                  <a:pt x="11446" y="868"/>
                </a:cubicBezTo>
                <a:cubicBezTo>
                  <a:pt x="11446" y="868"/>
                  <a:pt x="11443" y="875"/>
                  <a:pt x="11442" y="875"/>
                </a:cubicBezTo>
                <a:cubicBezTo>
                  <a:pt x="11441" y="875"/>
                  <a:pt x="11437" y="878"/>
                  <a:pt x="11437" y="878"/>
                </a:cubicBezTo>
                <a:cubicBezTo>
                  <a:pt x="11431" y="883"/>
                  <a:pt x="11431" y="883"/>
                  <a:pt x="11431" y="883"/>
                </a:cubicBezTo>
                <a:cubicBezTo>
                  <a:pt x="11431" y="891"/>
                  <a:pt x="11431" y="891"/>
                  <a:pt x="11431" y="891"/>
                </a:cubicBezTo>
                <a:cubicBezTo>
                  <a:pt x="11440" y="896"/>
                  <a:pt x="11440" y="896"/>
                  <a:pt x="11440" y="896"/>
                </a:cubicBezTo>
                <a:cubicBezTo>
                  <a:pt x="11451" y="898"/>
                  <a:pt x="11451" y="898"/>
                  <a:pt x="11451" y="898"/>
                </a:cubicBezTo>
                <a:cubicBezTo>
                  <a:pt x="11463" y="902"/>
                  <a:pt x="11463" y="902"/>
                  <a:pt x="11463" y="902"/>
                </a:cubicBezTo>
                <a:cubicBezTo>
                  <a:pt x="11463" y="902"/>
                  <a:pt x="11473" y="909"/>
                  <a:pt x="11475" y="911"/>
                </a:cubicBezTo>
                <a:cubicBezTo>
                  <a:pt x="11477" y="912"/>
                  <a:pt x="11483" y="918"/>
                  <a:pt x="11483" y="918"/>
                </a:cubicBezTo>
                <a:cubicBezTo>
                  <a:pt x="11483" y="918"/>
                  <a:pt x="11490" y="921"/>
                  <a:pt x="11494" y="922"/>
                </a:cubicBezTo>
                <a:cubicBezTo>
                  <a:pt x="11497" y="923"/>
                  <a:pt x="11505" y="924"/>
                  <a:pt x="11506" y="924"/>
                </a:cubicBezTo>
                <a:cubicBezTo>
                  <a:pt x="11508" y="924"/>
                  <a:pt x="11523" y="924"/>
                  <a:pt x="11524" y="924"/>
                </a:cubicBezTo>
                <a:cubicBezTo>
                  <a:pt x="11525" y="923"/>
                  <a:pt x="11532" y="921"/>
                  <a:pt x="11532" y="921"/>
                </a:cubicBezTo>
                <a:cubicBezTo>
                  <a:pt x="11553" y="919"/>
                  <a:pt x="11553" y="919"/>
                  <a:pt x="11553" y="919"/>
                </a:cubicBezTo>
                <a:cubicBezTo>
                  <a:pt x="11553" y="919"/>
                  <a:pt x="11560" y="920"/>
                  <a:pt x="11561" y="920"/>
                </a:cubicBezTo>
                <a:cubicBezTo>
                  <a:pt x="11563" y="920"/>
                  <a:pt x="11568" y="919"/>
                  <a:pt x="11568" y="919"/>
                </a:cubicBezTo>
                <a:cubicBezTo>
                  <a:pt x="11571" y="913"/>
                  <a:pt x="11571" y="913"/>
                  <a:pt x="11571" y="913"/>
                </a:cubicBezTo>
                <a:cubicBezTo>
                  <a:pt x="11567" y="897"/>
                  <a:pt x="11567" y="897"/>
                  <a:pt x="11567" y="897"/>
                </a:cubicBezTo>
                <a:cubicBezTo>
                  <a:pt x="11566" y="890"/>
                  <a:pt x="11566" y="890"/>
                  <a:pt x="11566" y="890"/>
                </a:cubicBezTo>
                <a:cubicBezTo>
                  <a:pt x="11566" y="890"/>
                  <a:pt x="11567" y="886"/>
                  <a:pt x="11567" y="885"/>
                </a:cubicBezTo>
                <a:cubicBezTo>
                  <a:pt x="11567" y="884"/>
                  <a:pt x="11567" y="880"/>
                  <a:pt x="11567" y="879"/>
                </a:cubicBezTo>
                <a:cubicBezTo>
                  <a:pt x="11567" y="877"/>
                  <a:pt x="11570" y="875"/>
                  <a:pt x="11570" y="875"/>
                </a:cubicBezTo>
                <a:cubicBezTo>
                  <a:pt x="11577" y="871"/>
                  <a:pt x="11577" y="871"/>
                  <a:pt x="11577" y="871"/>
                </a:cubicBezTo>
                <a:cubicBezTo>
                  <a:pt x="11590" y="871"/>
                  <a:pt x="11590" y="871"/>
                  <a:pt x="11590" y="871"/>
                </a:cubicBezTo>
                <a:cubicBezTo>
                  <a:pt x="11595" y="871"/>
                  <a:pt x="11595" y="871"/>
                  <a:pt x="11595" y="871"/>
                </a:cubicBezTo>
                <a:cubicBezTo>
                  <a:pt x="11607" y="871"/>
                  <a:pt x="11607" y="871"/>
                  <a:pt x="11607" y="871"/>
                </a:cubicBezTo>
                <a:cubicBezTo>
                  <a:pt x="11611" y="869"/>
                  <a:pt x="11611" y="869"/>
                  <a:pt x="11611" y="869"/>
                </a:cubicBezTo>
                <a:cubicBezTo>
                  <a:pt x="11611" y="869"/>
                  <a:pt x="11610" y="868"/>
                  <a:pt x="11610" y="867"/>
                </a:cubicBezTo>
                <a:cubicBezTo>
                  <a:pt x="11609" y="866"/>
                  <a:pt x="11609" y="864"/>
                  <a:pt x="11609" y="864"/>
                </a:cubicBezTo>
                <a:cubicBezTo>
                  <a:pt x="11598" y="860"/>
                  <a:pt x="11598" y="860"/>
                  <a:pt x="11598" y="860"/>
                </a:cubicBezTo>
                <a:cubicBezTo>
                  <a:pt x="11593" y="858"/>
                  <a:pt x="11593" y="858"/>
                  <a:pt x="11593" y="858"/>
                </a:cubicBezTo>
                <a:cubicBezTo>
                  <a:pt x="11594" y="854"/>
                  <a:pt x="11594" y="854"/>
                  <a:pt x="11594" y="854"/>
                </a:cubicBezTo>
                <a:cubicBezTo>
                  <a:pt x="11598" y="855"/>
                  <a:pt x="11598" y="855"/>
                  <a:pt x="11598" y="855"/>
                </a:cubicBezTo>
                <a:cubicBezTo>
                  <a:pt x="11603" y="856"/>
                  <a:pt x="11603" y="856"/>
                  <a:pt x="11603" y="856"/>
                </a:cubicBezTo>
                <a:cubicBezTo>
                  <a:pt x="11617" y="857"/>
                  <a:pt x="11617" y="857"/>
                  <a:pt x="11617" y="857"/>
                </a:cubicBezTo>
                <a:cubicBezTo>
                  <a:pt x="11629" y="856"/>
                  <a:pt x="11629" y="856"/>
                  <a:pt x="11629" y="856"/>
                </a:cubicBezTo>
                <a:cubicBezTo>
                  <a:pt x="11629" y="856"/>
                  <a:pt x="11648" y="850"/>
                  <a:pt x="11649" y="849"/>
                </a:cubicBezTo>
                <a:cubicBezTo>
                  <a:pt x="11649" y="849"/>
                  <a:pt x="11669" y="841"/>
                  <a:pt x="11669" y="841"/>
                </a:cubicBezTo>
                <a:cubicBezTo>
                  <a:pt x="11686" y="831"/>
                  <a:pt x="11686" y="831"/>
                  <a:pt x="11686" y="831"/>
                </a:cubicBezTo>
                <a:cubicBezTo>
                  <a:pt x="11690" y="830"/>
                  <a:pt x="11690" y="830"/>
                  <a:pt x="11690" y="830"/>
                </a:cubicBezTo>
                <a:cubicBezTo>
                  <a:pt x="11705" y="829"/>
                  <a:pt x="11705" y="829"/>
                  <a:pt x="11705" y="829"/>
                </a:cubicBezTo>
                <a:cubicBezTo>
                  <a:pt x="11720" y="823"/>
                  <a:pt x="11720" y="823"/>
                  <a:pt x="11720" y="823"/>
                </a:cubicBezTo>
                <a:cubicBezTo>
                  <a:pt x="11732" y="820"/>
                  <a:pt x="11732" y="820"/>
                  <a:pt x="11732" y="820"/>
                </a:cubicBezTo>
                <a:cubicBezTo>
                  <a:pt x="11737" y="817"/>
                  <a:pt x="11737" y="817"/>
                  <a:pt x="11737" y="817"/>
                </a:cubicBezTo>
                <a:cubicBezTo>
                  <a:pt x="11744" y="816"/>
                  <a:pt x="11744" y="816"/>
                  <a:pt x="11744" y="816"/>
                </a:cubicBezTo>
                <a:cubicBezTo>
                  <a:pt x="11750" y="816"/>
                  <a:pt x="11750" y="816"/>
                  <a:pt x="11750" y="816"/>
                </a:cubicBezTo>
                <a:cubicBezTo>
                  <a:pt x="11753" y="819"/>
                  <a:pt x="11753" y="819"/>
                  <a:pt x="11753" y="819"/>
                </a:cubicBezTo>
                <a:cubicBezTo>
                  <a:pt x="11753" y="819"/>
                  <a:pt x="11752" y="826"/>
                  <a:pt x="11752" y="827"/>
                </a:cubicBezTo>
                <a:cubicBezTo>
                  <a:pt x="11752" y="828"/>
                  <a:pt x="11756" y="833"/>
                  <a:pt x="11756" y="833"/>
                </a:cubicBezTo>
                <a:cubicBezTo>
                  <a:pt x="11757" y="834"/>
                  <a:pt x="11758" y="834"/>
                  <a:pt x="11759" y="834"/>
                </a:cubicBezTo>
                <a:cubicBezTo>
                  <a:pt x="11760" y="834"/>
                  <a:pt x="11766" y="831"/>
                  <a:pt x="11766" y="831"/>
                </a:cubicBezTo>
                <a:cubicBezTo>
                  <a:pt x="11769" y="823"/>
                  <a:pt x="11769" y="823"/>
                  <a:pt x="11769" y="823"/>
                </a:cubicBezTo>
                <a:cubicBezTo>
                  <a:pt x="11767" y="819"/>
                  <a:pt x="11767" y="819"/>
                  <a:pt x="11767" y="819"/>
                </a:cubicBezTo>
                <a:cubicBezTo>
                  <a:pt x="11765" y="815"/>
                  <a:pt x="11765" y="815"/>
                  <a:pt x="11765" y="815"/>
                </a:cubicBezTo>
                <a:cubicBezTo>
                  <a:pt x="11766" y="811"/>
                  <a:pt x="11766" y="811"/>
                  <a:pt x="11766" y="811"/>
                </a:cubicBezTo>
                <a:cubicBezTo>
                  <a:pt x="11773" y="807"/>
                  <a:pt x="11773" y="807"/>
                  <a:pt x="11773" y="807"/>
                </a:cubicBezTo>
                <a:cubicBezTo>
                  <a:pt x="11784" y="801"/>
                  <a:pt x="11784" y="801"/>
                  <a:pt x="11784" y="801"/>
                </a:cubicBezTo>
                <a:cubicBezTo>
                  <a:pt x="11798" y="795"/>
                  <a:pt x="11798" y="795"/>
                  <a:pt x="11798" y="795"/>
                </a:cubicBezTo>
                <a:cubicBezTo>
                  <a:pt x="11807" y="793"/>
                  <a:pt x="11807" y="793"/>
                  <a:pt x="11807" y="793"/>
                </a:cubicBezTo>
                <a:cubicBezTo>
                  <a:pt x="11816" y="791"/>
                  <a:pt x="11816" y="791"/>
                  <a:pt x="11816" y="791"/>
                </a:cubicBezTo>
                <a:cubicBezTo>
                  <a:pt x="11827" y="791"/>
                  <a:pt x="11827" y="791"/>
                  <a:pt x="11827" y="791"/>
                </a:cubicBezTo>
                <a:cubicBezTo>
                  <a:pt x="11841" y="789"/>
                  <a:pt x="11841" y="789"/>
                  <a:pt x="11841" y="789"/>
                </a:cubicBezTo>
                <a:cubicBezTo>
                  <a:pt x="11847" y="790"/>
                  <a:pt x="11847" y="790"/>
                  <a:pt x="11847" y="790"/>
                </a:cubicBezTo>
                <a:cubicBezTo>
                  <a:pt x="11848" y="794"/>
                  <a:pt x="11848" y="794"/>
                  <a:pt x="11848" y="794"/>
                </a:cubicBezTo>
                <a:cubicBezTo>
                  <a:pt x="11848" y="794"/>
                  <a:pt x="11843" y="797"/>
                  <a:pt x="11841" y="797"/>
                </a:cubicBezTo>
                <a:cubicBezTo>
                  <a:pt x="11839" y="798"/>
                  <a:pt x="11834" y="799"/>
                  <a:pt x="11834" y="799"/>
                </a:cubicBezTo>
                <a:cubicBezTo>
                  <a:pt x="11824" y="802"/>
                  <a:pt x="11824" y="802"/>
                  <a:pt x="11824" y="802"/>
                </a:cubicBezTo>
                <a:cubicBezTo>
                  <a:pt x="11821" y="810"/>
                  <a:pt x="11821" y="810"/>
                  <a:pt x="11821" y="810"/>
                </a:cubicBezTo>
                <a:cubicBezTo>
                  <a:pt x="11822" y="816"/>
                  <a:pt x="11822" y="816"/>
                  <a:pt x="11822" y="816"/>
                </a:cubicBezTo>
                <a:cubicBezTo>
                  <a:pt x="11827" y="818"/>
                  <a:pt x="11827" y="818"/>
                  <a:pt x="11827" y="818"/>
                </a:cubicBezTo>
                <a:cubicBezTo>
                  <a:pt x="11833" y="822"/>
                  <a:pt x="11833" y="822"/>
                  <a:pt x="11833" y="822"/>
                </a:cubicBezTo>
                <a:cubicBezTo>
                  <a:pt x="11833" y="822"/>
                  <a:pt x="11833" y="826"/>
                  <a:pt x="11832" y="827"/>
                </a:cubicBezTo>
                <a:cubicBezTo>
                  <a:pt x="11832" y="829"/>
                  <a:pt x="11825" y="828"/>
                  <a:pt x="11825" y="828"/>
                </a:cubicBezTo>
                <a:cubicBezTo>
                  <a:pt x="11824" y="828"/>
                  <a:pt x="11820" y="828"/>
                  <a:pt x="11820" y="828"/>
                </a:cubicBezTo>
                <a:cubicBezTo>
                  <a:pt x="11812" y="828"/>
                  <a:pt x="11812" y="828"/>
                  <a:pt x="11812" y="828"/>
                </a:cubicBezTo>
                <a:cubicBezTo>
                  <a:pt x="11812" y="828"/>
                  <a:pt x="11807" y="831"/>
                  <a:pt x="11806" y="831"/>
                </a:cubicBezTo>
                <a:cubicBezTo>
                  <a:pt x="11806" y="832"/>
                  <a:pt x="11807" y="836"/>
                  <a:pt x="11807" y="836"/>
                </a:cubicBezTo>
                <a:cubicBezTo>
                  <a:pt x="11813" y="838"/>
                  <a:pt x="11813" y="838"/>
                  <a:pt x="11813" y="838"/>
                </a:cubicBezTo>
                <a:cubicBezTo>
                  <a:pt x="11823" y="838"/>
                  <a:pt x="11823" y="838"/>
                  <a:pt x="11823" y="838"/>
                </a:cubicBezTo>
                <a:cubicBezTo>
                  <a:pt x="11838" y="839"/>
                  <a:pt x="11838" y="839"/>
                  <a:pt x="11838" y="839"/>
                </a:cubicBezTo>
                <a:cubicBezTo>
                  <a:pt x="11849" y="835"/>
                  <a:pt x="11849" y="835"/>
                  <a:pt x="11849" y="835"/>
                </a:cubicBezTo>
                <a:cubicBezTo>
                  <a:pt x="11851" y="834"/>
                  <a:pt x="11851" y="834"/>
                  <a:pt x="11851" y="834"/>
                </a:cubicBezTo>
                <a:cubicBezTo>
                  <a:pt x="11859" y="833"/>
                  <a:pt x="11859" y="833"/>
                  <a:pt x="11859" y="833"/>
                </a:cubicBezTo>
                <a:cubicBezTo>
                  <a:pt x="11867" y="837"/>
                  <a:pt x="11867" y="837"/>
                  <a:pt x="11867" y="837"/>
                </a:cubicBezTo>
                <a:cubicBezTo>
                  <a:pt x="11871" y="840"/>
                  <a:pt x="11871" y="840"/>
                  <a:pt x="11871" y="840"/>
                </a:cubicBezTo>
                <a:cubicBezTo>
                  <a:pt x="11876" y="840"/>
                  <a:pt x="11876" y="840"/>
                  <a:pt x="11876" y="840"/>
                </a:cubicBezTo>
                <a:cubicBezTo>
                  <a:pt x="11878" y="838"/>
                  <a:pt x="11878" y="838"/>
                  <a:pt x="11878" y="838"/>
                </a:cubicBezTo>
                <a:cubicBezTo>
                  <a:pt x="11877" y="831"/>
                  <a:pt x="11877" y="831"/>
                  <a:pt x="11877" y="831"/>
                </a:cubicBezTo>
                <a:cubicBezTo>
                  <a:pt x="11877" y="831"/>
                  <a:pt x="11880" y="825"/>
                  <a:pt x="11880" y="824"/>
                </a:cubicBezTo>
                <a:cubicBezTo>
                  <a:pt x="11881" y="824"/>
                  <a:pt x="11893" y="817"/>
                  <a:pt x="11893" y="817"/>
                </a:cubicBezTo>
                <a:cubicBezTo>
                  <a:pt x="11903" y="815"/>
                  <a:pt x="11903" y="815"/>
                  <a:pt x="11903" y="815"/>
                </a:cubicBezTo>
                <a:cubicBezTo>
                  <a:pt x="11920" y="812"/>
                  <a:pt x="11920" y="812"/>
                  <a:pt x="11920" y="812"/>
                </a:cubicBezTo>
                <a:cubicBezTo>
                  <a:pt x="11934" y="813"/>
                  <a:pt x="11934" y="813"/>
                  <a:pt x="11934" y="813"/>
                </a:cubicBezTo>
                <a:cubicBezTo>
                  <a:pt x="11955" y="815"/>
                  <a:pt x="11955" y="815"/>
                  <a:pt x="11955" y="815"/>
                </a:cubicBezTo>
                <a:cubicBezTo>
                  <a:pt x="11975" y="817"/>
                  <a:pt x="11975" y="817"/>
                  <a:pt x="11975" y="817"/>
                </a:cubicBezTo>
                <a:cubicBezTo>
                  <a:pt x="11985" y="817"/>
                  <a:pt x="11985" y="817"/>
                  <a:pt x="11985" y="817"/>
                </a:cubicBezTo>
                <a:cubicBezTo>
                  <a:pt x="11990" y="815"/>
                  <a:pt x="11990" y="815"/>
                  <a:pt x="11990" y="815"/>
                </a:cubicBezTo>
                <a:cubicBezTo>
                  <a:pt x="11999" y="809"/>
                  <a:pt x="11999" y="809"/>
                  <a:pt x="11999" y="809"/>
                </a:cubicBezTo>
                <a:cubicBezTo>
                  <a:pt x="12005" y="804"/>
                  <a:pt x="12005" y="804"/>
                  <a:pt x="12005" y="804"/>
                </a:cubicBezTo>
                <a:cubicBezTo>
                  <a:pt x="12015" y="800"/>
                  <a:pt x="12015" y="800"/>
                  <a:pt x="12015" y="800"/>
                </a:cubicBezTo>
                <a:cubicBezTo>
                  <a:pt x="12025" y="798"/>
                  <a:pt x="12025" y="798"/>
                  <a:pt x="12025" y="798"/>
                </a:cubicBezTo>
                <a:cubicBezTo>
                  <a:pt x="12033" y="794"/>
                  <a:pt x="12033" y="794"/>
                  <a:pt x="12033" y="794"/>
                </a:cubicBezTo>
                <a:cubicBezTo>
                  <a:pt x="12041" y="790"/>
                  <a:pt x="12041" y="790"/>
                  <a:pt x="12041" y="790"/>
                </a:cubicBezTo>
                <a:cubicBezTo>
                  <a:pt x="12053" y="790"/>
                  <a:pt x="12053" y="790"/>
                  <a:pt x="12053" y="790"/>
                </a:cubicBezTo>
                <a:cubicBezTo>
                  <a:pt x="12069" y="796"/>
                  <a:pt x="12069" y="796"/>
                  <a:pt x="12069" y="796"/>
                </a:cubicBezTo>
                <a:cubicBezTo>
                  <a:pt x="12077" y="800"/>
                  <a:pt x="12077" y="800"/>
                  <a:pt x="12077" y="800"/>
                </a:cubicBezTo>
                <a:cubicBezTo>
                  <a:pt x="12077" y="800"/>
                  <a:pt x="12080" y="807"/>
                  <a:pt x="12079" y="809"/>
                </a:cubicBezTo>
                <a:cubicBezTo>
                  <a:pt x="12079" y="811"/>
                  <a:pt x="12076" y="813"/>
                  <a:pt x="12076" y="813"/>
                </a:cubicBezTo>
                <a:cubicBezTo>
                  <a:pt x="12075" y="814"/>
                  <a:pt x="12072" y="818"/>
                  <a:pt x="12072" y="819"/>
                </a:cubicBezTo>
                <a:cubicBezTo>
                  <a:pt x="12072" y="820"/>
                  <a:pt x="12074" y="823"/>
                  <a:pt x="12074" y="825"/>
                </a:cubicBezTo>
                <a:cubicBezTo>
                  <a:pt x="12074" y="826"/>
                  <a:pt x="12084" y="830"/>
                  <a:pt x="12084" y="830"/>
                </a:cubicBezTo>
                <a:cubicBezTo>
                  <a:pt x="12101" y="832"/>
                  <a:pt x="12101" y="832"/>
                  <a:pt x="12101" y="832"/>
                </a:cubicBezTo>
                <a:cubicBezTo>
                  <a:pt x="12111" y="831"/>
                  <a:pt x="12111" y="831"/>
                  <a:pt x="12111" y="831"/>
                </a:cubicBezTo>
                <a:cubicBezTo>
                  <a:pt x="12112" y="825"/>
                  <a:pt x="12112" y="825"/>
                  <a:pt x="12112" y="825"/>
                </a:cubicBezTo>
                <a:cubicBezTo>
                  <a:pt x="12112" y="821"/>
                  <a:pt x="12112" y="821"/>
                  <a:pt x="12112" y="821"/>
                </a:cubicBezTo>
                <a:cubicBezTo>
                  <a:pt x="12106" y="817"/>
                  <a:pt x="12106" y="817"/>
                  <a:pt x="12106" y="817"/>
                </a:cubicBezTo>
                <a:cubicBezTo>
                  <a:pt x="12103" y="813"/>
                  <a:pt x="12103" y="813"/>
                  <a:pt x="12103" y="813"/>
                </a:cubicBezTo>
                <a:cubicBezTo>
                  <a:pt x="12107" y="810"/>
                  <a:pt x="12107" y="810"/>
                  <a:pt x="12107" y="810"/>
                </a:cubicBezTo>
                <a:cubicBezTo>
                  <a:pt x="12107" y="810"/>
                  <a:pt x="12122" y="811"/>
                  <a:pt x="12123" y="810"/>
                </a:cubicBezTo>
                <a:cubicBezTo>
                  <a:pt x="12124" y="810"/>
                  <a:pt x="12136" y="807"/>
                  <a:pt x="12136" y="806"/>
                </a:cubicBezTo>
                <a:cubicBezTo>
                  <a:pt x="12137" y="805"/>
                  <a:pt x="12145" y="800"/>
                  <a:pt x="12145" y="800"/>
                </a:cubicBezTo>
                <a:cubicBezTo>
                  <a:pt x="12147" y="792"/>
                  <a:pt x="12147" y="792"/>
                  <a:pt x="12147" y="792"/>
                </a:cubicBezTo>
                <a:cubicBezTo>
                  <a:pt x="12145" y="787"/>
                  <a:pt x="12145" y="787"/>
                  <a:pt x="12145" y="787"/>
                </a:cubicBezTo>
                <a:cubicBezTo>
                  <a:pt x="12139" y="784"/>
                  <a:pt x="12139" y="784"/>
                  <a:pt x="12139" y="784"/>
                </a:cubicBezTo>
                <a:cubicBezTo>
                  <a:pt x="12133" y="784"/>
                  <a:pt x="12133" y="784"/>
                  <a:pt x="12133" y="784"/>
                </a:cubicBezTo>
                <a:cubicBezTo>
                  <a:pt x="12125" y="782"/>
                  <a:pt x="12125" y="782"/>
                  <a:pt x="12125" y="782"/>
                </a:cubicBezTo>
                <a:cubicBezTo>
                  <a:pt x="12120" y="777"/>
                  <a:pt x="12120" y="777"/>
                  <a:pt x="12120" y="777"/>
                </a:cubicBezTo>
                <a:cubicBezTo>
                  <a:pt x="12109" y="768"/>
                  <a:pt x="12109" y="768"/>
                  <a:pt x="12109" y="768"/>
                </a:cubicBezTo>
                <a:cubicBezTo>
                  <a:pt x="12101" y="761"/>
                  <a:pt x="12101" y="761"/>
                  <a:pt x="12101" y="761"/>
                </a:cubicBezTo>
                <a:cubicBezTo>
                  <a:pt x="12093" y="756"/>
                  <a:pt x="12093" y="756"/>
                  <a:pt x="12093" y="756"/>
                </a:cubicBezTo>
                <a:cubicBezTo>
                  <a:pt x="12082" y="751"/>
                  <a:pt x="12082" y="751"/>
                  <a:pt x="12082" y="751"/>
                </a:cubicBezTo>
                <a:cubicBezTo>
                  <a:pt x="12077" y="750"/>
                  <a:pt x="12077" y="750"/>
                  <a:pt x="12077" y="750"/>
                </a:cubicBezTo>
                <a:cubicBezTo>
                  <a:pt x="12069" y="749"/>
                  <a:pt x="12069" y="749"/>
                  <a:pt x="12069" y="749"/>
                </a:cubicBezTo>
                <a:cubicBezTo>
                  <a:pt x="12062" y="746"/>
                  <a:pt x="12062" y="746"/>
                  <a:pt x="12062" y="746"/>
                </a:cubicBezTo>
                <a:cubicBezTo>
                  <a:pt x="12059" y="743"/>
                  <a:pt x="12059" y="743"/>
                  <a:pt x="12059" y="743"/>
                </a:cubicBezTo>
                <a:cubicBezTo>
                  <a:pt x="12048" y="739"/>
                  <a:pt x="12048" y="739"/>
                  <a:pt x="12048" y="739"/>
                </a:cubicBezTo>
                <a:cubicBezTo>
                  <a:pt x="12040" y="737"/>
                  <a:pt x="12040" y="737"/>
                  <a:pt x="12040" y="737"/>
                </a:cubicBezTo>
                <a:cubicBezTo>
                  <a:pt x="12026" y="736"/>
                  <a:pt x="12026" y="736"/>
                  <a:pt x="12026" y="736"/>
                </a:cubicBezTo>
                <a:cubicBezTo>
                  <a:pt x="12014" y="732"/>
                  <a:pt x="12014" y="732"/>
                  <a:pt x="12014" y="732"/>
                </a:cubicBezTo>
                <a:cubicBezTo>
                  <a:pt x="12004" y="726"/>
                  <a:pt x="12004" y="726"/>
                  <a:pt x="12004" y="726"/>
                </a:cubicBezTo>
                <a:cubicBezTo>
                  <a:pt x="12000" y="718"/>
                  <a:pt x="12000" y="718"/>
                  <a:pt x="12000" y="718"/>
                </a:cubicBezTo>
                <a:cubicBezTo>
                  <a:pt x="12000" y="710"/>
                  <a:pt x="12000" y="710"/>
                  <a:pt x="12000" y="710"/>
                </a:cubicBezTo>
                <a:cubicBezTo>
                  <a:pt x="12007" y="706"/>
                  <a:pt x="12007" y="706"/>
                  <a:pt x="12007" y="706"/>
                </a:cubicBezTo>
                <a:cubicBezTo>
                  <a:pt x="12013" y="706"/>
                  <a:pt x="12013" y="706"/>
                  <a:pt x="12013" y="706"/>
                </a:cubicBezTo>
                <a:cubicBezTo>
                  <a:pt x="12020" y="706"/>
                  <a:pt x="12020" y="706"/>
                  <a:pt x="12020" y="706"/>
                </a:cubicBezTo>
                <a:cubicBezTo>
                  <a:pt x="12028" y="710"/>
                  <a:pt x="12028" y="710"/>
                  <a:pt x="12028" y="710"/>
                </a:cubicBezTo>
                <a:cubicBezTo>
                  <a:pt x="12036" y="713"/>
                  <a:pt x="12036" y="713"/>
                  <a:pt x="12036" y="713"/>
                </a:cubicBezTo>
                <a:cubicBezTo>
                  <a:pt x="12044" y="717"/>
                  <a:pt x="12044" y="717"/>
                  <a:pt x="12044" y="717"/>
                </a:cubicBezTo>
                <a:cubicBezTo>
                  <a:pt x="12062" y="724"/>
                  <a:pt x="12062" y="724"/>
                  <a:pt x="12062" y="724"/>
                </a:cubicBezTo>
                <a:cubicBezTo>
                  <a:pt x="12077" y="729"/>
                  <a:pt x="12077" y="729"/>
                  <a:pt x="12077" y="729"/>
                </a:cubicBezTo>
                <a:cubicBezTo>
                  <a:pt x="12088" y="735"/>
                  <a:pt x="12088" y="735"/>
                  <a:pt x="12088" y="735"/>
                </a:cubicBezTo>
                <a:cubicBezTo>
                  <a:pt x="12097" y="739"/>
                  <a:pt x="12097" y="739"/>
                  <a:pt x="12097" y="739"/>
                </a:cubicBezTo>
                <a:cubicBezTo>
                  <a:pt x="12099" y="745"/>
                  <a:pt x="12099" y="745"/>
                  <a:pt x="12099" y="745"/>
                </a:cubicBezTo>
                <a:cubicBezTo>
                  <a:pt x="12102" y="749"/>
                  <a:pt x="12102" y="749"/>
                  <a:pt x="12102" y="749"/>
                </a:cubicBezTo>
                <a:cubicBezTo>
                  <a:pt x="12110" y="748"/>
                  <a:pt x="12110" y="748"/>
                  <a:pt x="12110" y="748"/>
                </a:cubicBezTo>
                <a:cubicBezTo>
                  <a:pt x="12114" y="740"/>
                  <a:pt x="12114" y="740"/>
                  <a:pt x="12114" y="740"/>
                </a:cubicBezTo>
                <a:cubicBezTo>
                  <a:pt x="12120" y="739"/>
                  <a:pt x="12120" y="739"/>
                  <a:pt x="12120" y="739"/>
                </a:cubicBezTo>
                <a:cubicBezTo>
                  <a:pt x="12138" y="741"/>
                  <a:pt x="12138" y="741"/>
                  <a:pt x="12138" y="741"/>
                </a:cubicBezTo>
                <a:cubicBezTo>
                  <a:pt x="12159" y="742"/>
                  <a:pt x="12159" y="742"/>
                  <a:pt x="12159" y="742"/>
                </a:cubicBezTo>
                <a:cubicBezTo>
                  <a:pt x="12180" y="744"/>
                  <a:pt x="12180" y="744"/>
                  <a:pt x="12180" y="744"/>
                </a:cubicBezTo>
                <a:cubicBezTo>
                  <a:pt x="12193" y="745"/>
                  <a:pt x="12193" y="745"/>
                  <a:pt x="12193" y="745"/>
                </a:cubicBezTo>
                <a:cubicBezTo>
                  <a:pt x="12220" y="748"/>
                  <a:pt x="12220" y="748"/>
                  <a:pt x="12220" y="748"/>
                </a:cubicBezTo>
                <a:cubicBezTo>
                  <a:pt x="12241" y="752"/>
                  <a:pt x="12241" y="752"/>
                  <a:pt x="12241" y="752"/>
                </a:cubicBezTo>
                <a:cubicBezTo>
                  <a:pt x="12260" y="754"/>
                  <a:pt x="12260" y="754"/>
                  <a:pt x="12260" y="754"/>
                </a:cubicBezTo>
                <a:cubicBezTo>
                  <a:pt x="12274" y="756"/>
                  <a:pt x="12274" y="756"/>
                  <a:pt x="12274" y="756"/>
                </a:cubicBezTo>
                <a:cubicBezTo>
                  <a:pt x="12291" y="762"/>
                  <a:pt x="12291" y="762"/>
                  <a:pt x="12291" y="762"/>
                </a:cubicBezTo>
                <a:cubicBezTo>
                  <a:pt x="12303" y="767"/>
                  <a:pt x="12303" y="767"/>
                  <a:pt x="12303" y="767"/>
                </a:cubicBezTo>
                <a:cubicBezTo>
                  <a:pt x="12313" y="772"/>
                  <a:pt x="12313" y="772"/>
                  <a:pt x="12313" y="772"/>
                </a:cubicBezTo>
                <a:cubicBezTo>
                  <a:pt x="12322" y="776"/>
                  <a:pt x="12322" y="776"/>
                  <a:pt x="12322" y="776"/>
                </a:cubicBezTo>
                <a:cubicBezTo>
                  <a:pt x="12322" y="776"/>
                  <a:pt x="12333" y="777"/>
                  <a:pt x="12334" y="777"/>
                </a:cubicBezTo>
                <a:cubicBezTo>
                  <a:pt x="12334" y="778"/>
                  <a:pt x="12346" y="782"/>
                  <a:pt x="12346" y="782"/>
                </a:cubicBezTo>
                <a:cubicBezTo>
                  <a:pt x="12361" y="786"/>
                  <a:pt x="12361" y="786"/>
                  <a:pt x="12361" y="786"/>
                </a:cubicBezTo>
                <a:cubicBezTo>
                  <a:pt x="12377" y="789"/>
                  <a:pt x="12377" y="789"/>
                  <a:pt x="12377" y="789"/>
                </a:cubicBezTo>
                <a:cubicBezTo>
                  <a:pt x="12393" y="792"/>
                  <a:pt x="12393" y="792"/>
                  <a:pt x="12393" y="792"/>
                </a:cubicBezTo>
                <a:cubicBezTo>
                  <a:pt x="12399" y="794"/>
                  <a:pt x="12399" y="794"/>
                  <a:pt x="12399" y="794"/>
                </a:cubicBezTo>
                <a:cubicBezTo>
                  <a:pt x="12409" y="797"/>
                  <a:pt x="12409" y="797"/>
                  <a:pt x="12409" y="797"/>
                </a:cubicBezTo>
                <a:cubicBezTo>
                  <a:pt x="12420" y="798"/>
                  <a:pt x="12420" y="798"/>
                  <a:pt x="12420" y="798"/>
                </a:cubicBezTo>
                <a:cubicBezTo>
                  <a:pt x="12429" y="801"/>
                  <a:pt x="12429" y="801"/>
                  <a:pt x="12429" y="801"/>
                </a:cubicBezTo>
                <a:cubicBezTo>
                  <a:pt x="12439" y="806"/>
                  <a:pt x="12439" y="806"/>
                  <a:pt x="12439" y="806"/>
                </a:cubicBezTo>
                <a:cubicBezTo>
                  <a:pt x="12444" y="810"/>
                  <a:pt x="12444" y="810"/>
                  <a:pt x="12444" y="810"/>
                </a:cubicBezTo>
                <a:cubicBezTo>
                  <a:pt x="12444" y="810"/>
                  <a:pt x="12450" y="812"/>
                  <a:pt x="12452" y="812"/>
                </a:cubicBezTo>
                <a:cubicBezTo>
                  <a:pt x="12453" y="813"/>
                  <a:pt x="12463" y="817"/>
                  <a:pt x="12463" y="817"/>
                </a:cubicBezTo>
                <a:cubicBezTo>
                  <a:pt x="12474" y="822"/>
                  <a:pt x="12474" y="822"/>
                  <a:pt x="12474" y="822"/>
                </a:cubicBezTo>
                <a:cubicBezTo>
                  <a:pt x="12474" y="822"/>
                  <a:pt x="12488" y="825"/>
                  <a:pt x="12489" y="826"/>
                </a:cubicBezTo>
                <a:cubicBezTo>
                  <a:pt x="12490" y="826"/>
                  <a:pt x="12497" y="828"/>
                  <a:pt x="12497" y="828"/>
                </a:cubicBezTo>
                <a:cubicBezTo>
                  <a:pt x="12505" y="832"/>
                  <a:pt x="12505" y="832"/>
                  <a:pt x="12505" y="832"/>
                </a:cubicBezTo>
                <a:cubicBezTo>
                  <a:pt x="12505" y="832"/>
                  <a:pt x="12507" y="837"/>
                  <a:pt x="12507" y="837"/>
                </a:cubicBezTo>
                <a:cubicBezTo>
                  <a:pt x="12507" y="838"/>
                  <a:pt x="12510" y="840"/>
                  <a:pt x="12510" y="840"/>
                </a:cubicBezTo>
                <a:cubicBezTo>
                  <a:pt x="12516" y="840"/>
                  <a:pt x="12516" y="840"/>
                  <a:pt x="12516" y="840"/>
                </a:cubicBezTo>
                <a:cubicBezTo>
                  <a:pt x="12516" y="840"/>
                  <a:pt x="12519" y="836"/>
                  <a:pt x="12520" y="835"/>
                </a:cubicBezTo>
                <a:cubicBezTo>
                  <a:pt x="12520" y="834"/>
                  <a:pt x="12520" y="827"/>
                  <a:pt x="12520" y="827"/>
                </a:cubicBezTo>
                <a:cubicBezTo>
                  <a:pt x="12523" y="823"/>
                  <a:pt x="12523" y="823"/>
                  <a:pt x="12523" y="823"/>
                </a:cubicBezTo>
                <a:cubicBezTo>
                  <a:pt x="12527" y="816"/>
                  <a:pt x="12527" y="816"/>
                  <a:pt x="12527" y="816"/>
                </a:cubicBezTo>
                <a:cubicBezTo>
                  <a:pt x="12528" y="809"/>
                  <a:pt x="12528" y="809"/>
                  <a:pt x="12528" y="809"/>
                </a:cubicBezTo>
                <a:cubicBezTo>
                  <a:pt x="12528" y="800"/>
                  <a:pt x="12528" y="800"/>
                  <a:pt x="12528" y="800"/>
                </a:cubicBezTo>
                <a:cubicBezTo>
                  <a:pt x="12525" y="796"/>
                  <a:pt x="12525" y="796"/>
                  <a:pt x="12525" y="796"/>
                </a:cubicBezTo>
                <a:cubicBezTo>
                  <a:pt x="12520" y="797"/>
                  <a:pt x="12520" y="797"/>
                  <a:pt x="12520" y="797"/>
                </a:cubicBezTo>
                <a:cubicBezTo>
                  <a:pt x="12513" y="798"/>
                  <a:pt x="12513" y="798"/>
                  <a:pt x="12513" y="798"/>
                </a:cubicBezTo>
                <a:cubicBezTo>
                  <a:pt x="12513" y="798"/>
                  <a:pt x="12506" y="797"/>
                  <a:pt x="12504" y="797"/>
                </a:cubicBezTo>
                <a:cubicBezTo>
                  <a:pt x="12503" y="796"/>
                  <a:pt x="12495" y="794"/>
                  <a:pt x="12494" y="792"/>
                </a:cubicBezTo>
                <a:cubicBezTo>
                  <a:pt x="12494" y="791"/>
                  <a:pt x="12485" y="786"/>
                  <a:pt x="12485" y="786"/>
                </a:cubicBezTo>
                <a:cubicBezTo>
                  <a:pt x="12475" y="781"/>
                  <a:pt x="12475" y="781"/>
                  <a:pt x="12475" y="781"/>
                </a:cubicBezTo>
                <a:cubicBezTo>
                  <a:pt x="12475" y="781"/>
                  <a:pt x="12466" y="773"/>
                  <a:pt x="12466" y="772"/>
                </a:cubicBezTo>
                <a:cubicBezTo>
                  <a:pt x="12466" y="771"/>
                  <a:pt x="12464" y="766"/>
                  <a:pt x="12464" y="766"/>
                </a:cubicBezTo>
                <a:cubicBezTo>
                  <a:pt x="12459" y="762"/>
                  <a:pt x="12459" y="762"/>
                  <a:pt x="12459" y="762"/>
                </a:cubicBezTo>
                <a:cubicBezTo>
                  <a:pt x="12452" y="761"/>
                  <a:pt x="12452" y="761"/>
                  <a:pt x="12452" y="761"/>
                </a:cubicBezTo>
                <a:cubicBezTo>
                  <a:pt x="12439" y="761"/>
                  <a:pt x="12439" y="761"/>
                  <a:pt x="12439" y="761"/>
                </a:cubicBezTo>
                <a:cubicBezTo>
                  <a:pt x="12431" y="758"/>
                  <a:pt x="12431" y="758"/>
                  <a:pt x="12431" y="758"/>
                </a:cubicBezTo>
                <a:cubicBezTo>
                  <a:pt x="12421" y="755"/>
                  <a:pt x="12421" y="755"/>
                  <a:pt x="12421" y="755"/>
                </a:cubicBezTo>
                <a:cubicBezTo>
                  <a:pt x="12416" y="756"/>
                  <a:pt x="12416" y="756"/>
                  <a:pt x="12416" y="756"/>
                </a:cubicBezTo>
                <a:cubicBezTo>
                  <a:pt x="12409" y="756"/>
                  <a:pt x="12409" y="756"/>
                  <a:pt x="12409" y="756"/>
                </a:cubicBezTo>
                <a:cubicBezTo>
                  <a:pt x="12406" y="759"/>
                  <a:pt x="12406" y="759"/>
                  <a:pt x="12406" y="759"/>
                </a:cubicBezTo>
                <a:cubicBezTo>
                  <a:pt x="12406" y="759"/>
                  <a:pt x="12403" y="760"/>
                  <a:pt x="12402" y="760"/>
                </a:cubicBezTo>
                <a:cubicBezTo>
                  <a:pt x="12402" y="760"/>
                  <a:pt x="12399" y="759"/>
                  <a:pt x="12397" y="758"/>
                </a:cubicBezTo>
                <a:cubicBezTo>
                  <a:pt x="12396" y="757"/>
                  <a:pt x="12392" y="752"/>
                  <a:pt x="12392" y="752"/>
                </a:cubicBezTo>
                <a:cubicBezTo>
                  <a:pt x="12389" y="742"/>
                  <a:pt x="12389" y="742"/>
                  <a:pt x="12389" y="742"/>
                </a:cubicBezTo>
                <a:cubicBezTo>
                  <a:pt x="12389" y="734"/>
                  <a:pt x="12389" y="734"/>
                  <a:pt x="12389" y="734"/>
                </a:cubicBezTo>
                <a:cubicBezTo>
                  <a:pt x="12392" y="731"/>
                  <a:pt x="12392" y="731"/>
                  <a:pt x="12392" y="731"/>
                </a:cubicBezTo>
                <a:cubicBezTo>
                  <a:pt x="12395" y="734"/>
                  <a:pt x="12395" y="734"/>
                  <a:pt x="12395" y="734"/>
                </a:cubicBezTo>
                <a:cubicBezTo>
                  <a:pt x="12403" y="735"/>
                  <a:pt x="12403" y="735"/>
                  <a:pt x="12403" y="735"/>
                </a:cubicBezTo>
                <a:cubicBezTo>
                  <a:pt x="12405" y="730"/>
                  <a:pt x="12405" y="730"/>
                  <a:pt x="12405" y="730"/>
                </a:cubicBezTo>
                <a:cubicBezTo>
                  <a:pt x="12401" y="726"/>
                  <a:pt x="12401" y="726"/>
                  <a:pt x="12401" y="726"/>
                </a:cubicBezTo>
                <a:cubicBezTo>
                  <a:pt x="12395" y="721"/>
                  <a:pt x="12395" y="721"/>
                  <a:pt x="12395" y="721"/>
                </a:cubicBezTo>
                <a:cubicBezTo>
                  <a:pt x="12395" y="721"/>
                  <a:pt x="12391" y="718"/>
                  <a:pt x="12391" y="717"/>
                </a:cubicBezTo>
                <a:cubicBezTo>
                  <a:pt x="12391" y="716"/>
                  <a:pt x="12391" y="714"/>
                  <a:pt x="12391" y="714"/>
                </a:cubicBezTo>
                <a:cubicBezTo>
                  <a:pt x="12390" y="706"/>
                  <a:pt x="12390" y="706"/>
                  <a:pt x="12390" y="706"/>
                </a:cubicBezTo>
                <a:cubicBezTo>
                  <a:pt x="12389" y="700"/>
                  <a:pt x="12389" y="700"/>
                  <a:pt x="12389" y="700"/>
                </a:cubicBezTo>
                <a:cubicBezTo>
                  <a:pt x="12389" y="694"/>
                  <a:pt x="12389" y="694"/>
                  <a:pt x="12389" y="694"/>
                </a:cubicBezTo>
                <a:cubicBezTo>
                  <a:pt x="12386" y="687"/>
                  <a:pt x="12386" y="687"/>
                  <a:pt x="12386" y="687"/>
                </a:cubicBezTo>
                <a:cubicBezTo>
                  <a:pt x="12382" y="685"/>
                  <a:pt x="12382" y="685"/>
                  <a:pt x="12382" y="685"/>
                </a:cubicBezTo>
                <a:cubicBezTo>
                  <a:pt x="12376" y="684"/>
                  <a:pt x="12376" y="684"/>
                  <a:pt x="12376" y="684"/>
                </a:cubicBezTo>
                <a:cubicBezTo>
                  <a:pt x="12376" y="684"/>
                  <a:pt x="12370" y="686"/>
                  <a:pt x="12370" y="686"/>
                </a:cubicBezTo>
                <a:cubicBezTo>
                  <a:pt x="12369" y="687"/>
                  <a:pt x="12362" y="689"/>
                  <a:pt x="12362" y="689"/>
                </a:cubicBezTo>
                <a:cubicBezTo>
                  <a:pt x="12362" y="689"/>
                  <a:pt x="12357" y="688"/>
                  <a:pt x="12356" y="688"/>
                </a:cubicBezTo>
                <a:cubicBezTo>
                  <a:pt x="12356" y="688"/>
                  <a:pt x="12352" y="686"/>
                  <a:pt x="12352" y="686"/>
                </a:cubicBezTo>
                <a:cubicBezTo>
                  <a:pt x="12352" y="686"/>
                  <a:pt x="12351" y="680"/>
                  <a:pt x="12351" y="678"/>
                </a:cubicBezTo>
                <a:cubicBezTo>
                  <a:pt x="12351" y="677"/>
                  <a:pt x="12350" y="673"/>
                  <a:pt x="12350" y="673"/>
                </a:cubicBezTo>
                <a:cubicBezTo>
                  <a:pt x="12348" y="668"/>
                  <a:pt x="12348" y="668"/>
                  <a:pt x="12348" y="668"/>
                </a:cubicBezTo>
                <a:cubicBezTo>
                  <a:pt x="12347" y="659"/>
                  <a:pt x="12347" y="659"/>
                  <a:pt x="12347" y="659"/>
                </a:cubicBezTo>
                <a:cubicBezTo>
                  <a:pt x="12352" y="654"/>
                  <a:pt x="12352" y="654"/>
                  <a:pt x="12352" y="654"/>
                </a:cubicBezTo>
                <a:cubicBezTo>
                  <a:pt x="12360" y="653"/>
                  <a:pt x="12360" y="653"/>
                  <a:pt x="12360" y="653"/>
                </a:cubicBezTo>
                <a:cubicBezTo>
                  <a:pt x="12373" y="650"/>
                  <a:pt x="12373" y="650"/>
                  <a:pt x="12373" y="650"/>
                </a:cubicBezTo>
                <a:cubicBezTo>
                  <a:pt x="12388" y="640"/>
                  <a:pt x="12388" y="640"/>
                  <a:pt x="12388" y="640"/>
                </a:cubicBezTo>
                <a:cubicBezTo>
                  <a:pt x="12396" y="634"/>
                  <a:pt x="12396" y="634"/>
                  <a:pt x="12396" y="634"/>
                </a:cubicBezTo>
                <a:cubicBezTo>
                  <a:pt x="12402" y="623"/>
                  <a:pt x="12402" y="623"/>
                  <a:pt x="12402" y="623"/>
                </a:cubicBezTo>
                <a:cubicBezTo>
                  <a:pt x="12404" y="612"/>
                  <a:pt x="12404" y="612"/>
                  <a:pt x="12404" y="612"/>
                </a:cubicBezTo>
                <a:cubicBezTo>
                  <a:pt x="12404" y="601"/>
                  <a:pt x="12404" y="601"/>
                  <a:pt x="12404" y="601"/>
                </a:cubicBezTo>
                <a:cubicBezTo>
                  <a:pt x="12400" y="585"/>
                  <a:pt x="12400" y="585"/>
                  <a:pt x="12400" y="585"/>
                </a:cubicBezTo>
                <a:cubicBezTo>
                  <a:pt x="12400" y="585"/>
                  <a:pt x="12399" y="576"/>
                  <a:pt x="12398" y="575"/>
                </a:cubicBezTo>
                <a:cubicBezTo>
                  <a:pt x="12398" y="575"/>
                  <a:pt x="12401" y="569"/>
                  <a:pt x="12401" y="568"/>
                </a:cubicBezTo>
                <a:cubicBezTo>
                  <a:pt x="12401" y="567"/>
                  <a:pt x="12404" y="561"/>
                  <a:pt x="12405" y="560"/>
                </a:cubicBezTo>
                <a:cubicBezTo>
                  <a:pt x="12405" y="560"/>
                  <a:pt x="12414" y="559"/>
                  <a:pt x="12414" y="559"/>
                </a:cubicBezTo>
                <a:cubicBezTo>
                  <a:pt x="12425" y="559"/>
                  <a:pt x="12425" y="559"/>
                  <a:pt x="12425" y="559"/>
                </a:cubicBezTo>
                <a:cubicBezTo>
                  <a:pt x="12439" y="560"/>
                  <a:pt x="12439" y="560"/>
                  <a:pt x="12439" y="560"/>
                </a:cubicBezTo>
                <a:cubicBezTo>
                  <a:pt x="12457" y="561"/>
                  <a:pt x="12457" y="561"/>
                  <a:pt x="12457" y="561"/>
                </a:cubicBezTo>
                <a:cubicBezTo>
                  <a:pt x="12470" y="562"/>
                  <a:pt x="12470" y="562"/>
                  <a:pt x="12470" y="562"/>
                </a:cubicBezTo>
                <a:cubicBezTo>
                  <a:pt x="12488" y="561"/>
                  <a:pt x="12488" y="561"/>
                  <a:pt x="12488" y="561"/>
                </a:cubicBezTo>
                <a:cubicBezTo>
                  <a:pt x="12510" y="563"/>
                  <a:pt x="12510" y="563"/>
                  <a:pt x="12510" y="563"/>
                </a:cubicBezTo>
                <a:cubicBezTo>
                  <a:pt x="12525" y="564"/>
                  <a:pt x="12525" y="564"/>
                  <a:pt x="12525" y="564"/>
                </a:cubicBezTo>
                <a:cubicBezTo>
                  <a:pt x="12538" y="565"/>
                  <a:pt x="12538" y="565"/>
                  <a:pt x="12538" y="565"/>
                </a:cubicBezTo>
                <a:cubicBezTo>
                  <a:pt x="12554" y="568"/>
                  <a:pt x="12554" y="568"/>
                  <a:pt x="12554" y="568"/>
                </a:cubicBezTo>
                <a:cubicBezTo>
                  <a:pt x="12562" y="573"/>
                  <a:pt x="12562" y="573"/>
                  <a:pt x="12562" y="573"/>
                </a:cubicBezTo>
                <a:cubicBezTo>
                  <a:pt x="12571" y="582"/>
                  <a:pt x="12571" y="582"/>
                  <a:pt x="12571" y="582"/>
                </a:cubicBezTo>
                <a:cubicBezTo>
                  <a:pt x="12577" y="591"/>
                  <a:pt x="12577" y="591"/>
                  <a:pt x="12577" y="591"/>
                </a:cubicBezTo>
                <a:cubicBezTo>
                  <a:pt x="12581" y="598"/>
                  <a:pt x="12581" y="598"/>
                  <a:pt x="12581" y="598"/>
                </a:cubicBezTo>
                <a:cubicBezTo>
                  <a:pt x="12582" y="610"/>
                  <a:pt x="12582" y="610"/>
                  <a:pt x="12582" y="610"/>
                </a:cubicBezTo>
                <a:cubicBezTo>
                  <a:pt x="12581" y="615"/>
                  <a:pt x="12581" y="615"/>
                  <a:pt x="12581" y="615"/>
                </a:cubicBezTo>
                <a:cubicBezTo>
                  <a:pt x="12579" y="620"/>
                  <a:pt x="12579" y="620"/>
                  <a:pt x="12579" y="620"/>
                </a:cubicBezTo>
                <a:cubicBezTo>
                  <a:pt x="12578" y="625"/>
                  <a:pt x="12578" y="625"/>
                  <a:pt x="12578" y="625"/>
                </a:cubicBezTo>
                <a:cubicBezTo>
                  <a:pt x="12578" y="625"/>
                  <a:pt x="12580" y="631"/>
                  <a:pt x="12579" y="632"/>
                </a:cubicBezTo>
                <a:cubicBezTo>
                  <a:pt x="12579" y="632"/>
                  <a:pt x="12576" y="635"/>
                  <a:pt x="12576" y="635"/>
                </a:cubicBezTo>
                <a:cubicBezTo>
                  <a:pt x="12572" y="637"/>
                  <a:pt x="12572" y="637"/>
                  <a:pt x="12572" y="637"/>
                </a:cubicBezTo>
                <a:cubicBezTo>
                  <a:pt x="12567" y="638"/>
                  <a:pt x="12567" y="638"/>
                  <a:pt x="12567" y="638"/>
                </a:cubicBezTo>
                <a:cubicBezTo>
                  <a:pt x="12564" y="642"/>
                  <a:pt x="12564" y="642"/>
                  <a:pt x="12564" y="642"/>
                </a:cubicBezTo>
                <a:cubicBezTo>
                  <a:pt x="12567" y="647"/>
                  <a:pt x="12567" y="647"/>
                  <a:pt x="12567" y="647"/>
                </a:cubicBezTo>
                <a:cubicBezTo>
                  <a:pt x="12573" y="651"/>
                  <a:pt x="12573" y="651"/>
                  <a:pt x="12573" y="651"/>
                </a:cubicBezTo>
                <a:cubicBezTo>
                  <a:pt x="12581" y="654"/>
                  <a:pt x="12581" y="654"/>
                  <a:pt x="12581" y="654"/>
                </a:cubicBezTo>
                <a:cubicBezTo>
                  <a:pt x="12589" y="659"/>
                  <a:pt x="12589" y="659"/>
                  <a:pt x="12589" y="659"/>
                </a:cubicBezTo>
                <a:cubicBezTo>
                  <a:pt x="12600" y="660"/>
                  <a:pt x="12600" y="660"/>
                  <a:pt x="12600" y="660"/>
                </a:cubicBezTo>
                <a:cubicBezTo>
                  <a:pt x="12610" y="663"/>
                  <a:pt x="12610" y="663"/>
                  <a:pt x="12610" y="663"/>
                </a:cubicBezTo>
                <a:cubicBezTo>
                  <a:pt x="12617" y="667"/>
                  <a:pt x="12617" y="667"/>
                  <a:pt x="12617" y="667"/>
                </a:cubicBezTo>
                <a:cubicBezTo>
                  <a:pt x="12622" y="673"/>
                  <a:pt x="12622" y="673"/>
                  <a:pt x="12622" y="673"/>
                </a:cubicBezTo>
                <a:cubicBezTo>
                  <a:pt x="12625" y="675"/>
                  <a:pt x="12625" y="675"/>
                  <a:pt x="12625" y="675"/>
                </a:cubicBezTo>
                <a:cubicBezTo>
                  <a:pt x="12630" y="679"/>
                  <a:pt x="12630" y="679"/>
                  <a:pt x="12630" y="679"/>
                </a:cubicBezTo>
                <a:cubicBezTo>
                  <a:pt x="12634" y="684"/>
                  <a:pt x="12634" y="684"/>
                  <a:pt x="12634" y="684"/>
                </a:cubicBezTo>
                <a:cubicBezTo>
                  <a:pt x="12634" y="684"/>
                  <a:pt x="12636" y="689"/>
                  <a:pt x="12636" y="690"/>
                </a:cubicBezTo>
                <a:cubicBezTo>
                  <a:pt x="12636" y="691"/>
                  <a:pt x="12636" y="696"/>
                  <a:pt x="12636" y="696"/>
                </a:cubicBezTo>
                <a:cubicBezTo>
                  <a:pt x="12641" y="700"/>
                  <a:pt x="12641" y="700"/>
                  <a:pt x="12641" y="700"/>
                </a:cubicBezTo>
                <a:cubicBezTo>
                  <a:pt x="12641" y="700"/>
                  <a:pt x="12646" y="701"/>
                  <a:pt x="12646" y="702"/>
                </a:cubicBezTo>
                <a:cubicBezTo>
                  <a:pt x="12645" y="702"/>
                  <a:pt x="12644" y="708"/>
                  <a:pt x="12644" y="708"/>
                </a:cubicBezTo>
                <a:cubicBezTo>
                  <a:pt x="12640" y="710"/>
                  <a:pt x="12640" y="710"/>
                  <a:pt x="12640" y="710"/>
                </a:cubicBezTo>
                <a:cubicBezTo>
                  <a:pt x="12636" y="711"/>
                  <a:pt x="12636" y="711"/>
                  <a:pt x="12636" y="711"/>
                </a:cubicBezTo>
                <a:cubicBezTo>
                  <a:pt x="12636" y="716"/>
                  <a:pt x="12636" y="716"/>
                  <a:pt x="12636" y="716"/>
                </a:cubicBezTo>
                <a:cubicBezTo>
                  <a:pt x="12643" y="720"/>
                  <a:pt x="12643" y="720"/>
                  <a:pt x="12643" y="720"/>
                </a:cubicBezTo>
                <a:cubicBezTo>
                  <a:pt x="12647" y="724"/>
                  <a:pt x="12647" y="724"/>
                  <a:pt x="12647" y="724"/>
                </a:cubicBezTo>
                <a:cubicBezTo>
                  <a:pt x="12648" y="729"/>
                  <a:pt x="12648" y="729"/>
                  <a:pt x="12648" y="729"/>
                </a:cubicBezTo>
                <a:cubicBezTo>
                  <a:pt x="12652" y="737"/>
                  <a:pt x="12652" y="737"/>
                  <a:pt x="12652" y="737"/>
                </a:cubicBezTo>
                <a:cubicBezTo>
                  <a:pt x="12659" y="740"/>
                  <a:pt x="12659" y="740"/>
                  <a:pt x="12659" y="740"/>
                </a:cubicBezTo>
                <a:cubicBezTo>
                  <a:pt x="12663" y="745"/>
                  <a:pt x="12663" y="745"/>
                  <a:pt x="12663" y="745"/>
                </a:cubicBezTo>
                <a:cubicBezTo>
                  <a:pt x="12663" y="753"/>
                  <a:pt x="12663" y="753"/>
                  <a:pt x="12663" y="753"/>
                </a:cubicBezTo>
                <a:cubicBezTo>
                  <a:pt x="12670" y="762"/>
                  <a:pt x="12670" y="762"/>
                  <a:pt x="12670" y="762"/>
                </a:cubicBezTo>
                <a:cubicBezTo>
                  <a:pt x="12674" y="770"/>
                  <a:pt x="12674" y="770"/>
                  <a:pt x="12674" y="770"/>
                </a:cubicBezTo>
                <a:cubicBezTo>
                  <a:pt x="12677" y="780"/>
                  <a:pt x="12677" y="780"/>
                  <a:pt x="12677" y="780"/>
                </a:cubicBezTo>
                <a:cubicBezTo>
                  <a:pt x="12682" y="789"/>
                  <a:pt x="12682" y="789"/>
                  <a:pt x="12682" y="789"/>
                </a:cubicBezTo>
                <a:cubicBezTo>
                  <a:pt x="12690" y="798"/>
                  <a:pt x="12690" y="798"/>
                  <a:pt x="12690" y="798"/>
                </a:cubicBezTo>
                <a:cubicBezTo>
                  <a:pt x="12700" y="805"/>
                  <a:pt x="12700" y="805"/>
                  <a:pt x="12700" y="805"/>
                </a:cubicBezTo>
                <a:cubicBezTo>
                  <a:pt x="12700" y="805"/>
                  <a:pt x="12717" y="810"/>
                  <a:pt x="12719" y="811"/>
                </a:cubicBezTo>
                <a:cubicBezTo>
                  <a:pt x="12721" y="812"/>
                  <a:pt x="12732" y="815"/>
                  <a:pt x="12734" y="815"/>
                </a:cubicBezTo>
                <a:cubicBezTo>
                  <a:pt x="12736" y="815"/>
                  <a:pt x="12744" y="815"/>
                  <a:pt x="12744" y="815"/>
                </a:cubicBezTo>
                <a:cubicBezTo>
                  <a:pt x="12749" y="819"/>
                  <a:pt x="12749" y="819"/>
                  <a:pt x="12749" y="819"/>
                </a:cubicBezTo>
                <a:cubicBezTo>
                  <a:pt x="12749" y="819"/>
                  <a:pt x="12750" y="825"/>
                  <a:pt x="12749" y="826"/>
                </a:cubicBezTo>
                <a:cubicBezTo>
                  <a:pt x="12749" y="827"/>
                  <a:pt x="12744" y="830"/>
                  <a:pt x="12744" y="830"/>
                </a:cubicBezTo>
                <a:cubicBezTo>
                  <a:pt x="12739" y="837"/>
                  <a:pt x="12739" y="837"/>
                  <a:pt x="12739" y="837"/>
                </a:cubicBezTo>
                <a:cubicBezTo>
                  <a:pt x="12741" y="845"/>
                  <a:pt x="12741" y="845"/>
                  <a:pt x="12741" y="845"/>
                </a:cubicBezTo>
                <a:cubicBezTo>
                  <a:pt x="12745" y="851"/>
                  <a:pt x="12745" y="851"/>
                  <a:pt x="12745" y="851"/>
                </a:cubicBezTo>
                <a:cubicBezTo>
                  <a:pt x="12751" y="857"/>
                  <a:pt x="12751" y="857"/>
                  <a:pt x="12751" y="857"/>
                </a:cubicBezTo>
                <a:cubicBezTo>
                  <a:pt x="12752" y="863"/>
                  <a:pt x="12752" y="863"/>
                  <a:pt x="12752" y="863"/>
                </a:cubicBezTo>
                <a:cubicBezTo>
                  <a:pt x="12752" y="863"/>
                  <a:pt x="12750" y="869"/>
                  <a:pt x="12750" y="871"/>
                </a:cubicBezTo>
                <a:cubicBezTo>
                  <a:pt x="12750" y="872"/>
                  <a:pt x="12747" y="874"/>
                  <a:pt x="12746" y="875"/>
                </a:cubicBezTo>
                <a:cubicBezTo>
                  <a:pt x="12745" y="876"/>
                  <a:pt x="12738" y="876"/>
                  <a:pt x="12738" y="876"/>
                </a:cubicBezTo>
                <a:cubicBezTo>
                  <a:pt x="12735" y="878"/>
                  <a:pt x="12735" y="878"/>
                  <a:pt x="12735" y="878"/>
                </a:cubicBezTo>
                <a:cubicBezTo>
                  <a:pt x="12735" y="878"/>
                  <a:pt x="12734" y="884"/>
                  <a:pt x="12733" y="885"/>
                </a:cubicBezTo>
                <a:cubicBezTo>
                  <a:pt x="12733" y="885"/>
                  <a:pt x="12731" y="891"/>
                  <a:pt x="12731" y="891"/>
                </a:cubicBezTo>
                <a:cubicBezTo>
                  <a:pt x="12726" y="894"/>
                  <a:pt x="12726" y="894"/>
                  <a:pt x="12726" y="894"/>
                </a:cubicBezTo>
                <a:cubicBezTo>
                  <a:pt x="12726" y="900"/>
                  <a:pt x="12726" y="900"/>
                  <a:pt x="12726" y="900"/>
                </a:cubicBezTo>
                <a:cubicBezTo>
                  <a:pt x="12726" y="900"/>
                  <a:pt x="12727" y="905"/>
                  <a:pt x="12727" y="906"/>
                </a:cubicBezTo>
                <a:cubicBezTo>
                  <a:pt x="12727" y="907"/>
                  <a:pt x="12726" y="912"/>
                  <a:pt x="12726" y="913"/>
                </a:cubicBezTo>
                <a:cubicBezTo>
                  <a:pt x="12725" y="914"/>
                  <a:pt x="12721" y="918"/>
                  <a:pt x="12720" y="918"/>
                </a:cubicBezTo>
                <a:cubicBezTo>
                  <a:pt x="12719" y="918"/>
                  <a:pt x="12711" y="921"/>
                  <a:pt x="12711" y="921"/>
                </a:cubicBezTo>
                <a:cubicBezTo>
                  <a:pt x="12711" y="921"/>
                  <a:pt x="12698" y="921"/>
                  <a:pt x="12698" y="921"/>
                </a:cubicBezTo>
                <a:cubicBezTo>
                  <a:pt x="12697" y="921"/>
                  <a:pt x="12690" y="923"/>
                  <a:pt x="12690" y="923"/>
                </a:cubicBezTo>
                <a:cubicBezTo>
                  <a:pt x="12680" y="924"/>
                  <a:pt x="12680" y="924"/>
                  <a:pt x="12680" y="924"/>
                </a:cubicBezTo>
                <a:cubicBezTo>
                  <a:pt x="12670" y="931"/>
                  <a:pt x="12670" y="931"/>
                  <a:pt x="12670" y="931"/>
                </a:cubicBezTo>
                <a:cubicBezTo>
                  <a:pt x="12662" y="934"/>
                  <a:pt x="12662" y="934"/>
                  <a:pt x="12662" y="934"/>
                </a:cubicBezTo>
                <a:cubicBezTo>
                  <a:pt x="12662" y="934"/>
                  <a:pt x="12654" y="933"/>
                  <a:pt x="12652" y="933"/>
                </a:cubicBezTo>
                <a:cubicBezTo>
                  <a:pt x="12651" y="933"/>
                  <a:pt x="12647" y="930"/>
                  <a:pt x="12647" y="930"/>
                </a:cubicBezTo>
                <a:cubicBezTo>
                  <a:pt x="12639" y="926"/>
                  <a:pt x="12639" y="926"/>
                  <a:pt x="12639" y="926"/>
                </a:cubicBezTo>
                <a:cubicBezTo>
                  <a:pt x="12630" y="925"/>
                  <a:pt x="12630" y="925"/>
                  <a:pt x="12630" y="925"/>
                </a:cubicBezTo>
                <a:cubicBezTo>
                  <a:pt x="12630" y="925"/>
                  <a:pt x="12619" y="927"/>
                  <a:pt x="12618" y="927"/>
                </a:cubicBezTo>
                <a:cubicBezTo>
                  <a:pt x="12616" y="927"/>
                  <a:pt x="12608" y="926"/>
                  <a:pt x="12605" y="925"/>
                </a:cubicBezTo>
                <a:cubicBezTo>
                  <a:pt x="12602" y="925"/>
                  <a:pt x="12596" y="923"/>
                  <a:pt x="12596" y="923"/>
                </a:cubicBezTo>
                <a:cubicBezTo>
                  <a:pt x="12591" y="922"/>
                  <a:pt x="12591" y="922"/>
                  <a:pt x="12591" y="922"/>
                </a:cubicBezTo>
                <a:cubicBezTo>
                  <a:pt x="12586" y="923"/>
                  <a:pt x="12586" y="923"/>
                  <a:pt x="12586" y="923"/>
                </a:cubicBezTo>
                <a:cubicBezTo>
                  <a:pt x="12586" y="929"/>
                  <a:pt x="12586" y="929"/>
                  <a:pt x="12586" y="929"/>
                </a:cubicBezTo>
                <a:cubicBezTo>
                  <a:pt x="12591" y="933"/>
                  <a:pt x="12591" y="933"/>
                  <a:pt x="12591" y="933"/>
                </a:cubicBezTo>
                <a:cubicBezTo>
                  <a:pt x="12596" y="937"/>
                  <a:pt x="12596" y="937"/>
                  <a:pt x="12596" y="937"/>
                </a:cubicBezTo>
                <a:cubicBezTo>
                  <a:pt x="12601" y="940"/>
                  <a:pt x="12601" y="940"/>
                  <a:pt x="12601" y="940"/>
                </a:cubicBezTo>
                <a:cubicBezTo>
                  <a:pt x="12611" y="944"/>
                  <a:pt x="12611" y="944"/>
                  <a:pt x="12611" y="944"/>
                </a:cubicBezTo>
                <a:cubicBezTo>
                  <a:pt x="12623" y="948"/>
                  <a:pt x="12623" y="948"/>
                  <a:pt x="12623" y="948"/>
                </a:cubicBezTo>
                <a:cubicBezTo>
                  <a:pt x="12632" y="948"/>
                  <a:pt x="12632" y="948"/>
                  <a:pt x="12632" y="948"/>
                </a:cubicBezTo>
                <a:cubicBezTo>
                  <a:pt x="12640" y="950"/>
                  <a:pt x="12640" y="950"/>
                  <a:pt x="12640" y="950"/>
                </a:cubicBezTo>
                <a:cubicBezTo>
                  <a:pt x="12640" y="950"/>
                  <a:pt x="12655" y="954"/>
                  <a:pt x="12657" y="954"/>
                </a:cubicBezTo>
                <a:cubicBezTo>
                  <a:pt x="12659" y="954"/>
                  <a:pt x="12669" y="957"/>
                  <a:pt x="12669" y="957"/>
                </a:cubicBezTo>
                <a:cubicBezTo>
                  <a:pt x="12681" y="956"/>
                  <a:pt x="12681" y="956"/>
                  <a:pt x="12681" y="956"/>
                </a:cubicBezTo>
                <a:cubicBezTo>
                  <a:pt x="12681" y="956"/>
                  <a:pt x="12692" y="956"/>
                  <a:pt x="12693" y="956"/>
                </a:cubicBezTo>
                <a:cubicBezTo>
                  <a:pt x="12695" y="955"/>
                  <a:pt x="12704" y="955"/>
                  <a:pt x="12706" y="955"/>
                </a:cubicBezTo>
                <a:cubicBezTo>
                  <a:pt x="12707" y="955"/>
                  <a:pt x="12719" y="956"/>
                  <a:pt x="12720" y="956"/>
                </a:cubicBezTo>
                <a:cubicBezTo>
                  <a:pt x="12721" y="956"/>
                  <a:pt x="12728" y="957"/>
                  <a:pt x="12728" y="957"/>
                </a:cubicBezTo>
                <a:cubicBezTo>
                  <a:pt x="12734" y="961"/>
                  <a:pt x="12734" y="961"/>
                  <a:pt x="12734" y="961"/>
                </a:cubicBezTo>
                <a:cubicBezTo>
                  <a:pt x="12737" y="964"/>
                  <a:pt x="12737" y="964"/>
                  <a:pt x="12737" y="964"/>
                </a:cubicBezTo>
                <a:cubicBezTo>
                  <a:pt x="12737" y="964"/>
                  <a:pt x="12743" y="966"/>
                  <a:pt x="12744" y="966"/>
                </a:cubicBezTo>
                <a:cubicBezTo>
                  <a:pt x="12746" y="967"/>
                  <a:pt x="12752" y="966"/>
                  <a:pt x="12752" y="966"/>
                </a:cubicBezTo>
                <a:cubicBezTo>
                  <a:pt x="12753" y="966"/>
                  <a:pt x="12761" y="961"/>
                  <a:pt x="12761" y="961"/>
                </a:cubicBezTo>
                <a:cubicBezTo>
                  <a:pt x="12763" y="955"/>
                  <a:pt x="12763" y="955"/>
                  <a:pt x="12763" y="955"/>
                </a:cubicBezTo>
                <a:cubicBezTo>
                  <a:pt x="12761" y="952"/>
                  <a:pt x="12761" y="952"/>
                  <a:pt x="12761" y="952"/>
                </a:cubicBezTo>
                <a:cubicBezTo>
                  <a:pt x="12759" y="948"/>
                  <a:pt x="12759" y="948"/>
                  <a:pt x="12759" y="948"/>
                </a:cubicBezTo>
                <a:cubicBezTo>
                  <a:pt x="12760" y="943"/>
                  <a:pt x="12760" y="943"/>
                  <a:pt x="12760" y="943"/>
                </a:cubicBezTo>
                <a:cubicBezTo>
                  <a:pt x="12770" y="937"/>
                  <a:pt x="12770" y="937"/>
                  <a:pt x="12770" y="937"/>
                </a:cubicBezTo>
                <a:cubicBezTo>
                  <a:pt x="12770" y="937"/>
                  <a:pt x="12784" y="933"/>
                  <a:pt x="12785" y="932"/>
                </a:cubicBezTo>
                <a:cubicBezTo>
                  <a:pt x="12786" y="931"/>
                  <a:pt x="12800" y="926"/>
                  <a:pt x="12801" y="926"/>
                </a:cubicBezTo>
                <a:cubicBezTo>
                  <a:pt x="12801" y="925"/>
                  <a:pt x="12807" y="921"/>
                  <a:pt x="12807" y="921"/>
                </a:cubicBezTo>
                <a:cubicBezTo>
                  <a:pt x="12811" y="910"/>
                  <a:pt x="12811" y="910"/>
                  <a:pt x="12811" y="910"/>
                </a:cubicBezTo>
                <a:cubicBezTo>
                  <a:pt x="12809" y="906"/>
                  <a:pt x="12809" y="906"/>
                  <a:pt x="12809" y="906"/>
                </a:cubicBezTo>
                <a:cubicBezTo>
                  <a:pt x="12807" y="899"/>
                  <a:pt x="12807" y="899"/>
                  <a:pt x="12807" y="899"/>
                </a:cubicBezTo>
                <a:cubicBezTo>
                  <a:pt x="12809" y="890"/>
                  <a:pt x="12809" y="890"/>
                  <a:pt x="12809" y="890"/>
                </a:cubicBezTo>
                <a:cubicBezTo>
                  <a:pt x="12815" y="886"/>
                  <a:pt x="12815" y="886"/>
                  <a:pt x="12815" y="886"/>
                </a:cubicBezTo>
                <a:cubicBezTo>
                  <a:pt x="12823" y="880"/>
                  <a:pt x="12823" y="880"/>
                  <a:pt x="12823" y="880"/>
                </a:cubicBezTo>
                <a:cubicBezTo>
                  <a:pt x="12829" y="876"/>
                  <a:pt x="12829" y="876"/>
                  <a:pt x="12829" y="876"/>
                </a:cubicBezTo>
                <a:cubicBezTo>
                  <a:pt x="12830" y="868"/>
                  <a:pt x="12830" y="868"/>
                  <a:pt x="12830" y="868"/>
                </a:cubicBezTo>
                <a:cubicBezTo>
                  <a:pt x="12826" y="856"/>
                  <a:pt x="12826" y="856"/>
                  <a:pt x="12826" y="856"/>
                </a:cubicBezTo>
                <a:cubicBezTo>
                  <a:pt x="12819" y="848"/>
                  <a:pt x="12819" y="848"/>
                  <a:pt x="12819" y="848"/>
                </a:cubicBezTo>
                <a:cubicBezTo>
                  <a:pt x="12810" y="840"/>
                  <a:pt x="12810" y="840"/>
                  <a:pt x="12810" y="840"/>
                </a:cubicBezTo>
                <a:cubicBezTo>
                  <a:pt x="12799" y="834"/>
                  <a:pt x="12799" y="834"/>
                  <a:pt x="12799" y="834"/>
                </a:cubicBezTo>
                <a:cubicBezTo>
                  <a:pt x="12791" y="830"/>
                  <a:pt x="12791" y="830"/>
                  <a:pt x="12791" y="830"/>
                </a:cubicBezTo>
                <a:cubicBezTo>
                  <a:pt x="12787" y="822"/>
                  <a:pt x="12787" y="822"/>
                  <a:pt x="12787" y="822"/>
                </a:cubicBezTo>
                <a:cubicBezTo>
                  <a:pt x="12786" y="814"/>
                  <a:pt x="12786" y="814"/>
                  <a:pt x="12786" y="814"/>
                </a:cubicBezTo>
                <a:cubicBezTo>
                  <a:pt x="12789" y="807"/>
                  <a:pt x="12789" y="807"/>
                  <a:pt x="12789" y="807"/>
                </a:cubicBezTo>
                <a:cubicBezTo>
                  <a:pt x="12800" y="803"/>
                  <a:pt x="12800" y="803"/>
                  <a:pt x="12800" y="803"/>
                </a:cubicBezTo>
                <a:cubicBezTo>
                  <a:pt x="12811" y="801"/>
                  <a:pt x="12811" y="801"/>
                  <a:pt x="12811" y="801"/>
                </a:cubicBezTo>
                <a:cubicBezTo>
                  <a:pt x="12826" y="799"/>
                  <a:pt x="12826" y="799"/>
                  <a:pt x="12826" y="799"/>
                </a:cubicBezTo>
                <a:cubicBezTo>
                  <a:pt x="12837" y="795"/>
                  <a:pt x="12837" y="795"/>
                  <a:pt x="12837" y="795"/>
                </a:cubicBezTo>
                <a:cubicBezTo>
                  <a:pt x="12852" y="794"/>
                  <a:pt x="12852" y="794"/>
                  <a:pt x="12852" y="794"/>
                </a:cubicBezTo>
                <a:cubicBezTo>
                  <a:pt x="12865" y="794"/>
                  <a:pt x="12865" y="794"/>
                  <a:pt x="12865" y="794"/>
                </a:cubicBezTo>
                <a:cubicBezTo>
                  <a:pt x="12877" y="796"/>
                  <a:pt x="12877" y="796"/>
                  <a:pt x="12877" y="796"/>
                </a:cubicBezTo>
                <a:cubicBezTo>
                  <a:pt x="12882" y="801"/>
                  <a:pt x="12882" y="801"/>
                  <a:pt x="12882" y="801"/>
                </a:cubicBezTo>
                <a:cubicBezTo>
                  <a:pt x="12886" y="806"/>
                  <a:pt x="12886" y="806"/>
                  <a:pt x="12886" y="806"/>
                </a:cubicBezTo>
                <a:cubicBezTo>
                  <a:pt x="12891" y="809"/>
                  <a:pt x="12891" y="809"/>
                  <a:pt x="12891" y="809"/>
                </a:cubicBezTo>
                <a:cubicBezTo>
                  <a:pt x="12891" y="809"/>
                  <a:pt x="12901" y="812"/>
                  <a:pt x="12902" y="812"/>
                </a:cubicBezTo>
                <a:cubicBezTo>
                  <a:pt x="12903" y="812"/>
                  <a:pt x="12912" y="817"/>
                  <a:pt x="12912" y="817"/>
                </a:cubicBezTo>
                <a:cubicBezTo>
                  <a:pt x="12912" y="817"/>
                  <a:pt x="12919" y="822"/>
                  <a:pt x="12920" y="823"/>
                </a:cubicBezTo>
                <a:cubicBezTo>
                  <a:pt x="12920" y="824"/>
                  <a:pt x="12924" y="830"/>
                  <a:pt x="12925" y="831"/>
                </a:cubicBezTo>
                <a:cubicBezTo>
                  <a:pt x="12926" y="833"/>
                  <a:pt x="12930" y="838"/>
                  <a:pt x="12931" y="839"/>
                </a:cubicBezTo>
                <a:cubicBezTo>
                  <a:pt x="12931" y="841"/>
                  <a:pt x="12937" y="849"/>
                  <a:pt x="12938" y="851"/>
                </a:cubicBezTo>
                <a:cubicBezTo>
                  <a:pt x="12938" y="852"/>
                  <a:pt x="12941" y="862"/>
                  <a:pt x="12941" y="863"/>
                </a:cubicBezTo>
                <a:cubicBezTo>
                  <a:pt x="12941" y="864"/>
                  <a:pt x="12944" y="869"/>
                  <a:pt x="12945" y="871"/>
                </a:cubicBezTo>
                <a:cubicBezTo>
                  <a:pt x="12946" y="872"/>
                  <a:pt x="12952" y="874"/>
                  <a:pt x="12954" y="875"/>
                </a:cubicBezTo>
                <a:cubicBezTo>
                  <a:pt x="12956" y="876"/>
                  <a:pt x="12964" y="879"/>
                  <a:pt x="12964" y="879"/>
                </a:cubicBezTo>
                <a:cubicBezTo>
                  <a:pt x="12964" y="879"/>
                  <a:pt x="12984" y="882"/>
                  <a:pt x="12985" y="882"/>
                </a:cubicBezTo>
                <a:cubicBezTo>
                  <a:pt x="12987" y="882"/>
                  <a:pt x="12999" y="883"/>
                  <a:pt x="12999" y="883"/>
                </a:cubicBezTo>
                <a:cubicBezTo>
                  <a:pt x="13005" y="882"/>
                  <a:pt x="13005" y="882"/>
                  <a:pt x="13005" y="882"/>
                </a:cubicBezTo>
                <a:cubicBezTo>
                  <a:pt x="13020" y="882"/>
                  <a:pt x="13020" y="882"/>
                  <a:pt x="13020" y="882"/>
                </a:cubicBezTo>
                <a:cubicBezTo>
                  <a:pt x="13032" y="884"/>
                  <a:pt x="13032" y="884"/>
                  <a:pt x="13032" y="884"/>
                </a:cubicBezTo>
                <a:cubicBezTo>
                  <a:pt x="13035" y="884"/>
                  <a:pt x="13035" y="884"/>
                  <a:pt x="13035" y="884"/>
                </a:cubicBezTo>
                <a:cubicBezTo>
                  <a:pt x="13035" y="881"/>
                  <a:pt x="13035" y="881"/>
                  <a:pt x="13035" y="881"/>
                </a:cubicBezTo>
                <a:cubicBezTo>
                  <a:pt x="13028" y="876"/>
                  <a:pt x="13028" y="876"/>
                  <a:pt x="13028" y="876"/>
                </a:cubicBezTo>
                <a:cubicBezTo>
                  <a:pt x="13022" y="876"/>
                  <a:pt x="13022" y="876"/>
                  <a:pt x="13022" y="876"/>
                </a:cubicBezTo>
                <a:cubicBezTo>
                  <a:pt x="13014" y="874"/>
                  <a:pt x="13014" y="874"/>
                  <a:pt x="13014" y="874"/>
                </a:cubicBezTo>
                <a:cubicBezTo>
                  <a:pt x="12999" y="871"/>
                  <a:pt x="12999" y="871"/>
                  <a:pt x="12999" y="871"/>
                </a:cubicBezTo>
                <a:cubicBezTo>
                  <a:pt x="12989" y="871"/>
                  <a:pt x="12989" y="871"/>
                  <a:pt x="12989" y="871"/>
                </a:cubicBezTo>
                <a:cubicBezTo>
                  <a:pt x="12974" y="869"/>
                  <a:pt x="12974" y="869"/>
                  <a:pt x="12974" y="869"/>
                </a:cubicBezTo>
                <a:cubicBezTo>
                  <a:pt x="12964" y="867"/>
                  <a:pt x="12964" y="867"/>
                  <a:pt x="12964" y="867"/>
                </a:cubicBezTo>
                <a:cubicBezTo>
                  <a:pt x="12956" y="864"/>
                  <a:pt x="12956" y="864"/>
                  <a:pt x="12956" y="864"/>
                </a:cubicBezTo>
                <a:cubicBezTo>
                  <a:pt x="12950" y="855"/>
                  <a:pt x="12950" y="855"/>
                  <a:pt x="12950" y="855"/>
                </a:cubicBezTo>
                <a:cubicBezTo>
                  <a:pt x="12948" y="850"/>
                  <a:pt x="12948" y="850"/>
                  <a:pt x="12948" y="850"/>
                </a:cubicBezTo>
                <a:cubicBezTo>
                  <a:pt x="12948" y="850"/>
                  <a:pt x="12950" y="844"/>
                  <a:pt x="12950" y="843"/>
                </a:cubicBezTo>
                <a:cubicBezTo>
                  <a:pt x="12951" y="842"/>
                  <a:pt x="12955" y="841"/>
                  <a:pt x="12955" y="841"/>
                </a:cubicBezTo>
                <a:cubicBezTo>
                  <a:pt x="12960" y="842"/>
                  <a:pt x="12960" y="842"/>
                  <a:pt x="12960" y="842"/>
                </a:cubicBezTo>
                <a:cubicBezTo>
                  <a:pt x="12967" y="842"/>
                  <a:pt x="12967" y="842"/>
                  <a:pt x="12967" y="842"/>
                </a:cubicBezTo>
                <a:cubicBezTo>
                  <a:pt x="12971" y="840"/>
                  <a:pt x="12971" y="840"/>
                  <a:pt x="12971" y="840"/>
                </a:cubicBezTo>
                <a:cubicBezTo>
                  <a:pt x="12971" y="840"/>
                  <a:pt x="12967" y="833"/>
                  <a:pt x="12966" y="832"/>
                </a:cubicBezTo>
                <a:cubicBezTo>
                  <a:pt x="12965" y="830"/>
                  <a:pt x="12958" y="826"/>
                  <a:pt x="12958" y="826"/>
                </a:cubicBezTo>
                <a:cubicBezTo>
                  <a:pt x="12949" y="821"/>
                  <a:pt x="12949" y="821"/>
                  <a:pt x="12949" y="821"/>
                </a:cubicBezTo>
                <a:cubicBezTo>
                  <a:pt x="12942" y="813"/>
                  <a:pt x="12942" y="813"/>
                  <a:pt x="12942" y="813"/>
                </a:cubicBezTo>
                <a:cubicBezTo>
                  <a:pt x="12929" y="799"/>
                  <a:pt x="12929" y="799"/>
                  <a:pt x="12929" y="799"/>
                </a:cubicBezTo>
                <a:cubicBezTo>
                  <a:pt x="12916" y="795"/>
                  <a:pt x="12916" y="795"/>
                  <a:pt x="12916" y="795"/>
                </a:cubicBezTo>
                <a:cubicBezTo>
                  <a:pt x="12902" y="792"/>
                  <a:pt x="12902" y="792"/>
                  <a:pt x="12902" y="792"/>
                </a:cubicBezTo>
                <a:cubicBezTo>
                  <a:pt x="12890" y="790"/>
                  <a:pt x="12890" y="790"/>
                  <a:pt x="12890" y="790"/>
                </a:cubicBezTo>
                <a:cubicBezTo>
                  <a:pt x="12883" y="788"/>
                  <a:pt x="12883" y="788"/>
                  <a:pt x="12883" y="788"/>
                </a:cubicBezTo>
                <a:cubicBezTo>
                  <a:pt x="12871" y="783"/>
                  <a:pt x="12871" y="783"/>
                  <a:pt x="12871" y="783"/>
                </a:cubicBezTo>
                <a:cubicBezTo>
                  <a:pt x="12863" y="783"/>
                  <a:pt x="12863" y="783"/>
                  <a:pt x="12863" y="783"/>
                </a:cubicBezTo>
                <a:cubicBezTo>
                  <a:pt x="12852" y="780"/>
                  <a:pt x="12852" y="780"/>
                  <a:pt x="12852" y="780"/>
                </a:cubicBezTo>
                <a:cubicBezTo>
                  <a:pt x="12838" y="779"/>
                  <a:pt x="12838" y="779"/>
                  <a:pt x="12838" y="779"/>
                </a:cubicBezTo>
                <a:cubicBezTo>
                  <a:pt x="12820" y="779"/>
                  <a:pt x="12820" y="779"/>
                  <a:pt x="12820" y="779"/>
                </a:cubicBezTo>
                <a:cubicBezTo>
                  <a:pt x="12809" y="780"/>
                  <a:pt x="12809" y="780"/>
                  <a:pt x="12809" y="780"/>
                </a:cubicBezTo>
                <a:cubicBezTo>
                  <a:pt x="12802" y="783"/>
                  <a:pt x="12802" y="783"/>
                  <a:pt x="12802" y="783"/>
                </a:cubicBezTo>
                <a:cubicBezTo>
                  <a:pt x="12793" y="786"/>
                  <a:pt x="12793" y="786"/>
                  <a:pt x="12793" y="786"/>
                </a:cubicBezTo>
                <a:cubicBezTo>
                  <a:pt x="12784" y="788"/>
                  <a:pt x="12784" y="788"/>
                  <a:pt x="12784" y="788"/>
                </a:cubicBezTo>
                <a:cubicBezTo>
                  <a:pt x="12767" y="786"/>
                  <a:pt x="12767" y="786"/>
                  <a:pt x="12767" y="786"/>
                </a:cubicBezTo>
                <a:cubicBezTo>
                  <a:pt x="12760" y="786"/>
                  <a:pt x="12760" y="786"/>
                  <a:pt x="12760" y="786"/>
                </a:cubicBezTo>
                <a:cubicBezTo>
                  <a:pt x="12751" y="789"/>
                  <a:pt x="12751" y="789"/>
                  <a:pt x="12751" y="789"/>
                </a:cubicBezTo>
                <a:cubicBezTo>
                  <a:pt x="12741" y="788"/>
                  <a:pt x="12741" y="788"/>
                  <a:pt x="12741" y="788"/>
                </a:cubicBezTo>
                <a:cubicBezTo>
                  <a:pt x="12736" y="782"/>
                  <a:pt x="12736" y="782"/>
                  <a:pt x="12736" y="782"/>
                </a:cubicBezTo>
                <a:cubicBezTo>
                  <a:pt x="12734" y="774"/>
                  <a:pt x="12734" y="774"/>
                  <a:pt x="12734" y="774"/>
                </a:cubicBezTo>
                <a:cubicBezTo>
                  <a:pt x="12730" y="767"/>
                  <a:pt x="12730" y="767"/>
                  <a:pt x="12730" y="767"/>
                </a:cubicBezTo>
                <a:cubicBezTo>
                  <a:pt x="12723" y="761"/>
                  <a:pt x="12723" y="761"/>
                  <a:pt x="12723" y="761"/>
                </a:cubicBezTo>
                <a:cubicBezTo>
                  <a:pt x="12716" y="758"/>
                  <a:pt x="12716" y="758"/>
                  <a:pt x="12716" y="758"/>
                </a:cubicBezTo>
                <a:cubicBezTo>
                  <a:pt x="12707" y="755"/>
                  <a:pt x="12707" y="755"/>
                  <a:pt x="12707" y="755"/>
                </a:cubicBezTo>
                <a:cubicBezTo>
                  <a:pt x="12707" y="755"/>
                  <a:pt x="12703" y="749"/>
                  <a:pt x="12703" y="748"/>
                </a:cubicBezTo>
                <a:cubicBezTo>
                  <a:pt x="12703" y="747"/>
                  <a:pt x="12703" y="740"/>
                  <a:pt x="12703" y="740"/>
                </a:cubicBezTo>
                <a:cubicBezTo>
                  <a:pt x="12702" y="731"/>
                  <a:pt x="12702" y="731"/>
                  <a:pt x="12702" y="731"/>
                </a:cubicBezTo>
                <a:cubicBezTo>
                  <a:pt x="12700" y="726"/>
                  <a:pt x="12700" y="726"/>
                  <a:pt x="12700" y="726"/>
                </a:cubicBezTo>
                <a:cubicBezTo>
                  <a:pt x="12701" y="717"/>
                  <a:pt x="12701" y="717"/>
                  <a:pt x="12701" y="717"/>
                </a:cubicBezTo>
                <a:cubicBezTo>
                  <a:pt x="12707" y="709"/>
                  <a:pt x="12707" y="709"/>
                  <a:pt x="12707" y="709"/>
                </a:cubicBezTo>
                <a:cubicBezTo>
                  <a:pt x="12710" y="702"/>
                  <a:pt x="12710" y="702"/>
                  <a:pt x="12710" y="702"/>
                </a:cubicBezTo>
                <a:cubicBezTo>
                  <a:pt x="12708" y="696"/>
                  <a:pt x="12708" y="696"/>
                  <a:pt x="12708" y="696"/>
                </a:cubicBezTo>
                <a:cubicBezTo>
                  <a:pt x="12704" y="692"/>
                  <a:pt x="12704" y="692"/>
                  <a:pt x="12704" y="692"/>
                </a:cubicBezTo>
                <a:cubicBezTo>
                  <a:pt x="12697" y="688"/>
                  <a:pt x="12697" y="688"/>
                  <a:pt x="12697" y="688"/>
                </a:cubicBezTo>
                <a:cubicBezTo>
                  <a:pt x="12684" y="686"/>
                  <a:pt x="12684" y="686"/>
                  <a:pt x="12684" y="686"/>
                </a:cubicBezTo>
                <a:cubicBezTo>
                  <a:pt x="12672" y="675"/>
                  <a:pt x="12672" y="675"/>
                  <a:pt x="12672" y="675"/>
                </a:cubicBezTo>
                <a:cubicBezTo>
                  <a:pt x="12660" y="667"/>
                  <a:pt x="12660" y="667"/>
                  <a:pt x="12660" y="667"/>
                </a:cubicBezTo>
                <a:cubicBezTo>
                  <a:pt x="12649" y="659"/>
                  <a:pt x="12649" y="659"/>
                  <a:pt x="12649" y="659"/>
                </a:cubicBezTo>
                <a:cubicBezTo>
                  <a:pt x="12634" y="654"/>
                  <a:pt x="12634" y="654"/>
                  <a:pt x="12634" y="654"/>
                </a:cubicBezTo>
                <a:cubicBezTo>
                  <a:pt x="12626" y="653"/>
                  <a:pt x="12626" y="653"/>
                  <a:pt x="12626" y="653"/>
                </a:cubicBezTo>
                <a:cubicBezTo>
                  <a:pt x="12623" y="648"/>
                  <a:pt x="12623" y="648"/>
                  <a:pt x="12623" y="648"/>
                </a:cubicBezTo>
                <a:cubicBezTo>
                  <a:pt x="12625" y="643"/>
                  <a:pt x="12625" y="643"/>
                  <a:pt x="12625" y="643"/>
                </a:cubicBezTo>
                <a:cubicBezTo>
                  <a:pt x="12630" y="640"/>
                  <a:pt x="12630" y="640"/>
                  <a:pt x="12630" y="640"/>
                </a:cubicBezTo>
                <a:cubicBezTo>
                  <a:pt x="12632" y="636"/>
                  <a:pt x="12632" y="636"/>
                  <a:pt x="12632" y="636"/>
                </a:cubicBezTo>
                <a:cubicBezTo>
                  <a:pt x="12632" y="636"/>
                  <a:pt x="12632" y="634"/>
                  <a:pt x="12632" y="632"/>
                </a:cubicBezTo>
                <a:cubicBezTo>
                  <a:pt x="12632" y="631"/>
                  <a:pt x="12632" y="630"/>
                  <a:pt x="12632" y="629"/>
                </a:cubicBezTo>
                <a:cubicBezTo>
                  <a:pt x="12632" y="628"/>
                  <a:pt x="12633" y="626"/>
                  <a:pt x="12633" y="626"/>
                </a:cubicBezTo>
                <a:cubicBezTo>
                  <a:pt x="12635" y="623"/>
                  <a:pt x="12635" y="623"/>
                  <a:pt x="12635" y="623"/>
                </a:cubicBezTo>
                <a:cubicBezTo>
                  <a:pt x="12639" y="620"/>
                  <a:pt x="12639" y="620"/>
                  <a:pt x="12639" y="620"/>
                </a:cubicBezTo>
                <a:cubicBezTo>
                  <a:pt x="12647" y="620"/>
                  <a:pt x="12647" y="620"/>
                  <a:pt x="12647" y="620"/>
                </a:cubicBezTo>
                <a:cubicBezTo>
                  <a:pt x="12658" y="617"/>
                  <a:pt x="12658" y="617"/>
                  <a:pt x="12658" y="617"/>
                </a:cubicBezTo>
                <a:cubicBezTo>
                  <a:pt x="12676" y="613"/>
                  <a:pt x="12676" y="613"/>
                  <a:pt x="12676" y="613"/>
                </a:cubicBezTo>
                <a:cubicBezTo>
                  <a:pt x="12682" y="609"/>
                  <a:pt x="12682" y="609"/>
                  <a:pt x="12682" y="609"/>
                </a:cubicBezTo>
                <a:cubicBezTo>
                  <a:pt x="12683" y="603"/>
                  <a:pt x="12683" y="603"/>
                  <a:pt x="12683" y="603"/>
                </a:cubicBezTo>
                <a:cubicBezTo>
                  <a:pt x="12679" y="595"/>
                  <a:pt x="12679" y="595"/>
                  <a:pt x="12679" y="595"/>
                </a:cubicBezTo>
                <a:cubicBezTo>
                  <a:pt x="12673" y="584"/>
                  <a:pt x="12673" y="584"/>
                  <a:pt x="12673" y="584"/>
                </a:cubicBezTo>
                <a:cubicBezTo>
                  <a:pt x="12661" y="573"/>
                  <a:pt x="12661" y="573"/>
                  <a:pt x="12661" y="573"/>
                </a:cubicBezTo>
                <a:cubicBezTo>
                  <a:pt x="12653" y="570"/>
                  <a:pt x="12653" y="570"/>
                  <a:pt x="12653" y="570"/>
                </a:cubicBezTo>
                <a:cubicBezTo>
                  <a:pt x="12648" y="567"/>
                  <a:pt x="12648" y="567"/>
                  <a:pt x="12648" y="567"/>
                </a:cubicBezTo>
                <a:cubicBezTo>
                  <a:pt x="12649" y="563"/>
                  <a:pt x="12649" y="563"/>
                  <a:pt x="12649" y="563"/>
                </a:cubicBezTo>
                <a:cubicBezTo>
                  <a:pt x="12656" y="562"/>
                  <a:pt x="12656" y="562"/>
                  <a:pt x="12656" y="562"/>
                </a:cubicBezTo>
                <a:cubicBezTo>
                  <a:pt x="12663" y="564"/>
                  <a:pt x="12663" y="564"/>
                  <a:pt x="12663" y="564"/>
                </a:cubicBezTo>
                <a:cubicBezTo>
                  <a:pt x="12673" y="567"/>
                  <a:pt x="12673" y="567"/>
                  <a:pt x="12673" y="567"/>
                </a:cubicBezTo>
                <a:cubicBezTo>
                  <a:pt x="12685" y="574"/>
                  <a:pt x="12685" y="574"/>
                  <a:pt x="12685" y="574"/>
                </a:cubicBezTo>
                <a:cubicBezTo>
                  <a:pt x="12694" y="580"/>
                  <a:pt x="12694" y="580"/>
                  <a:pt x="12694" y="580"/>
                </a:cubicBezTo>
                <a:cubicBezTo>
                  <a:pt x="12703" y="588"/>
                  <a:pt x="12703" y="588"/>
                  <a:pt x="12703" y="588"/>
                </a:cubicBezTo>
                <a:cubicBezTo>
                  <a:pt x="12711" y="594"/>
                  <a:pt x="12711" y="594"/>
                  <a:pt x="12711" y="594"/>
                </a:cubicBezTo>
                <a:cubicBezTo>
                  <a:pt x="12713" y="603"/>
                  <a:pt x="12713" y="603"/>
                  <a:pt x="12713" y="603"/>
                </a:cubicBezTo>
                <a:cubicBezTo>
                  <a:pt x="12711" y="612"/>
                  <a:pt x="12711" y="612"/>
                  <a:pt x="12711" y="612"/>
                </a:cubicBezTo>
                <a:cubicBezTo>
                  <a:pt x="12708" y="617"/>
                  <a:pt x="12708" y="617"/>
                  <a:pt x="12708" y="617"/>
                </a:cubicBezTo>
                <a:cubicBezTo>
                  <a:pt x="12708" y="617"/>
                  <a:pt x="12708" y="623"/>
                  <a:pt x="12708" y="624"/>
                </a:cubicBezTo>
                <a:cubicBezTo>
                  <a:pt x="12708" y="625"/>
                  <a:pt x="12712" y="629"/>
                  <a:pt x="12712" y="629"/>
                </a:cubicBezTo>
                <a:cubicBezTo>
                  <a:pt x="12724" y="634"/>
                  <a:pt x="12724" y="634"/>
                  <a:pt x="12724" y="634"/>
                </a:cubicBezTo>
                <a:cubicBezTo>
                  <a:pt x="12728" y="640"/>
                  <a:pt x="12728" y="640"/>
                  <a:pt x="12728" y="640"/>
                </a:cubicBezTo>
                <a:cubicBezTo>
                  <a:pt x="12726" y="644"/>
                  <a:pt x="12726" y="644"/>
                  <a:pt x="12726" y="644"/>
                </a:cubicBezTo>
                <a:cubicBezTo>
                  <a:pt x="12726" y="651"/>
                  <a:pt x="12726" y="651"/>
                  <a:pt x="12726" y="651"/>
                </a:cubicBezTo>
                <a:cubicBezTo>
                  <a:pt x="12747" y="657"/>
                  <a:pt x="12747" y="657"/>
                  <a:pt x="12747" y="657"/>
                </a:cubicBezTo>
                <a:cubicBezTo>
                  <a:pt x="12763" y="658"/>
                  <a:pt x="12763" y="658"/>
                  <a:pt x="12763" y="658"/>
                </a:cubicBezTo>
                <a:cubicBezTo>
                  <a:pt x="12789" y="659"/>
                  <a:pt x="12789" y="659"/>
                  <a:pt x="12789" y="659"/>
                </a:cubicBezTo>
                <a:cubicBezTo>
                  <a:pt x="12809" y="661"/>
                  <a:pt x="12809" y="661"/>
                  <a:pt x="12809" y="661"/>
                </a:cubicBezTo>
                <a:cubicBezTo>
                  <a:pt x="12823" y="661"/>
                  <a:pt x="12823" y="661"/>
                  <a:pt x="12823" y="661"/>
                </a:cubicBezTo>
                <a:cubicBezTo>
                  <a:pt x="12835" y="662"/>
                  <a:pt x="12835" y="662"/>
                  <a:pt x="12835" y="662"/>
                </a:cubicBezTo>
                <a:cubicBezTo>
                  <a:pt x="12847" y="664"/>
                  <a:pt x="12847" y="664"/>
                  <a:pt x="12847" y="664"/>
                </a:cubicBezTo>
                <a:cubicBezTo>
                  <a:pt x="12847" y="664"/>
                  <a:pt x="12856" y="670"/>
                  <a:pt x="12857" y="670"/>
                </a:cubicBezTo>
                <a:cubicBezTo>
                  <a:pt x="12858" y="671"/>
                  <a:pt x="12863" y="675"/>
                  <a:pt x="12863" y="675"/>
                </a:cubicBezTo>
                <a:cubicBezTo>
                  <a:pt x="12871" y="677"/>
                  <a:pt x="12871" y="677"/>
                  <a:pt x="12871" y="677"/>
                </a:cubicBezTo>
                <a:cubicBezTo>
                  <a:pt x="12880" y="678"/>
                  <a:pt x="12880" y="678"/>
                  <a:pt x="12880" y="678"/>
                </a:cubicBezTo>
                <a:cubicBezTo>
                  <a:pt x="12883" y="676"/>
                  <a:pt x="12883" y="676"/>
                  <a:pt x="12883" y="676"/>
                </a:cubicBezTo>
                <a:cubicBezTo>
                  <a:pt x="12882" y="670"/>
                  <a:pt x="12882" y="670"/>
                  <a:pt x="12882" y="670"/>
                </a:cubicBezTo>
                <a:cubicBezTo>
                  <a:pt x="12877" y="667"/>
                  <a:pt x="12877" y="667"/>
                  <a:pt x="12877" y="667"/>
                </a:cubicBezTo>
                <a:cubicBezTo>
                  <a:pt x="12871" y="664"/>
                  <a:pt x="12871" y="664"/>
                  <a:pt x="12871" y="664"/>
                </a:cubicBezTo>
                <a:cubicBezTo>
                  <a:pt x="12867" y="659"/>
                  <a:pt x="12867" y="659"/>
                  <a:pt x="12867" y="659"/>
                </a:cubicBezTo>
                <a:cubicBezTo>
                  <a:pt x="12856" y="657"/>
                  <a:pt x="12856" y="657"/>
                  <a:pt x="12856" y="657"/>
                </a:cubicBezTo>
                <a:cubicBezTo>
                  <a:pt x="12849" y="654"/>
                  <a:pt x="12849" y="654"/>
                  <a:pt x="12849" y="654"/>
                </a:cubicBezTo>
                <a:cubicBezTo>
                  <a:pt x="12842" y="652"/>
                  <a:pt x="12842" y="652"/>
                  <a:pt x="12842" y="652"/>
                </a:cubicBezTo>
                <a:cubicBezTo>
                  <a:pt x="12842" y="652"/>
                  <a:pt x="12821" y="650"/>
                  <a:pt x="12818" y="648"/>
                </a:cubicBezTo>
                <a:cubicBezTo>
                  <a:pt x="12816" y="647"/>
                  <a:pt x="12788" y="645"/>
                  <a:pt x="12786" y="644"/>
                </a:cubicBezTo>
                <a:cubicBezTo>
                  <a:pt x="12784" y="644"/>
                  <a:pt x="12757" y="638"/>
                  <a:pt x="12753" y="635"/>
                </a:cubicBezTo>
                <a:cubicBezTo>
                  <a:pt x="12748" y="633"/>
                  <a:pt x="12746" y="632"/>
                  <a:pt x="12742" y="627"/>
                </a:cubicBezTo>
                <a:cubicBezTo>
                  <a:pt x="12738" y="622"/>
                  <a:pt x="12742" y="622"/>
                  <a:pt x="12744" y="617"/>
                </a:cubicBezTo>
                <a:cubicBezTo>
                  <a:pt x="12746" y="613"/>
                  <a:pt x="12761" y="612"/>
                  <a:pt x="12764" y="611"/>
                </a:cubicBezTo>
                <a:cubicBezTo>
                  <a:pt x="12767" y="611"/>
                  <a:pt x="12782" y="612"/>
                  <a:pt x="12789" y="613"/>
                </a:cubicBezTo>
                <a:cubicBezTo>
                  <a:pt x="12796" y="614"/>
                  <a:pt x="12800" y="616"/>
                  <a:pt x="12802" y="616"/>
                </a:cubicBezTo>
                <a:cubicBezTo>
                  <a:pt x="12804" y="617"/>
                  <a:pt x="12810" y="620"/>
                  <a:pt x="12815" y="621"/>
                </a:cubicBezTo>
                <a:cubicBezTo>
                  <a:pt x="12820" y="622"/>
                  <a:pt x="12823" y="622"/>
                  <a:pt x="12828" y="622"/>
                </a:cubicBezTo>
                <a:cubicBezTo>
                  <a:pt x="12834" y="621"/>
                  <a:pt x="12834" y="620"/>
                  <a:pt x="12834" y="619"/>
                </a:cubicBezTo>
                <a:cubicBezTo>
                  <a:pt x="12834" y="617"/>
                  <a:pt x="12834" y="615"/>
                  <a:pt x="12833" y="613"/>
                </a:cubicBezTo>
                <a:cubicBezTo>
                  <a:pt x="12832" y="611"/>
                  <a:pt x="12827" y="610"/>
                  <a:pt x="12824" y="608"/>
                </a:cubicBezTo>
                <a:cubicBezTo>
                  <a:pt x="12821" y="607"/>
                  <a:pt x="12813" y="608"/>
                  <a:pt x="12811" y="608"/>
                </a:cubicBezTo>
                <a:cubicBezTo>
                  <a:pt x="12809" y="608"/>
                  <a:pt x="12801" y="609"/>
                  <a:pt x="12799" y="609"/>
                </a:cubicBezTo>
                <a:cubicBezTo>
                  <a:pt x="12798" y="609"/>
                  <a:pt x="12797" y="606"/>
                  <a:pt x="12796" y="604"/>
                </a:cubicBezTo>
                <a:cubicBezTo>
                  <a:pt x="12796" y="603"/>
                  <a:pt x="12799" y="600"/>
                  <a:pt x="12799" y="600"/>
                </a:cubicBezTo>
                <a:cubicBezTo>
                  <a:pt x="12807" y="594"/>
                  <a:pt x="12807" y="594"/>
                  <a:pt x="12807" y="594"/>
                </a:cubicBezTo>
                <a:cubicBezTo>
                  <a:pt x="12807" y="594"/>
                  <a:pt x="12816" y="593"/>
                  <a:pt x="12818" y="592"/>
                </a:cubicBezTo>
                <a:cubicBezTo>
                  <a:pt x="12819" y="591"/>
                  <a:pt x="12836" y="591"/>
                  <a:pt x="12843" y="591"/>
                </a:cubicBezTo>
                <a:cubicBezTo>
                  <a:pt x="12849" y="591"/>
                  <a:pt x="12862" y="592"/>
                  <a:pt x="12864" y="592"/>
                </a:cubicBezTo>
                <a:cubicBezTo>
                  <a:pt x="12867" y="592"/>
                  <a:pt x="12882" y="595"/>
                  <a:pt x="12887" y="597"/>
                </a:cubicBezTo>
                <a:cubicBezTo>
                  <a:pt x="12893" y="599"/>
                  <a:pt x="12906" y="603"/>
                  <a:pt x="12908" y="603"/>
                </a:cubicBezTo>
                <a:cubicBezTo>
                  <a:pt x="12910" y="603"/>
                  <a:pt x="12929" y="607"/>
                  <a:pt x="12935" y="607"/>
                </a:cubicBezTo>
                <a:cubicBezTo>
                  <a:pt x="12941" y="608"/>
                  <a:pt x="12960" y="618"/>
                  <a:pt x="12966" y="621"/>
                </a:cubicBezTo>
                <a:cubicBezTo>
                  <a:pt x="12972" y="624"/>
                  <a:pt x="12988" y="628"/>
                  <a:pt x="12988" y="628"/>
                </a:cubicBezTo>
                <a:cubicBezTo>
                  <a:pt x="12988" y="628"/>
                  <a:pt x="13004" y="629"/>
                  <a:pt x="13011" y="629"/>
                </a:cubicBezTo>
                <a:cubicBezTo>
                  <a:pt x="13018" y="629"/>
                  <a:pt x="13038" y="630"/>
                  <a:pt x="13040" y="630"/>
                </a:cubicBezTo>
                <a:cubicBezTo>
                  <a:pt x="13041" y="630"/>
                  <a:pt x="13043" y="627"/>
                  <a:pt x="13043" y="626"/>
                </a:cubicBezTo>
                <a:cubicBezTo>
                  <a:pt x="13043" y="624"/>
                  <a:pt x="13042" y="621"/>
                  <a:pt x="13042" y="621"/>
                </a:cubicBezTo>
                <a:cubicBezTo>
                  <a:pt x="13042" y="621"/>
                  <a:pt x="13036" y="619"/>
                  <a:pt x="13029" y="615"/>
                </a:cubicBezTo>
                <a:cubicBezTo>
                  <a:pt x="13022" y="612"/>
                  <a:pt x="13016" y="610"/>
                  <a:pt x="13014" y="607"/>
                </a:cubicBezTo>
                <a:cubicBezTo>
                  <a:pt x="13011" y="605"/>
                  <a:pt x="12999" y="601"/>
                  <a:pt x="12997" y="600"/>
                </a:cubicBezTo>
                <a:cubicBezTo>
                  <a:pt x="12996" y="599"/>
                  <a:pt x="12974" y="594"/>
                  <a:pt x="12974" y="594"/>
                </a:cubicBezTo>
                <a:cubicBezTo>
                  <a:pt x="12974" y="594"/>
                  <a:pt x="12955" y="593"/>
                  <a:pt x="12952" y="592"/>
                </a:cubicBezTo>
                <a:cubicBezTo>
                  <a:pt x="12950" y="591"/>
                  <a:pt x="12925" y="583"/>
                  <a:pt x="12920" y="579"/>
                </a:cubicBezTo>
                <a:cubicBezTo>
                  <a:pt x="12915" y="576"/>
                  <a:pt x="12911" y="566"/>
                  <a:pt x="12910" y="563"/>
                </a:cubicBezTo>
                <a:cubicBezTo>
                  <a:pt x="12908" y="559"/>
                  <a:pt x="12907" y="557"/>
                  <a:pt x="12906" y="556"/>
                </a:cubicBezTo>
                <a:cubicBezTo>
                  <a:pt x="12904" y="554"/>
                  <a:pt x="12899" y="553"/>
                  <a:pt x="12892" y="550"/>
                </a:cubicBezTo>
                <a:cubicBezTo>
                  <a:pt x="12886" y="548"/>
                  <a:pt x="12886" y="546"/>
                  <a:pt x="12883" y="544"/>
                </a:cubicBezTo>
                <a:cubicBezTo>
                  <a:pt x="12880" y="542"/>
                  <a:pt x="12879" y="538"/>
                  <a:pt x="12878" y="535"/>
                </a:cubicBezTo>
                <a:cubicBezTo>
                  <a:pt x="12878" y="531"/>
                  <a:pt x="12882" y="526"/>
                  <a:pt x="12883" y="524"/>
                </a:cubicBezTo>
                <a:cubicBezTo>
                  <a:pt x="12884" y="523"/>
                  <a:pt x="12906" y="519"/>
                  <a:pt x="12910" y="518"/>
                </a:cubicBezTo>
                <a:cubicBezTo>
                  <a:pt x="12913" y="517"/>
                  <a:pt x="12936" y="518"/>
                  <a:pt x="12939" y="518"/>
                </a:cubicBezTo>
                <a:cubicBezTo>
                  <a:pt x="12941" y="518"/>
                  <a:pt x="12964" y="517"/>
                  <a:pt x="12964" y="517"/>
                </a:cubicBezTo>
                <a:cubicBezTo>
                  <a:pt x="12994" y="517"/>
                  <a:pt x="12994" y="517"/>
                  <a:pt x="12994" y="517"/>
                </a:cubicBezTo>
                <a:cubicBezTo>
                  <a:pt x="12994" y="517"/>
                  <a:pt x="13052" y="512"/>
                  <a:pt x="13057" y="512"/>
                </a:cubicBezTo>
                <a:cubicBezTo>
                  <a:pt x="13061" y="511"/>
                  <a:pt x="13070" y="513"/>
                  <a:pt x="13079" y="513"/>
                </a:cubicBezTo>
                <a:cubicBezTo>
                  <a:pt x="13088" y="513"/>
                  <a:pt x="13086" y="512"/>
                  <a:pt x="13089" y="510"/>
                </a:cubicBezTo>
                <a:cubicBezTo>
                  <a:pt x="13093" y="509"/>
                  <a:pt x="13099" y="509"/>
                  <a:pt x="13105" y="508"/>
                </a:cubicBezTo>
                <a:cubicBezTo>
                  <a:pt x="13110" y="507"/>
                  <a:pt x="13122" y="508"/>
                  <a:pt x="13125" y="508"/>
                </a:cubicBezTo>
                <a:cubicBezTo>
                  <a:pt x="13127" y="508"/>
                  <a:pt x="13136" y="508"/>
                  <a:pt x="13139" y="507"/>
                </a:cubicBezTo>
                <a:cubicBezTo>
                  <a:pt x="13141" y="507"/>
                  <a:pt x="13147" y="505"/>
                  <a:pt x="13147" y="505"/>
                </a:cubicBezTo>
                <a:cubicBezTo>
                  <a:pt x="13147" y="505"/>
                  <a:pt x="13144" y="499"/>
                  <a:pt x="13143" y="498"/>
                </a:cubicBezTo>
                <a:cubicBezTo>
                  <a:pt x="13141" y="496"/>
                  <a:pt x="13128" y="492"/>
                  <a:pt x="13123" y="490"/>
                </a:cubicBezTo>
                <a:cubicBezTo>
                  <a:pt x="13119" y="488"/>
                  <a:pt x="13113" y="485"/>
                  <a:pt x="13109" y="483"/>
                </a:cubicBezTo>
                <a:cubicBezTo>
                  <a:pt x="13106" y="481"/>
                  <a:pt x="13099" y="476"/>
                  <a:pt x="13099" y="476"/>
                </a:cubicBezTo>
                <a:cubicBezTo>
                  <a:pt x="13090" y="468"/>
                  <a:pt x="13090" y="468"/>
                  <a:pt x="13090" y="468"/>
                </a:cubicBezTo>
                <a:cubicBezTo>
                  <a:pt x="13090" y="468"/>
                  <a:pt x="13078" y="467"/>
                  <a:pt x="13073" y="465"/>
                </a:cubicBezTo>
                <a:cubicBezTo>
                  <a:pt x="13068" y="463"/>
                  <a:pt x="13060" y="464"/>
                  <a:pt x="13060" y="464"/>
                </a:cubicBezTo>
                <a:cubicBezTo>
                  <a:pt x="13060" y="464"/>
                  <a:pt x="13049" y="463"/>
                  <a:pt x="13048" y="463"/>
                </a:cubicBezTo>
                <a:cubicBezTo>
                  <a:pt x="13047" y="462"/>
                  <a:pt x="13042" y="459"/>
                  <a:pt x="13041" y="458"/>
                </a:cubicBezTo>
                <a:cubicBezTo>
                  <a:pt x="13041" y="456"/>
                  <a:pt x="13042" y="455"/>
                  <a:pt x="13045" y="452"/>
                </a:cubicBezTo>
                <a:cubicBezTo>
                  <a:pt x="13048" y="450"/>
                  <a:pt x="13054" y="453"/>
                  <a:pt x="13059" y="453"/>
                </a:cubicBezTo>
                <a:cubicBezTo>
                  <a:pt x="13063" y="453"/>
                  <a:pt x="13075" y="455"/>
                  <a:pt x="13080" y="456"/>
                </a:cubicBezTo>
                <a:cubicBezTo>
                  <a:pt x="13086" y="457"/>
                  <a:pt x="13097" y="454"/>
                  <a:pt x="13097" y="454"/>
                </a:cubicBezTo>
                <a:cubicBezTo>
                  <a:pt x="13097" y="454"/>
                  <a:pt x="13101" y="451"/>
                  <a:pt x="13102" y="448"/>
                </a:cubicBezTo>
                <a:cubicBezTo>
                  <a:pt x="13102" y="446"/>
                  <a:pt x="13102" y="445"/>
                  <a:pt x="13102" y="445"/>
                </a:cubicBezTo>
                <a:cubicBezTo>
                  <a:pt x="13102" y="445"/>
                  <a:pt x="13103" y="442"/>
                  <a:pt x="13103" y="440"/>
                </a:cubicBezTo>
                <a:cubicBezTo>
                  <a:pt x="13103" y="438"/>
                  <a:pt x="13111" y="437"/>
                  <a:pt x="13116" y="435"/>
                </a:cubicBezTo>
                <a:cubicBezTo>
                  <a:pt x="13121" y="434"/>
                  <a:pt x="13131" y="429"/>
                  <a:pt x="13137" y="425"/>
                </a:cubicBezTo>
                <a:cubicBezTo>
                  <a:pt x="13143" y="422"/>
                  <a:pt x="13154" y="417"/>
                  <a:pt x="13158" y="415"/>
                </a:cubicBezTo>
                <a:cubicBezTo>
                  <a:pt x="13162" y="413"/>
                  <a:pt x="13166" y="415"/>
                  <a:pt x="13174" y="414"/>
                </a:cubicBezTo>
                <a:cubicBezTo>
                  <a:pt x="13181" y="412"/>
                  <a:pt x="13196" y="409"/>
                  <a:pt x="13200" y="407"/>
                </a:cubicBezTo>
                <a:cubicBezTo>
                  <a:pt x="13203" y="404"/>
                  <a:pt x="13230" y="407"/>
                  <a:pt x="13230" y="407"/>
                </a:cubicBezTo>
                <a:cubicBezTo>
                  <a:pt x="13259" y="399"/>
                  <a:pt x="13259" y="399"/>
                  <a:pt x="13259" y="399"/>
                </a:cubicBezTo>
                <a:cubicBezTo>
                  <a:pt x="13281" y="398"/>
                  <a:pt x="13281" y="398"/>
                  <a:pt x="13281" y="398"/>
                </a:cubicBezTo>
                <a:cubicBezTo>
                  <a:pt x="13281" y="398"/>
                  <a:pt x="13296" y="397"/>
                  <a:pt x="13298" y="397"/>
                </a:cubicBezTo>
                <a:cubicBezTo>
                  <a:pt x="13300" y="397"/>
                  <a:pt x="13306" y="396"/>
                  <a:pt x="13307" y="395"/>
                </a:cubicBezTo>
                <a:cubicBezTo>
                  <a:pt x="13309" y="394"/>
                  <a:pt x="13308" y="393"/>
                  <a:pt x="13307" y="392"/>
                </a:cubicBezTo>
                <a:cubicBezTo>
                  <a:pt x="13306" y="390"/>
                  <a:pt x="13301" y="388"/>
                  <a:pt x="13301" y="388"/>
                </a:cubicBezTo>
                <a:cubicBezTo>
                  <a:pt x="13300" y="382"/>
                  <a:pt x="13300" y="382"/>
                  <a:pt x="13300" y="382"/>
                </a:cubicBezTo>
                <a:cubicBezTo>
                  <a:pt x="13308" y="380"/>
                  <a:pt x="13308" y="380"/>
                  <a:pt x="13308" y="380"/>
                </a:cubicBezTo>
                <a:cubicBezTo>
                  <a:pt x="13308" y="380"/>
                  <a:pt x="13330" y="382"/>
                  <a:pt x="13335" y="382"/>
                </a:cubicBezTo>
                <a:cubicBezTo>
                  <a:pt x="13340" y="382"/>
                  <a:pt x="13355" y="381"/>
                  <a:pt x="13355" y="381"/>
                </a:cubicBezTo>
                <a:cubicBezTo>
                  <a:pt x="13355" y="381"/>
                  <a:pt x="13383" y="379"/>
                  <a:pt x="13385" y="379"/>
                </a:cubicBezTo>
                <a:cubicBezTo>
                  <a:pt x="13387" y="379"/>
                  <a:pt x="13400" y="379"/>
                  <a:pt x="13403" y="379"/>
                </a:cubicBezTo>
                <a:cubicBezTo>
                  <a:pt x="13406" y="379"/>
                  <a:pt x="13414" y="380"/>
                  <a:pt x="13417" y="380"/>
                </a:cubicBezTo>
                <a:cubicBezTo>
                  <a:pt x="13419" y="380"/>
                  <a:pt x="13424" y="385"/>
                  <a:pt x="13424" y="385"/>
                </a:cubicBezTo>
                <a:cubicBezTo>
                  <a:pt x="13424" y="385"/>
                  <a:pt x="13430" y="387"/>
                  <a:pt x="13431" y="387"/>
                </a:cubicBezTo>
                <a:cubicBezTo>
                  <a:pt x="13432" y="387"/>
                  <a:pt x="13440" y="387"/>
                  <a:pt x="13442" y="388"/>
                </a:cubicBezTo>
                <a:cubicBezTo>
                  <a:pt x="13444" y="389"/>
                  <a:pt x="13452" y="391"/>
                  <a:pt x="13458" y="392"/>
                </a:cubicBezTo>
                <a:cubicBezTo>
                  <a:pt x="13463" y="393"/>
                  <a:pt x="13467" y="390"/>
                  <a:pt x="13469" y="387"/>
                </a:cubicBezTo>
                <a:cubicBezTo>
                  <a:pt x="13471" y="385"/>
                  <a:pt x="13481" y="387"/>
                  <a:pt x="13481" y="387"/>
                </a:cubicBezTo>
                <a:cubicBezTo>
                  <a:pt x="13498" y="381"/>
                  <a:pt x="13498" y="381"/>
                  <a:pt x="13498" y="381"/>
                </a:cubicBezTo>
                <a:cubicBezTo>
                  <a:pt x="13512" y="379"/>
                  <a:pt x="13512" y="379"/>
                  <a:pt x="13512" y="379"/>
                </a:cubicBezTo>
                <a:cubicBezTo>
                  <a:pt x="13512" y="379"/>
                  <a:pt x="13526" y="377"/>
                  <a:pt x="13528" y="376"/>
                </a:cubicBezTo>
                <a:cubicBezTo>
                  <a:pt x="13530" y="375"/>
                  <a:pt x="13545" y="377"/>
                  <a:pt x="13549" y="378"/>
                </a:cubicBezTo>
                <a:cubicBezTo>
                  <a:pt x="13552" y="378"/>
                  <a:pt x="13555" y="380"/>
                  <a:pt x="13558" y="380"/>
                </a:cubicBezTo>
                <a:cubicBezTo>
                  <a:pt x="13561" y="380"/>
                  <a:pt x="13567" y="383"/>
                  <a:pt x="13568" y="384"/>
                </a:cubicBezTo>
                <a:cubicBezTo>
                  <a:pt x="13569" y="384"/>
                  <a:pt x="13575" y="385"/>
                  <a:pt x="13575" y="385"/>
                </a:cubicBezTo>
                <a:cubicBezTo>
                  <a:pt x="13579" y="383"/>
                  <a:pt x="13579" y="383"/>
                  <a:pt x="13579" y="383"/>
                </a:cubicBezTo>
                <a:cubicBezTo>
                  <a:pt x="13579" y="383"/>
                  <a:pt x="13575" y="379"/>
                  <a:pt x="13572" y="378"/>
                </a:cubicBezTo>
                <a:cubicBezTo>
                  <a:pt x="13569" y="377"/>
                  <a:pt x="13562" y="375"/>
                  <a:pt x="13561" y="374"/>
                </a:cubicBezTo>
                <a:cubicBezTo>
                  <a:pt x="13560" y="374"/>
                  <a:pt x="13548" y="372"/>
                  <a:pt x="13543" y="372"/>
                </a:cubicBezTo>
                <a:cubicBezTo>
                  <a:pt x="13537" y="372"/>
                  <a:pt x="13531" y="370"/>
                  <a:pt x="13531" y="369"/>
                </a:cubicBezTo>
                <a:cubicBezTo>
                  <a:pt x="13530" y="367"/>
                  <a:pt x="13530" y="364"/>
                  <a:pt x="13530" y="363"/>
                </a:cubicBezTo>
                <a:cubicBezTo>
                  <a:pt x="13531" y="361"/>
                  <a:pt x="13535" y="360"/>
                  <a:pt x="13540" y="358"/>
                </a:cubicBezTo>
                <a:cubicBezTo>
                  <a:pt x="13546" y="357"/>
                  <a:pt x="13557" y="359"/>
                  <a:pt x="13559" y="359"/>
                </a:cubicBezTo>
                <a:cubicBezTo>
                  <a:pt x="13561" y="359"/>
                  <a:pt x="13574" y="360"/>
                  <a:pt x="13579" y="360"/>
                </a:cubicBezTo>
                <a:cubicBezTo>
                  <a:pt x="13596" y="360"/>
                  <a:pt x="13596" y="360"/>
                  <a:pt x="13596" y="360"/>
                </a:cubicBezTo>
                <a:cubicBezTo>
                  <a:pt x="13597" y="360"/>
                  <a:pt x="13602" y="359"/>
                  <a:pt x="13602" y="359"/>
                </a:cubicBezTo>
                <a:cubicBezTo>
                  <a:pt x="13602" y="359"/>
                  <a:pt x="13602" y="355"/>
                  <a:pt x="13601" y="353"/>
                </a:cubicBezTo>
                <a:cubicBezTo>
                  <a:pt x="13600" y="351"/>
                  <a:pt x="13587" y="352"/>
                  <a:pt x="13587" y="352"/>
                </a:cubicBezTo>
                <a:cubicBezTo>
                  <a:pt x="13587" y="352"/>
                  <a:pt x="13577" y="345"/>
                  <a:pt x="13576" y="342"/>
                </a:cubicBezTo>
                <a:cubicBezTo>
                  <a:pt x="13574" y="339"/>
                  <a:pt x="13577" y="336"/>
                  <a:pt x="13578" y="333"/>
                </a:cubicBezTo>
                <a:cubicBezTo>
                  <a:pt x="13580" y="329"/>
                  <a:pt x="13591" y="315"/>
                  <a:pt x="13593" y="314"/>
                </a:cubicBezTo>
                <a:cubicBezTo>
                  <a:pt x="13594" y="313"/>
                  <a:pt x="13611" y="303"/>
                  <a:pt x="13614" y="301"/>
                </a:cubicBezTo>
                <a:cubicBezTo>
                  <a:pt x="13616" y="299"/>
                  <a:pt x="13624" y="298"/>
                  <a:pt x="13629" y="296"/>
                </a:cubicBezTo>
                <a:cubicBezTo>
                  <a:pt x="13634" y="294"/>
                  <a:pt x="13651" y="293"/>
                  <a:pt x="13653" y="293"/>
                </a:cubicBezTo>
                <a:cubicBezTo>
                  <a:pt x="13656" y="292"/>
                  <a:pt x="13665" y="293"/>
                  <a:pt x="13675" y="293"/>
                </a:cubicBezTo>
                <a:cubicBezTo>
                  <a:pt x="13686" y="293"/>
                  <a:pt x="13687" y="296"/>
                  <a:pt x="13692" y="297"/>
                </a:cubicBezTo>
                <a:cubicBezTo>
                  <a:pt x="13697" y="299"/>
                  <a:pt x="13714" y="299"/>
                  <a:pt x="13719" y="299"/>
                </a:cubicBezTo>
                <a:cubicBezTo>
                  <a:pt x="13723" y="299"/>
                  <a:pt x="13736" y="301"/>
                  <a:pt x="13741" y="303"/>
                </a:cubicBezTo>
                <a:cubicBezTo>
                  <a:pt x="13746" y="304"/>
                  <a:pt x="13748" y="309"/>
                  <a:pt x="13748" y="312"/>
                </a:cubicBezTo>
                <a:cubicBezTo>
                  <a:pt x="13749" y="314"/>
                  <a:pt x="13744" y="320"/>
                  <a:pt x="13744" y="320"/>
                </a:cubicBezTo>
                <a:cubicBezTo>
                  <a:pt x="13736" y="324"/>
                  <a:pt x="13736" y="324"/>
                  <a:pt x="13736" y="324"/>
                </a:cubicBezTo>
                <a:cubicBezTo>
                  <a:pt x="13737" y="330"/>
                  <a:pt x="13737" y="330"/>
                  <a:pt x="13737" y="330"/>
                </a:cubicBezTo>
                <a:cubicBezTo>
                  <a:pt x="13750" y="332"/>
                  <a:pt x="13750" y="332"/>
                  <a:pt x="13750" y="332"/>
                </a:cubicBezTo>
                <a:cubicBezTo>
                  <a:pt x="13789" y="330"/>
                  <a:pt x="13789" y="330"/>
                  <a:pt x="13789" y="330"/>
                </a:cubicBezTo>
                <a:cubicBezTo>
                  <a:pt x="13789" y="330"/>
                  <a:pt x="13823" y="331"/>
                  <a:pt x="13828" y="332"/>
                </a:cubicBezTo>
                <a:cubicBezTo>
                  <a:pt x="13834" y="333"/>
                  <a:pt x="13836" y="333"/>
                  <a:pt x="13838" y="335"/>
                </a:cubicBezTo>
                <a:cubicBezTo>
                  <a:pt x="13840" y="336"/>
                  <a:pt x="13842" y="339"/>
                  <a:pt x="13842" y="339"/>
                </a:cubicBezTo>
                <a:cubicBezTo>
                  <a:pt x="13838" y="349"/>
                  <a:pt x="13838" y="349"/>
                  <a:pt x="13838" y="349"/>
                </a:cubicBezTo>
                <a:cubicBezTo>
                  <a:pt x="13838" y="349"/>
                  <a:pt x="13832" y="352"/>
                  <a:pt x="13831" y="353"/>
                </a:cubicBezTo>
                <a:cubicBezTo>
                  <a:pt x="13830" y="354"/>
                  <a:pt x="13829" y="357"/>
                  <a:pt x="13829" y="357"/>
                </a:cubicBezTo>
                <a:cubicBezTo>
                  <a:pt x="13829" y="357"/>
                  <a:pt x="13838" y="359"/>
                  <a:pt x="13849" y="359"/>
                </a:cubicBezTo>
                <a:cubicBezTo>
                  <a:pt x="13868" y="359"/>
                  <a:pt x="13868" y="359"/>
                  <a:pt x="13868" y="359"/>
                </a:cubicBezTo>
                <a:cubicBezTo>
                  <a:pt x="13871" y="359"/>
                  <a:pt x="13883" y="357"/>
                  <a:pt x="13885" y="357"/>
                </a:cubicBezTo>
                <a:cubicBezTo>
                  <a:pt x="13886" y="356"/>
                  <a:pt x="13886" y="352"/>
                  <a:pt x="13886" y="352"/>
                </a:cubicBezTo>
                <a:cubicBezTo>
                  <a:pt x="13886" y="352"/>
                  <a:pt x="13888" y="348"/>
                  <a:pt x="13889" y="346"/>
                </a:cubicBezTo>
                <a:cubicBezTo>
                  <a:pt x="13890" y="344"/>
                  <a:pt x="13898" y="344"/>
                  <a:pt x="13899" y="344"/>
                </a:cubicBezTo>
                <a:cubicBezTo>
                  <a:pt x="13901" y="344"/>
                  <a:pt x="13934" y="347"/>
                  <a:pt x="13939" y="348"/>
                </a:cubicBezTo>
                <a:cubicBezTo>
                  <a:pt x="13944" y="348"/>
                  <a:pt x="13966" y="350"/>
                  <a:pt x="13966" y="350"/>
                </a:cubicBezTo>
                <a:cubicBezTo>
                  <a:pt x="13966" y="350"/>
                  <a:pt x="14018" y="351"/>
                  <a:pt x="14020" y="351"/>
                </a:cubicBezTo>
                <a:cubicBezTo>
                  <a:pt x="14021" y="351"/>
                  <a:pt x="14037" y="355"/>
                  <a:pt x="14045" y="357"/>
                </a:cubicBezTo>
                <a:cubicBezTo>
                  <a:pt x="14053" y="360"/>
                  <a:pt x="14060" y="364"/>
                  <a:pt x="14060" y="364"/>
                </a:cubicBezTo>
                <a:cubicBezTo>
                  <a:pt x="14060" y="364"/>
                  <a:pt x="14067" y="364"/>
                  <a:pt x="14076" y="364"/>
                </a:cubicBezTo>
                <a:cubicBezTo>
                  <a:pt x="14086" y="365"/>
                  <a:pt x="14095" y="368"/>
                  <a:pt x="14102" y="371"/>
                </a:cubicBezTo>
                <a:cubicBezTo>
                  <a:pt x="14109" y="373"/>
                  <a:pt x="14114" y="377"/>
                  <a:pt x="14116" y="378"/>
                </a:cubicBezTo>
                <a:cubicBezTo>
                  <a:pt x="14118" y="380"/>
                  <a:pt x="14122" y="378"/>
                  <a:pt x="14125" y="378"/>
                </a:cubicBezTo>
                <a:cubicBezTo>
                  <a:pt x="14127" y="377"/>
                  <a:pt x="14137" y="376"/>
                  <a:pt x="14138" y="376"/>
                </a:cubicBezTo>
                <a:cubicBezTo>
                  <a:pt x="14139" y="377"/>
                  <a:pt x="14147" y="382"/>
                  <a:pt x="14151" y="383"/>
                </a:cubicBezTo>
                <a:cubicBezTo>
                  <a:pt x="14154" y="384"/>
                  <a:pt x="14161" y="391"/>
                  <a:pt x="14163" y="392"/>
                </a:cubicBezTo>
                <a:cubicBezTo>
                  <a:pt x="14165" y="393"/>
                  <a:pt x="14175" y="393"/>
                  <a:pt x="14183" y="393"/>
                </a:cubicBezTo>
                <a:cubicBezTo>
                  <a:pt x="14191" y="394"/>
                  <a:pt x="14193" y="397"/>
                  <a:pt x="14195" y="398"/>
                </a:cubicBezTo>
                <a:cubicBezTo>
                  <a:pt x="14197" y="399"/>
                  <a:pt x="14202" y="408"/>
                  <a:pt x="14203" y="411"/>
                </a:cubicBezTo>
                <a:cubicBezTo>
                  <a:pt x="14204" y="413"/>
                  <a:pt x="14209" y="415"/>
                  <a:pt x="14209" y="415"/>
                </a:cubicBezTo>
                <a:cubicBezTo>
                  <a:pt x="14209" y="415"/>
                  <a:pt x="14217" y="420"/>
                  <a:pt x="14218" y="422"/>
                </a:cubicBezTo>
                <a:cubicBezTo>
                  <a:pt x="14218" y="424"/>
                  <a:pt x="14217" y="431"/>
                  <a:pt x="14217" y="434"/>
                </a:cubicBezTo>
                <a:cubicBezTo>
                  <a:pt x="14216" y="436"/>
                  <a:pt x="14210" y="441"/>
                  <a:pt x="14207" y="443"/>
                </a:cubicBezTo>
                <a:cubicBezTo>
                  <a:pt x="14204" y="445"/>
                  <a:pt x="14197" y="449"/>
                  <a:pt x="14193" y="450"/>
                </a:cubicBezTo>
                <a:cubicBezTo>
                  <a:pt x="14190" y="451"/>
                  <a:pt x="14187" y="452"/>
                  <a:pt x="14184" y="453"/>
                </a:cubicBezTo>
                <a:cubicBezTo>
                  <a:pt x="14182" y="454"/>
                  <a:pt x="14178" y="460"/>
                  <a:pt x="14178" y="460"/>
                </a:cubicBezTo>
                <a:cubicBezTo>
                  <a:pt x="14178" y="460"/>
                  <a:pt x="14175" y="462"/>
                  <a:pt x="14173" y="462"/>
                </a:cubicBezTo>
                <a:cubicBezTo>
                  <a:pt x="14172" y="463"/>
                  <a:pt x="14159" y="466"/>
                  <a:pt x="14159" y="466"/>
                </a:cubicBezTo>
                <a:cubicBezTo>
                  <a:pt x="14143" y="472"/>
                  <a:pt x="14143" y="472"/>
                  <a:pt x="14143" y="472"/>
                </a:cubicBezTo>
                <a:cubicBezTo>
                  <a:pt x="14143" y="472"/>
                  <a:pt x="14134" y="477"/>
                  <a:pt x="14131" y="482"/>
                </a:cubicBezTo>
                <a:cubicBezTo>
                  <a:pt x="14129" y="486"/>
                  <a:pt x="14128" y="490"/>
                  <a:pt x="14128" y="490"/>
                </a:cubicBezTo>
                <a:cubicBezTo>
                  <a:pt x="14128" y="490"/>
                  <a:pt x="14122" y="495"/>
                  <a:pt x="14119" y="496"/>
                </a:cubicBezTo>
                <a:cubicBezTo>
                  <a:pt x="14117" y="496"/>
                  <a:pt x="14103" y="500"/>
                  <a:pt x="14103" y="500"/>
                </a:cubicBezTo>
                <a:cubicBezTo>
                  <a:pt x="14103" y="500"/>
                  <a:pt x="14093" y="507"/>
                  <a:pt x="14091" y="508"/>
                </a:cubicBezTo>
                <a:cubicBezTo>
                  <a:pt x="14089" y="510"/>
                  <a:pt x="14078" y="521"/>
                  <a:pt x="14077" y="522"/>
                </a:cubicBezTo>
                <a:cubicBezTo>
                  <a:pt x="14076" y="523"/>
                  <a:pt x="14059" y="523"/>
                  <a:pt x="14056" y="523"/>
                </a:cubicBezTo>
                <a:cubicBezTo>
                  <a:pt x="14053" y="523"/>
                  <a:pt x="14044" y="526"/>
                  <a:pt x="14040" y="527"/>
                </a:cubicBezTo>
                <a:cubicBezTo>
                  <a:pt x="14036" y="527"/>
                  <a:pt x="14037" y="533"/>
                  <a:pt x="14036" y="534"/>
                </a:cubicBezTo>
                <a:cubicBezTo>
                  <a:pt x="14035" y="534"/>
                  <a:pt x="14032" y="539"/>
                  <a:pt x="14032" y="539"/>
                </a:cubicBezTo>
                <a:cubicBezTo>
                  <a:pt x="14029" y="540"/>
                  <a:pt x="14029" y="540"/>
                  <a:pt x="14029" y="540"/>
                </a:cubicBezTo>
                <a:cubicBezTo>
                  <a:pt x="14029" y="540"/>
                  <a:pt x="14015" y="541"/>
                  <a:pt x="14013" y="542"/>
                </a:cubicBezTo>
                <a:cubicBezTo>
                  <a:pt x="14011" y="543"/>
                  <a:pt x="14011" y="548"/>
                  <a:pt x="14011" y="550"/>
                </a:cubicBezTo>
                <a:cubicBezTo>
                  <a:pt x="14011" y="552"/>
                  <a:pt x="14011" y="559"/>
                  <a:pt x="14010" y="561"/>
                </a:cubicBezTo>
                <a:cubicBezTo>
                  <a:pt x="14008" y="562"/>
                  <a:pt x="14005" y="564"/>
                  <a:pt x="14003" y="565"/>
                </a:cubicBezTo>
                <a:cubicBezTo>
                  <a:pt x="14001" y="565"/>
                  <a:pt x="13995" y="568"/>
                  <a:pt x="13995" y="568"/>
                </a:cubicBezTo>
                <a:cubicBezTo>
                  <a:pt x="13995" y="568"/>
                  <a:pt x="13999" y="573"/>
                  <a:pt x="14002" y="573"/>
                </a:cubicBezTo>
                <a:cubicBezTo>
                  <a:pt x="14005" y="572"/>
                  <a:pt x="14008" y="573"/>
                  <a:pt x="14013" y="571"/>
                </a:cubicBezTo>
                <a:cubicBezTo>
                  <a:pt x="14017" y="569"/>
                  <a:pt x="14018" y="569"/>
                  <a:pt x="14022" y="564"/>
                </a:cubicBezTo>
                <a:cubicBezTo>
                  <a:pt x="14025" y="560"/>
                  <a:pt x="14025" y="560"/>
                  <a:pt x="14027" y="555"/>
                </a:cubicBezTo>
                <a:cubicBezTo>
                  <a:pt x="14029" y="551"/>
                  <a:pt x="14030" y="549"/>
                  <a:pt x="14032" y="547"/>
                </a:cubicBezTo>
                <a:cubicBezTo>
                  <a:pt x="14035" y="544"/>
                  <a:pt x="14045" y="547"/>
                  <a:pt x="14054" y="546"/>
                </a:cubicBezTo>
                <a:cubicBezTo>
                  <a:pt x="14063" y="546"/>
                  <a:pt x="14063" y="547"/>
                  <a:pt x="14072" y="547"/>
                </a:cubicBezTo>
                <a:cubicBezTo>
                  <a:pt x="14081" y="547"/>
                  <a:pt x="14088" y="548"/>
                  <a:pt x="14094" y="547"/>
                </a:cubicBezTo>
                <a:cubicBezTo>
                  <a:pt x="14100" y="546"/>
                  <a:pt x="14111" y="544"/>
                  <a:pt x="14112" y="544"/>
                </a:cubicBezTo>
                <a:cubicBezTo>
                  <a:pt x="14114" y="543"/>
                  <a:pt x="14127" y="538"/>
                  <a:pt x="14129" y="537"/>
                </a:cubicBezTo>
                <a:cubicBezTo>
                  <a:pt x="14132" y="535"/>
                  <a:pt x="14145" y="531"/>
                  <a:pt x="14145" y="531"/>
                </a:cubicBezTo>
                <a:cubicBezTo>
                  <a:pt x="14145" y="531"/>
                  <a:pt x="14156" y="531"/>
                  <a:pt x="14159" y="530"/>
                </a:cubicBezTo>
                <a:cubicBezTo>
                  <a:pt x="14162" y="529"/>
                  <a:pt x="14165" y="530"/>
                  <a:pt x="14170" y="527"/>
                </a:cubicBezTo>
                <a:cubicBezTo>
                  <a:pt x="14176" y="525"/>
                  <a:pt x="14184" y="526"/>
                  <a:pt x="14185" y="526"/>
                </a:cubicBezTo>
                <a:cubicBezTo>
                  <a:pt x="14186" y="526"/>
                  <a:pt x="14192" y="523"/>
                  <a:pt x="14192" y="520"/>
                </a:cubicBezTo>
                <a:cubicBezTo>
                  <a:pt x="14191" y="518"/>
                  <a:pt x="14192" y="520"/>
                  <a:pt x="14190" y="519"/>
                </a:cubicBezTo>
                <a:cubicBezTo>
                  <a:pt x="14188" y="517"/>
                  <a:pt x="14184" y="519"/>
                  <a:pt x="14183" y="519"/>
                </a:cubicBezTo>
                <a:cubicBezTo>
                  <a:pt x="14182" y="519"/>
                  <a:pt x="14159" y="521"/>
                  <a:pt x="14159" y="521"/>
                </a:cubicBezTo>
                <a:cubicBezTo>
                  <a:pt x="14159" y="521"/>
                  <a:pt x="14146" y="520"/>
                  <a:pt x="14143" y="519"/>
                </a:cubicBezTo>
                <a:cubicBezTo>
                  <a:pt x="14141" y="517"/>
                  <a:pt x="14140" y="516"/>
                  <a:pt x="14138" y="514"/>
                </a:cubicBezTo>
                <a:cubicBezTo>
                  <a:pt x="14136" y="513"/>
                  <a:pt x="14138" y="510"/>
                  <a:pt x="14138" y="508"/>
                </a:cubicBezTo>
                <a:cubicBezTo>
                  <a:pt x="14138" y="505"/>
                  <a:pt x="14139" y="503"/>
                  <a:pt x="14140" y="501"/>
                </a:cubicBezTo>
                <a:cubicBezTo>
                  <a:pt x="14140" y="499"/>
                  <a:pt x="14149" y="500"/>
                  <a:pt x="14158" y="500"/>
                </a:cubicBezTo>
                <a:cubicBezTo>
                  <a:pt x="14167" y="500"/>
                  <a:pt x="14163" y="501"/>
                  <a:pt x="14173" y="502"/>
                </a:cubicBezTo>
                <a:cubicBezTo>
                  <a:pt x="14182" y="503"/>
                  <a:pt x="14183" y="503"/>
                  <a:pt x="14186" y="503"/>
                </a:cubicBezTo>
                <a:cubicBezTo>
                  <a:pt x="14189" y="503"/>
                  <a:pt x="14191" y="501"/>
                  <a:pt x="14191" y="501"/>
                </a:cubicBezTo>
                <a:cubicBezTo>
                  <a:pt x="14191" y="501"/>
                  <a:pt x="14203" y="503"/>
                  <a:pt x="14206" y="503"/>
                </a:cubicBezTo>
                <a:cubicBezTo>
                  <a:pt x="14209" y="504"/>
                  <a:pt x="14213" y="509"/>
                  <a:pt x="14213" y="509"/>
                </a:cubicBezTo>
                <a:cubicBezTo>
                  <a:pt x="14220" y="512"/>
                  <a:pt x="14220" y="512"/>
                  <a:pt x="14220" y="512"/>
                </a:cubicBezTo>
                <a:cubicBezTo>
                  <a:pt x="14220" y="512"/>
                  <a:pt x="14230" y="515"/>
                  <a:pt x="14235" y="516"/>
                </a:cubicBezTo>
                <a:cubicBezTo>
                  <a:pt x="14239" y="517"/>
                  <a:pt x="14245" y="518"/>
                  <a:pt x="14250" y="519"/>
                </a:cubicBezTo>
                <a:cubicBezTo>
                  <a:pt x="14254" y="519"/>
                  <a:pt x="14260" y="519"/>
                  <a:pt x="14263" y="519"/>
                </a:cubicBezTo>
                <a:cubicBezTo>
                  <a:pt x="14265" y="519"/>
                  <a:pt x="14270" y="519"/>
                  <a:pt x="14273" y="518"/>
                </a:cubicBezTo>
                <a:cubicBezTo>
                  <a:pt x="14276" y="517"/>
                  <a:pt x="14275" y="513"/>
                  <a:pt x="14275" y="513"/>
                </a:cubicBezTo>
                <a:cubicBezTo>
                  <a:pt x="14274" y="508"/>
                  <a:pt x="14274" y="508"/>
                  <a:pt x="14274" y="508"/>
                </a:cubicBezTo>
                <a:cubicBezTo>
                  <a:pt x="14278" y="507"/>
                  <a:pt x="14278" y="507"/>
                  <a:pt x="14278" y="507"/>
                </a:cubicBezTo>
                <a:cubicBezTo>
                  <a:pt x="14278" y="507"/>
                  <a:pt x="14287" y="510"/>
                  <a:pt x="14292" y="511"/>
                </a:cubicBezTo>
                <a:cubicBezTo>
                  <a:pt x="14297" y="513"/>
                  <a:pt x="14301" y="515"/>
                  <a:pt x="14305" y="517"/>
                </a:cubicBezTo>
                <a:cubicBezTo>
                  <a:pt x="14309" y="518"/>
                  <a:pt x="14315" y="524"/>
                  <a:pt x="14315" y="524"/>
                </a:cubicBezTo>
                <a:cubicBezTo>
                  <a:pt x="14315" y="524"/>
                  <a:pt x="14321" y="529"/>
                  <a:pt x="14324" y="530"/>
                </a:cubicBezTo>
                <a:cubicBezTo>
                  <a:pt x="14326" y="530"/>
                  <a:pt x="14327" y="529"/>
                  <a:pt x="14329" y="528"/>
                </a:cubicBezTo>
                <a:cubicBezTo>
                  <a:pt x="14332" y="527"/>
                  <a:pt x="14332" y="527"/>
                  <a:pt x="14336" y="525"/>
                </a:cubicBezTo>
                <a:cubicBezTo>
                  <a:pt x="14340" y="523"/>
                  <a:pt x="14357" y="524"/>
                  <a:pt x="14359" y="524"/>
                </a:cubicBezTo>
                <a:cubicBezTo>
                  <a:pt x="14360" y="524"/>
                  <a:pt x="14388" y="523"/>
                  <a:pt x="14388" y="523"/>
                </a:cubicBezTo>
                <a:cubicBezTo>
                  <a:pt x="14442" y="519"/>
                  <a:pt x="14442" y="519"/>
                  <a:pt x="14442" y="519"/>
                </a:cubicBezTo>
                <a:cubicBezTo>
                  <a:pt x="14442" y="519"/>
                  <a:pt x="14462" y="523"/>
                  <a:pt x="14464" y="523"/>
                </a:cubicBezTo>
                <a:cubicBezTo>
                  <a:pt x="14467" y="523"/>
                  <a:pt x="14486" y="524"/>
                  <a:pt x="14490" y="524"/>
                </a:cubicBezTo>
                <a:cubicBezTo>
                  <a:pt x="14493" y="524"/>
                  <a:pt x="14522" y="523"/>
                  <a:pt x="14522" y="523"/>
                </a:cubicBezTo>
                <a:cubicBezTo>
                  <a:pt x="14549" y="525"/>
                  <a:pt x="14549" y="525"/>
                  <a:pt x="14549" y="525"/>
                </a:cubicBezTo>
                <a:cubicBezTo>
                  <a:pt x="14550" y="531"/>
                  <a:pt x="14550" y="531"/>
                  <a:pt x="14550" y="531"/>
                </a:cubicBezTo>
                <a:cubicBezTo>
                  <a:pt x="14552" y="541"/>
                  <a:pt x="14552" y="541"/>
                  <a:pt x="14552" y="541"/>
                </a:cubicBezTo>
                <a:cubicBezTo>
                  <a:pt x="14552" y="541"/>
                  <a:pt x="14573" y="549"/>
                  <a:pt x="14575" y="549"/>
                </a:cubicBezTo>
                <a:cubicBezTo>
                  <a:pt x="14577" y="550"/>
                  <a:pt x="14599" y="554"/>
                  <a:pt x="14603" y="555"/>
                </a:cubicBezTo>
                <a:cubicBezTo>
                  <a:pt x="14607" y="555"/>
                  <a:pt x="14626" y="558"/>
                  <a:pt x="14626" y="558"/>
                </a:cubicBezTo>
                <a:cubicBezTo>
                  <a:pt x="14676" y="557"/>
                  <a:pt x="14676" y="557"/>
                  <a:pt x="14676" y="557"/>
                </a:cubicBezTo>
                <a:cubicBezTo>
                  <a:pt x="14754" y="561"/>
                  <a:pt x="14754" y="561"/>
                  <a:pt x="14754" y="561"/>
                </a:cubicBezTo>
                <a:cubicBezTo>
                  <a:pt x="14754" y="561"/>
                  <a:pt x="14761" y="561"/>
                  <a:pt x="14766" y="561"/>
                </a:cubicBezTo>
                <a:cubicBezTo>
                  <a:pt x="14771" y="561"/>
                  <a:pt x="14776" y="563"/>
                  <a:pt x="14780" y="563"/>
                </a:cubicBezTo>
                <a:cubicBezTo>
                  <a:pt x="14784" y="563"/>
                  <a:pt x="14789" y="563"/>
                  <a:pt x="14791" y="562"/>
                </a:cubicBezTo>
                <a:cubicBezTo>
                  <a:pt x="14794" y="561"/>
                  <a:pt x="14792" y="559"/>
                  <a:pt x="14792" y="555"/>
                </a:cubicBezTo>
                <a:cubicBezTo>
                  <a:pt x="14791" y="552"/>
                  <a:pt x="14786" y="549"/>
                  <a:pt x="14786" y="549"/>
                </a:cubicBezTo>
                <a:cubicBezTo>
                  <a:pt x="14786" y="549"/>
                  <a:pt x="14768" y="540"/>
                  <a:pt x="14765" y="537"/>
                </a:cubicBezTo>
                <a:cubicBezTo>
                  <a:pt x="14761" y="534"/>
                  <a:pt x="14760" y="530"/>
                  <a:pt x="14760" y="526"/>
                </a:cubicBezTo>
                <a:cubicBezTo>
                  <a:pt x="14759" y="523"/>
                  <a:pt x="14760" y="521"/>
                  <a:pt x="14761" y="517"/>
                </a:cubicBezTo>
                <a:cubicBezTo>
                  <a:pt x="14761" y="514"/>
                  <a:pt x="14765" y="515"/>
                  <a:pt x="14769" y="514"/>
                </a:cubicBezTo>
                <a:cubicBezTo>
                  <a:pt x="14773" y="512"/>
                  <a:pt x="14774" y="512"/>
                  <a:pt x="14780" y="511"/>
                </a:cubicBezTo>
                <a:cubicBezTo>
                  <a:pt x="14786" y="511"/>
                  <a:pt x="14785" y="513"/>
                  <a:pt x="14788" y="514"/>
                </a:cubicBezTo>
                <a:cubicBezTo>
                  <a:pt x="14792" y="514"/>
                  <a:pt x="14795" y="514"/>
                  <a:pt x="14798" y="514"/>
                </a:cubicBezTo>
                <a:cubicBezTo>
                  <a:pt x="14801" y="514"/>
                  <a:pt x="14812" y="517"/>
                  <a:pt x="14817" y="519"/>
                </a:cubicBezTo>
                <a:cubicBezTo>
                  <a:pt x="14822" y="521"/>
                  <a:pt x="14826" y="521"/>
                  <a:pt x="14833" y="524"/>
                </a:cubicBezTo>
                <a:cubicBezTo>
                  <a:pt x="14839" y="526"/>
                  <a:pt x="14842" y="527"/>
                  <a:pt x="14847" y="528"/>
                </a:cubicBezTo>
                <a:cubicBezTo>
                  <a:pt x="14852" y="530"/>
                  <a:pt x="14861" y="528"/>
                  <a:pt x="14867" y="528"/>
                </a:cubicBezTo>
                <a:cubicBezTo>
                  <a:pt x="14872" y="528"/>
                  <a:pt x="14880" y="531"/>
                  <a:pt x="14886" y="532"/>
                </a:cubicBezTo>
                <a:cubicBezTo>
                  <a:pt x="14893" y="534"/>
                  <a:pt x="14897" y="536"/>
                  <a:pt x="14899" y="537"/>
                </a:cubicBezTo>
                <a:cubicBezTo>
                  <a:pt x="14902" y="537"/>
                  <a:pt x="14913" y="536"/>
                  <a:pt x="14914" y="535"/>
                </a:cubicBezTo>
                <a:cubicBezTo>
                  <a:pt x="14916" y="533"/>
                  <a:pt x="14928" y="531"/>
                  <a:pt x="14929" y="530"/>
                </a:cubicBezTo>
                <a:cubicBezTo>
                  <a:pt x="14931" y="529"/>
                  <a:pt x="14957" y="532"/>
                  <a:pt x="14957" y="532"/>
                </a:cubicBezTo>
                <a:cubicBezTo>
                  <a:pt x="14992" y="541"/>
                  <a:pt x="14992" y="541"/>
                  <a:pt x="14992" y="541"/>
                </a:cubicBezTo>
                <a:cubicBezTo>
                  <a:pt x="14992" y="541"/>
                  <a:pt x="15006" y="543"/>
                  <a:pt x="15009" y="544"/>
                </a:cubicBezTo>
                <a:cubicBezTo>
                  <a:pt x="15011" y="545"/>
                  <a:pt x="15019" y="547"/>
                  <a:pt x="15022" y="548"/>
                </a:cubicBezTo>
                <a:cubicBezTo>
                  <a:pt x="15025" y="548"/>
                  <a:pt x="15032" y="550"/>
                  <a:pt x="15036" y="554"/>
                </a:cubicBezTo>
                <a:cubicBezTo>
                  <a:pt x="15041" y="557"/>
                  <a:pt x="15042" y="562"/>
                  <a:pt x="15042" y="562"/>
                </a:cubicBezTo>
                <a:cubicBezTo>
                  <a:pt x="15042" y="562"/>
                  <a:pt x="15052" y="565"/>
                  <a:pt x="15053" y="565"/>
                </a:cubicBezTo>
                <a:cubicBezTo>
                  <a:pt x="15055" y="565"/>
                  <a:pt x="15067" y="572"/>
                  <a:pt x="15067" y="572"/>
                </a:cubicBezTo>
                <a:cubicBezTo>
                  <a:pt x="15070" y="579"/>
                  <a:pt x="15070" y="579"/>
                  <a:pt x="15070" y="579"/>
                </a:cubicBezTo>
                <a:cubicBezTo>
                  <a:pt x="15071" y="587"/>
                  <a:pt x="15071" y="587"/>
                  <a:pt x="15071" y="587"/>
                </a:cubicBezTo>
                <a:cubicBezTo>
                  <a:pt x="15071" y="587"/>
                  <a:pt x="15099" y="593"/>
                  <a:pt x="15100" y="594"/>
                </a:cubicBezTo>
                <a:cubicBezTo>
                  <a:pt x="15102" y="594"/>
                  <a:pt x="15109" y="596"/>
                  <a:pt x="15109" y="596"/>
                </a:cubicBezTo>
                <a:cubicBezTo>
                  <a:pt x="15109" y="596"/>
                  <a:pt x="15117" y="599"/>
                  <a:pt x="15118" y="600"/>
                </a:cubicBezTo>
                <a:cubicBezTo>
                  <a:pt x="15120" y="601"/>
                  <a:pt x="15119" y="606"/>
                  <a:pt x="15119" y="606"/>
                </a:cubicBezTo>
                <a:cubicBezTo>
                  <a:pt x="15114" y="612"/>
                  <a:pt x="15114" y="612"/>
                  <a:pt x="15114" y="612"/>
                </a:cubicBezTo>
                <a:cubicBezTo>
                  <a:pt x="15107" y="614"/>
                  <a:pt x="15107" y="614"/>
                  <a:pt x="15107" y="614"/>
                </a:cubicBezTo>
                <a:cubicBezTo>
                  <a:pt x="15102" y="613"/>
                  <a:pt x="15102" y="613"/>
                  <a:pt x="15102" y="613"/>
                </a:cubicBezTo>
                <a:cubicBezTo>
                  <a:pt x="15096" y="614"/>
                  <a:pt x="15096" y="614"/>
                  <a:pt x="15096" y="614"/>
                </a:cubicBezTo>
                <a:cubicBezTo>
                  <a:pt x="15095" y="620"/>
                  <a:pt x="15095" y="620"/>
                  <a:pt x="15095" y="620"/>
                </a:cubicBezTo>
                <a:cubicBezTo>
                  <a:pt x="15107" y="627"/>
                  <a:pt x="15107" y="627"/>
                  <a:pt x="15107" y="627"/>
                </a:cubicBezTo>
                <a:cubicBezTo>
                  <a:pt x="15128" y="634"/>
                  <a:pt x="15128" y="634"/>
                  <a:pt x="15128" y="634"/>
                </a:cubicBezTo>
                <a:cubicBezTo>
                  <a:pt x="15128" y="634"/>
                  <a:pt x="15142" y="639"/>
                  <a:pt x="15144" y="640"/>
                </a:cubicBezTo>
                <a:cubicBezTo>
                  <a:pt x="15145" y="641"/>
                  <a:pt x="15168" y="649"/>
                  <a:pt x="15168" y="649"/>
                </a:cubicBezTo>
                <a:cubicBezTo>
                  <a:pt x="15202" y="667"/>
                  <a:pt x="15202" y="667"/>
                  <a:pt x="15202" y="667"/>
                </a:cubicBezTo>
                <a:cubicBezTo>
                  <a:pt x="15214" y="670"/>
                  <a:pt x="15214" y="670"/>
                  <a:pt x="15214" y="670"/>
                </a:cubicBezTo>
                <a:cubicBezTo>
                  <a:pt x="15214" y="670"/>
                  <a:pt x="15222" y="672"/>
                  <a:pt x="15234" y="675"/>
                </a:cubicBezTo>
                <a:cubicBezTo>
                  <a:pt x="15245" y="677"/>
                  <a:pt x="15243" y="678"/>
                  <a:pt x="15245" y="678"/>
                </a:cubicBezTo>
                <a:cubicBezTo>
                  <a:pt x="15246" y="678"/>
                  <a:pt x="15256" y="680"/>
                  <a:pt x="15261" y="680"/>
                </a:cubicBezTo>
                <a:cubicBezTo>
                  <a:pt x="15266" y="680"/>
                  <a:pt x="15267" y="682"/>
                  <a:pt x="15272" y="685"/>
                </a:cubicBezTo>
                <a:cubicBezTo>
                  <a:pt x="15277" y="687"/>
                  <a:pt x="15280" y="690"/>
                  <a:pt x="15284" y="691"/>
                </a:cubicBezTo>
                <a:cubicBezTo>
                  <a:pt x="15288" y="692"/>
                  <a:pt x="15291" y="691"/>
                  <a:pt x="15293" y="691"/>
                </a:cubicBezTo>
                <a:cubicBezTo>
                  <a:pt x="15296" y="690"/>
                  <a:pt x="15300" y="687"/>
                  <a:pt x="15300" y="686"/>
                </a:cubicBezTo>
                <a:cubicBezTo>
                  <a:pt x="15300" y="684"/>
                  <a:pt x="15300" y="682"/>
                  <a:pt x="15299" y="678"/>
                </a:cubicBezTo>
                <a:cubicBezTo>
                  <a:pt x="15298" y="674"/>
                  <a:pt x="15298" y="673"/>
                  <a:pt x="15297" y="671"/>
                </a:cubicBezTo>
                <a:cubicBezTo>
                  <a:pt x="15296" y="669"/>
                  <a:pt x="15293" y="662"/>
                  <a:pt x="15291" y="660"/>
                </a:cubicBezTo>
                <a:cubicBezTo>
                  <a:pt x="15290" y="657"/>
                  <a:pt x="15286" y="650"/>
                  <a:pt x="15286" y="649"/>
                </a:cubicBezTo>
                <a:cubicBezTo>
                  <a:pt x="15286" y="647"/>
                  <a:pt x="15283" y="641"/>
                  <a:pt x="15280" y="639"/>
                </a:cubicBezTo>
                <a:cubicBezTo>
                  <a:pt x="15277" y="636"/>
                  <a:pt x="15278" y="632"/>
                  <a:pt x="15278" y="632"/>
                </a:cubicBezTo>
                <a:cubicBezTo>
                  <a:pt x="15278" y="624"/>
                  <a:pt x="15278" y="624"/>
                  <a:pt x="15278" y="624"/>
                </a:cubicBezTo>
                <a:cubicBezTo>
                  <a:pt x="15278" y="624"/>
                  <a:pt x="15283" y="621"/>
                  <a:pt x="15285" y="620"/>
                </a:cubicBezTo>
                <a:cubicBezTo>
                  <a:pt x="15287" y="620"/>
                  <a:pt x="15294" y="624"/>
                  <a:pt x="15294" y="624"/>
                </a:cubicBezTo>
                <a:cubicBezTo>
                  <a:pt x="15307" y="628"/>
                  <a:pt x="15307" y="628"/>
                  <a:pt x="15307" y="628"/>
                </a:cubicBezTo>
                <a:cubicBezTo>
                  <a:pt x="15307" y="628"/>
                  <a:pt x="15323" y="634"/>
                  <a:pt x="15326" y="636"/>
                </a:cubicBezTo>
                <a:cubicBezTo>
                  <a:pt x="15329" y="637"/>
                  <a:pt x="15341" y="641"/>
                  <a:pt x="15347" y="643"/>
                </a:cubicBezTo>
                <a:cubicBezTo>
                  <a:pt x="15353" y="645"/>
                  <a:pt x="15360" y="646"/>
                  <a:pt x="15364" y="647"/>
                </a:cubicBezTo>
                <a:cubicBezTo>
                  <a:pt x="15369" y="649"/>
                  <a:pt x="15378" y="649"/>
                  <a:pt x="15385" y="650"/>
                </a:cubicBezTo>
                <a:cubicBezTo>
                  <a:pt x="15392" y="652"/>
                  <a:pt x="15395" y="650"/>
                  <a:pt x="15399" y="650"/>
                </a:cubicBezTo>
                <a:cubicBezTo>
                  <a:pt x="15404" y="650"/>
                  <a:pt x="15407" y="649"/>
                  <a:pt x="15410" y="647"/>
                </a:cubicBezTo>
                <a:cubicBezTo>
                  <a:pt x="15413" y="644"/>
                  <a:pt x="15415" y="644"/>
                  <a:pt x="15417" y="642"/>
                </a:cubicBezTo>
                <a:cubicBezTo>
                  <a:pt x="15419" y="640"/>
                  <a:pt x="15427" y="638"/>
                  <a:pt x="15428" y="637"/>
                </a:cubicBezTo>
                <a:cubicBezTo>
                  <a:pt x="15429" y="635"/>
                  <a:pt x="15442" y="636"/>
                  <a:pt x="15442" y="636"/>
                </a:cubicBezTo>
                <a:cubicBezTo>
                  <a:pt x="15460" y="636"/>
                  <a:pt x="15460" y="636"/>
                  <a:pt x="15460" y="636"/>
                </a:cubicBezTo>
                <a:cubicBezTo>
                  <a:pt x="15502" y="644"/>
                  <a:pt x="15502" y="644"/>
                  <a:pt x="15502" y="644"/>
                </a:cubicBezTo>
                <a:cubicBezTo>
                  <a:pt x="15502" y="644"/>
                  <a:pt x="15521" y="644"/>
                  <a:pt x="15524" y="644"/>
                </a:cubicBezTo>
                <a:cubicBezTo>
                  <a:pt x="15527" y="644"/>
                  <a:pt x="15541" y="644"/>
                  <a:pt x="15543" y="644"/>
                </a:cubicBezTo>
                <a:cubicBezTo>
                  <a:pt x="15545" y="644"/>
                  <a:pt x="15565" y="643"/>
                  <a:pt x="15566" y="643"/>
                </a:cubicBezTo>
                <a:cubicBezTo>
                  <a:pt x="15568" y="642"/>
                  <a:pt x="15588" y="641"/>
                  <a:pt x="15590" y="641"/>
                </a:cubicBezTo>
                <a:cubicBezTo>
                  <a:pt x="15593" y="641"/>
                  <a:pt x="15598" y="643"/>
                  <a:pt x="15606" y="644"/>
                </a:cubicBezTo>
                <a:cubicBezTo>
                  <a:pt x="15614" y="646"/>
                  <a:pt x="15617" y="647"/>
                  <a:pt x="15620" y="648"/>
                </a:cubicBezTo>
                <a:cubicBezTo>
                  <a:pt x="15624" y="648"/>
                  <a:pt x="15632" y="650"/>
                  <a:pt x="15632" y="650"/>
                </a:cubicBezTo>
                <a:cubicBezTo>
                  <a:pt x="15639" y="650"/>
                  <a:pt x="15639" y="650"/>
                  <a:pt x="15639" y="650"/>
                </a:cubicBezTo>
                <a:cubicBezTo>
                  <a:pt x="15639" y="650"/>
                  <a:pt x="15640" y="647"/>
                  <a:pt x="15639" y="645"/>
                </a:cubicBezTo>
                <a:cubicBezTo>
                  <a:pt x="15638" y="644"/>
                  <a:pt x="15631" y="641"/>
                  <a:pt x="15631" y="641"/>
                </a:cubicBezTo>
                <a:cubicBezTo>
                  <a:pt x="15631" y="641"/>
                  <a:pt x="15615" y="632"/>
                  <a:pt x="15610" y="630"/>
                </a:cubicBezTo>
                <a:cubicBezTo>
                  <a:pt x="15605" y="628"/>
                  <a:pt x="15602" y="626"/>
                  <a:pt x="15600" y="624"/>
                </a:cubicBezTo>
                <a:cubicBezTo>
                  <a:pt x="15598" y="623"/>
                  <a:pt x="15596" y="622"/>
                  <a:pt x="15593" y="620"/>
                </a:cubicBezTo>
                <a:cubicBezTo>
                  <a:pt x="15591" y="617"/>
                  <a:pt x="15592" y="613"/>
                  <a:pt x="15592" y="613"/>
                </a:cubicBezTo>
                <a:cubicBezTo>
                  <a:pt x="15593" y="610"/>
                  <a:pt x="15593" y="610"/>
                  <a:pt x="15593" y="610"/>
                </a:cubicBezTo>
                <a:cubicBezTo>
                  <a:pt x="15593" y="605"/>
                  <a:pt x="15593" y="605"/>
                  <a:pt x="15593" y="605"/>
                </a:cubicBezTo>
                <a:cubicBezTo>
                  <a:pt x="15583" y="604"/>
                  <a:pt x="15583" y="604"/>
                  <a:pt x="15583" y="604"/>
                </a:cubicBezTo>
                <a:cubicBezTo>
                  <a:pt x="15568" y="606"/>
                  <a:pt x="15568" y="606"/>
                  <a:pt x="15568" y="606"/>
                </a:cubicBezTo>
                <a:cubicBezTo>
                  <a:pt x="15568" y="606"/>
                  <a:pt x="15564" y="608"/>
                  <a:pt x="15562" y="609"/>
                </a:cubicBezTo>
                <a:cubicBezTo>
                  <a:pt x="15560" y="609"/>
                  <a:pt x="15557" y="610"/>
                  <a:pt x="15555" y="609"/>
                </a:cubicBezTo>
                <a:cubicBezTo>
                  <a:pt x="15554" y="608"/>
                  <a:pt x="15548" y="603"/>
                  <a:pt x="15547" y="602"/>
                </a:cubicBezTo>
                <a:cubicBezTo>
                  <a:pt x="15546" y="600"/>
                  <a:pt x="15544" y="595"/>
                  <a:pt x="15544" y="595"/>
                </a:cubicBezTo>
                <a:cubicBezTo>
                  <a:pt x="15544" y="595"/>
                  <a:pt x="15551" y="590"/>
                  <a:pt x="15555" y="590"/>
                </a:cubicBezTo>
                <a:cubicBezTo>
                  <a:pt x="15559" y="589"/>
                  <a:pt x="15571" y="586"/>
                  <a:pt x="15571" y="586"/>
                </a:cubicBezTo>
                <a:cubicBezTo>
                  <a:pt x="15571" y="586"/>
                  <a:pt x="15590" y="587"/>
                  <a:pt x="15592" y="587"/>
                </a:cubicBezTo>
                <a:cubicBezTo>
                  <a:pt x="15595" y="587"/>
                  <a:pt x="15601" y="586"/>
                  <a:pt x="15601" y="586"/>
                </a:cubicBezTo>
                <a:cubicBezTo>
                  <a:pt x="15601" y="582"/>
                  <a:pt x="15601" y="582"/>
                  <a:pt x="15601" y="582"/>
                </a:cubicBezTo>
                <a:cubicBezTo>
                  <a:pt x="15598" y="577"/>
                  <a:pt x="15598" y="577"/>
                  <a:pt x="15598" y="577"/>
                </a:cubicBezTo>
                <a:cubicBezTo>
                  <a:pt x="15598" y="577"/>
                  <a:pt x="15590" y="575"/>
                  <a:pt x="15588" y="575"/>
                </a:cubicBezTo>
                <a:cubicBezTo>
                  <a:pt x="15586" y="574"/>
                  <a:pt x="15578" y="573"/>
                  <a:pt x="15576" y="571"/>
                </a:cubicBezTo>
                <a:cubicBezTo>
                  <a:pt x="15573" y="570"/>
                  <a:pt x="15573" y="568"/>
                  <a:pt x="15573" y="568"/>
                </a:cubicBezTo>
                <a:cubicBezTo>
                  <a:pt x="15575" y="565"/>
                  <a:pt x="15575" y="565"/>
                  <a:pt x="15575" y="565"/>
                </a:cubicBezTo>
                <a:cubicBezTo>
                  <a:pt x="15594" y="567"/>
                  <a:pt x="15594" y="567"/>
                  <a:pt x="15594" y="567"/>
                </a:cubicBezTo>
                <a:cubicBezTo>
                  <a:pt x="15594" y="567"/>
                  <a:pt x="15607" y="567"/>
                  <a:pt x="15612" y="568"/>
                </a:cubicBezTo>
                <a:cubicBezTo>
                  <a:pt x="15616" y="568"/>
                  <a:pt x="15627" y="571"/>
                  <a:pt x="15629" y="571"/>
                </a:cubicBezTo>
                <a:cubicBezTo>
                  <a:pt x="15631" y="571"/>
                  <a:pt x="15649" y="574"/>
                  <a:pt x="15649" y="574"/>
                </a:cubicBezTo>
                <a:cubicBezTo>
                  <a:pt x="15681" y="577"/>
                  <a:pt x="15681" y="577"/>
                  <a:pt x="15681" y="577"/>
                </a:cubicBezTo>
                <a:cubicBezTo>
                  <a:pt x="15715" y="579"/>
                  <a:pt x="15715" y="579"/>
                  <a:pt x="15715" y="579"/>
                </a:cubicBezTo>
                <a:cubicBezTo>
                  <a:pt x="15715" y="579"/>
                  <a:pt x="15759" y="582"/>
                  <a:pt x="15761" y="583"/>
                </a:cubicBezTo>
                <a:cubicBezTo>
                  <a:pt x="15762" y="583"/>
                  <a:pt x="15797" y="583"/>
                  <a:pt x="15799" y="583"/>
                </a:cubicBezTo>
                <a:cubicBezTo>
                  <a:pt x="15802" y="583"/>
                  <a:pt x="15804" y="583"/>
                  <a:pt x="15807" y="584"/>
                </a:cubicBezTo>
                <a:cubicBezTo>
                  <a:pt x="15809" y="584"/>
                  <a:pt x="15814" y="585"/>
                  <a:pt x="15817" y="586"/>
                </a:cubicBezTo>
                <a:cubicBezTo>
                  <a:pt x="15820" y="586"/>
                  <a:pt x="15836" y="588"/>
                  <a:pt x="15843" y="590"/>
                </a:cubicBezTo>
                <a:cubicBezTo>
                  <a:pt x="15850" y="591"/>
                  <a:pt x="15858" y="593"/>
                  <a:pt x="15862" y="593"/>
                </a:cubicBezTo>
                <a:cubicBezTo>
                  <a:pt x="15867" y="594"/>
                  <a:pt x="15880" y="596"/>
                  <a:pt x="15882" y="596"/>
                </a:cubicBezTo>
                <a:cubicBezTo>
                  <a:pt x="15885" y="596"/>
                  <a:pt x="15894" y="597"/>
                  <a:pt x="15894" y="597"/>
                </a:cubicBezTo>
                <a:cubicBezTo>
                  <a:pt x="15894" y="597"/>
                  <a:pt x="15914" y="597"/>
                  <a:pt x="15916" y="597"/>
                </a:cubicBezTo>
                <a:cubicBezTo>
                  <a:pt x="15918" y="597"/>
                  <a:pt x="15942" y="598"/>
                  <a:pt x="15942" y="598"/>
                </a:cubicBezTo>
                <a:cubicBezTo>
                  <a:pt x="15980" y="601"/>
                  <a:pt x="15980" y="601"/>
                  <a:pt x="15980" y="601"/>
                </a:cubicBezTo>
                <a:cubicBezTo>
                  <a:pt x="16017" y="607"/>
                  <a:pt x="16017" y="607"/>
                  <a:pt x="16017" y="607"/>
                </a:cubicBezTo>
                <a:cubicBezTo>
                  <a:pt x="16038" y="613"/>
                  <a:pt x="16038" y="613"/>
                  <a:pt x="16038" y="613"/>
                </a:cubicBezTo>
                <a:cubicBezTo>
                  <a:pt x="16047" y="616"/>
                  <a:pt x="16047" y="616"/>
                  <a:pt x="16047" y="616"/>
                </a:cubicBezTo>
                <a:cubicBezTo>
                  <a:pt x="16061" y="619"/>
                  <a:pt x="16061" y="619"/>
                  <a:pt x="16061" y="619"/>
                </a:cubicBezTo>
                <a:cubicBezTo>
                  <a:pt x="16064" y="625"/>
                  <a:pt x="16064" y="625"/>
                  <a:pt x="16064" y="625"/>
                </a:cubicBezTo>
                <a:cubicBezTo>
                  <a:pt x="16061" y="631"/>
                  <a:pt x="16061" y="631"/>
                  <a:pt x="16061" y="631"/>
                </a:cubicBezTo>
                <a:cubicBezTo>
                  <a:pt x="16061" y="631"/>
                  <a:pt x="16059" y="636"/>
                  <a:pt x="16064" y="638"/>
                </a:cubicBezTo>
                <a:cubicBezTo>
                  <a:pt x="16069" y="639"/>
                  <a:pt x="16078" y="642"/>
                  <a:pt x="16082" y="643"/>
                </a:cubicBezTo>
                <a:cubicBezTo>
                  <a:pt x="16086" y="644"/>
                  <a:pt x="16092" y="644"/>
                  <a:pt x="16104" y="645"/>
                </a:cubicBezTo>
                <a:cubicBezTo>
                  <a:pt x="16115" y="646"/>
                  <a:pt x="16117" y="648"/>
                  <a:pt x="16123" y="648"/>
                </a:cubicBezTo>
                <a:cubicBezTo>
                  <a:pt x="16128" y="649"/>
                  <a:pt x="16133" y="652"/>
                  <a:pt x="16136" y="653"/>
                </a:cubicBezTo>
                <a:cubicBezTo>
                  <a:pt x="16140" y="653"/>
                  <a:pt x="16142" y="653"/>
                  <a:pt x="16146" y="653"/>
                </a:cubicBezTo>
                <a:cubicBezTo>
                  <a:pt x="16150" y="653"/>
                  <a:pt x="16171" y="656"/>
                  <a:pt x="16175" y="657"/>
                </a:cubicBezTo>
                <a:cubicBezTo>
                  <a:pt x="16178" y="658"/>
                  <a:pt x="16196" y="662"/>
                  <a:pt x="16204" y="665"/>
                </a:cubicBezTo>
                <a:cubicBezTo>
                  <a:pt x="16213" y="667"/>
                  <a:pt x="16231" y="674"/>
                  <a:pt x="16234" y="675"/>
                </a:cubicBezTo>
                <a:cubicBezTo>
                  <a:pt x="16238" y="676"/>
                  <a:pt x="16251" y="681"/>
                  <a:pt x="16255" y="682"/>
                </a:cubicBezTo>
                <a:cubicBezTo>
                  <a:pt x="16258" y="683"/>
                  <a:pt x="16282" y="682"/>
                  <a:pt x="16284" y="682"/>
                </a:cubicBezTo>
                <a:cubicBezTo>
                  <a:pt x="16287" y="682"/>
                  <a:pt x="16309" y="681"/>
                  <a:pt x="16309" y="681"/>
                </a:cubicBezTo>
                <a:cubicBezTo>
                  <a:pt x="16341" y="672"/>
                  <a:pt x="16341" y="672"/>
                  <a:pt x="16341" y="672"/>
                </a:cubicBezTo>
                <a:cubicBezTo>
                  <a:pt x="16368" y="667"/>
                  <a:pt x="16368" y="667"/>
                  <a:pt x="16368" y="667"/>
                </a:cubicBezTo>
                <a:cubicBezTo>
                  <a:pt x="16398" y="667"/>
                  <a:pt x="16398" y="667"/>
                  <a:pt x="16398" y="667"/>
                </a:cubicBezTo>
                <a:cubicBezTo>
                  <a:pt x="16401" y="667"/>
                  <a:pt x="16429" y="667"/>
                  <a:pt x="16433" y="667"/>
                </a:cubicBezTo>
                <a:cubicBezTo>
                  <a:pt x="16436" y="667"/>
                  <a:pt x="16456" y="667"/>
                  <a:pt x="16458" y="667"/>
                </a:cubicBezTo>
                <a:cubicBezTo>
                  <a:pt x="16459" y="667"/>
                  <a:pt x="16489" y="670"/>
                  <a:pt x="16490" y="670"/>
                </a:cubicBezTo>
                <a:cubicBezTo>
                  <a:pt x="16492" y="670"/>
                  <a:pt x="16518" y="672"/>
                  <a:pt x="16520" y="672"/>
                </a:cubicBezTo>
                <a:cubicBezTo>
                  <a:pt x="16522" y="672"/>
                  <a:pt x="16546" y="677"/>
                  <a:pt x="16546" y="677"/>
                </a:cubicBezTo>
                <a:cubicBezTo>
                  <a:pt x="16572" y="682"/>
                  <a:pt x="16572" y="682"/>
                  <a:pt x="16572" y="682"/>
                </a:cubicBezTo>
                <a:cubicBezTo>
                  <a:pt x="16572" y="682"/>
                  <a:pt x="16600" y="689"/>
                  <a:pt x="16604" y="691"/>
                </a:cubicBezTo>
                <a:cubicBezTo>
                  <a:pt x="16607" y="693"/>
                  <a:pt x="16624" y="699"/>
                  <a:pt x="16626" y="700"/>
                </a:cubicBezTo>
                <a:cubicBezTo>
                  <a:pt x="16629" y="702"/>
                  <a:pt x="16643" y="709"/>
                  <a:pt x="16647" y="711"/>
                </a:cubicBezTo>
                <a:cubicBezTo>
                  <a:pt x="16650" y="714"/>
                  <a:pt x="16657" y="723"/>
                  <a:pt x="16657" y="723"/>
                </a:cubicBezTo>
                <a:cubicBezTo>
                  <a:pt x="16664" y="731"/>
                  <a:pt x="16664" y="731"/>
                  <a:pt x="16664" y="731"/>
                </a:cubicBezTo>
                <a:cubicBezTo>
                  <a:pt x="16664" y="731"/>
                  <a:pt x="16678" y="737"/>
                  <a:pt x="16682" y="738"/>
                </a:cubicBezTo>
                <a:cubicBezTo>
                  <a:pt x="16687" y="739"/>
                  <a:pt x="16695" y="743"/>
                  <a:pt x="16695" y="743"/>
                </a:cubicBezTo>
                <a:cubicBezTo>
                  <a:pt x="16695" y="743"/>
                  <a:pt x="16705" y="745"/>
                  <a:pt x="16722" y="747"/>
                </a:cubicBezTo>
                <a:cubicBezTo>
                  <a:pt x="16739" y="750"/>
                  <a:pt x="16737" y="750"/>
                  <a:pt x="16742" y="751"/>
                </a:cubicBezTo>
                <a:cubicBezTo>
                  <a:pt x="16747" y="752"/>
                  <a:pt x="16753" y="751"/>
                  <a:pt x="16753" y="751"/>
                </a:cubicBezTo>
                <a:cubicBezTo>
                  <a:pt x="16753" y="751"/>
                  <a:pt x="16774" y="749"/>
                  <a:pt x="16778" y="748"/>
                </a:cubicBezTo>
                <a:cubicBezTo>
                  <a:pt x="16782" y="748"/>
                  <a:pt x="16789" y="747"/>
                  <a:pt x="16792" y="747"/>
                </a:cubicBezTo>
                <a:cubicBezTo>
                  <a:pt x="16795" y="746"/>
                  <a:pt x="16810" y="747"/>
                  <a:pt x="16810" y="747"/>
                </a:cubicBezTo>
                <a:cubicBezTo>
                  <a:pt x="16839" y="746"/>
                  <a:pt x="16839" y="746"/>
                  <a:pt x="16839" y="746"/>
                </a:cubicBezTo>
                <a:cubicBezTo>
                  <a:pt x="16855" y="748"/>
                  <a:pt x="16855" y="748"/>
                  <a:pt x="16855" y="748"/>
                </a:cubicBezTo>
                <a:cubicBezTo>
                  <a:pt x="16884" y="746"/>
                  <a:pt x="16884" y="746"/>
                  <a:pt x="16884" y="746"/>
                </a:cubicBezTo>
                <a:cubicBezTo>
                  <a:pt x="16898" y="749"/>
                  <a:pt x="16898" y="749"/>
                  <a:pt x="16898" y="749"/>
                </a:cubicBezTo>
                <a:cubicBezTo>
                  <a:pt x="16898" y="749"/>
                  <a:pt x="16916" y="751"/>
                  <a:pt x="16919" y="751"/>
                </a:cubicBezTo>
                <a:cubicBezTo>
                  <a:pt x="16921" y="751"/>
                  <a:pt x="16945" y="753"/>
                  <a:pt x="16949" y="754"/>
                </a:cubicBezTo>
                <a:cubicBezTo>
                  <a:pt x="16953" y="754"/>
                  <a:pt x="16967" y="756"/>
                  <a:pt x="16970" y="757"/>
                </a:cubicBezTo>
                <a:cubicBezTo>
                  <a:pt x="16973" y="757"/>
                  <a:pt x="16989" y="758"/>
                  <a:pt x="16996" y="759"/>
                </a:cubicBezTo>
                <a:cubicBezTo>
                  <a:pt x="17003" y="760"/>
                  <a:pt x="17013" y="760"/>
                  <a:pt x="17016" y="760"/>
                </a:cubicBezTo>
                <a:cubicBezTo>
                  <a:pt x="17019" y="760"/>
                  <a:pt x="17027" y="759"/>
                  <a:pt x="17030" y="758"/>
                </a:cubicBezTo>
                <a:cubicBezTo>
                  <a:pt x="17033" y="758"/>
                  <a:pt x="17035" y="756"/>
                  <a:pt x="17038" y="754"/>
                </a:cubicBezTo>
                <a:cubicBezTo>
                  <a:pt x="17042" y="751"/>
                  <a:pt x="17041" y="750"/>
                  <a:pt x="17041" y="748"/>
                </a:cubicBezTo>
                <a:cubicBezTo>
                  <a:pt x="17042" y="746"/>
                  <a:pt x="17042" y="742"/>
                  <a:pt x="17042" y="742"/>
                </a:cubicBezTo>
                <a:cubicBezTo>
                  <a:pt x="17042" y="742"/>
                  <a:pt x="17043" y="736"/>
                  <a:pt x="17044" y="734"/>
                </a:cubicBezTo>
                <a:cubicBezTo>
                  <a:pt x="17044" y="732"/>
                  <a:pt x="17047" y="730"/>
                  <a:pt x="17049" y="729"/>
                </a:cubicBezTo>
                <a:cubicBezTo>
                  <a:pt x="17051" y="727"/>
                  <a:pt x="17059" y="728"/>
                  <a:pt x="17063" y="728"/>
                </a:cubicBezTo>
                <a:cubicBezTo>
                  <a:pt x="17066" y="729"/>
                  <a:pt x="17073" y="730"/>
                  <a:pt x="17079" y="730"/>
                </a:cubicBezTo>
                <a:cubicBezTo>
                  <a:pt x="17085" y="731"/>
                  <a:pt x="17095" y="735"/>
                  <a:pt x="17098" y="736"/>
                </a:cubicBezTo>
                <a:cubicBezTo>
                  <a:pt x="17101" y="737"/>
                  <a:pt x="17107" y="740"/>
                  <a:pt x="17111" y="741"/>
                </a:cubicBezTo>
                <a:cubicBezTo>
                  <a:pt x="17115" y="742"/>
                  <a:pt x="17121" y="745"/>
                  <a:pt x="17121" y="745"/>
                </a:cubicBezTo>
                <a:cubicBezTo>
                  <a:pt x="17121" y="745"/>
                  <a:pt x="17128" y="749"/>
                  <a:pt x="17129" y="750"/>
                </a:cubicBezTo>
                <a:cubicBezTo>
                  <a:pt x="17131" y="752"/>
                  <a:pt x="17129" y="757"/>
                  <a:pt x="17129" y="757"/>
                </a:cubicBezTo>
                <a:cubicBezTo>
                  <a:pt x="17129" y="757"/>
                  <a:pt x="17127" y="759"/>
                  <a:pt x="17124" y="760"/>
                </a:cubicBezTo>
                <a:cubicBezTo>
                  <a:pt x="17121" y="760"/>
                  <a:pt x="17118" y="760"/>
                  <a:pt x="17115" y="760"/>
                </a:cubicBezTo>
                <a:cubicBezTo>
                  <a:pt x="17111" y="760"/>
                  <a:pt x="17108" y="760"/>
                  <a:pt x="17107" y="759"/>
                </a:cubicBezTo>
                <a:cubicBezTo>
                  <a:pt x="17106" y="758"/>
                  <a:pt x="17098" y="756"/>
                  <a:pt x="17098" y="756"/>
                </a:cubicBezTo>
                <a:cubicBezTo>
                  <a:pt x="17091" y="757"/>
                  <a:pt x="17091" y="757"/>
                  <a:pt x="17091" y="757"/>
                </a:cubicBezTo>
                <a:cubicBezTo>
                  <a:pt x="17092" y="764"/>
                  <a:pt x="17092" y="764"/>
                  <a:pt x="17092" y="764"/>
                </a:cubicBezTo>
                <a:cubicBezTo>
                  <a:pt x="17100" y="770"/>
                  <a:pt x="17100" y="770"/>
                  <a:pt x="17100" y="770"/>
                </a:cubicBezTo>
                <a:cubicBezTo>
                  <a:pt x="17105" y="777"/>
                  <a:pt x="17105" y="777"/>
                  <a:pt x="17105" y="777"/>
                </a:cubicBezTo>
                <a:cubicBezTo>
                  <a:pt x="17105" y="777"/>
                  <a:pt x="17119" y="780"/>
                  <a:pt x="17122" y="780"/>
                </a:cubicBezTo>
                <a:cubicBezTo>
                  <a:pt x="17125" y="780"/>
                  <a:pt x="17135" y="781"/>
                  <a:pt x="17135" y="781"/>
                </a:cubicBezTo>
                <a:cubicBezTo>
                  <a:pt x="17149" y="783"/>
                  <a:pt x="17149" y="783"/>
                  <a:pt x="17149" y="783"/>
                </a:cubicBezTo>
                <a:cubicBezTo>
                  <a:pt x="17149" y="783"/>
                  <a:pt x="17160" y="784"/>
                  <a:pt x="17163" y="784"/>
                </a:cubicBezTo>
                <a:cubicBezTo>
                  <a:pt x="17167" y="784"/>
                  <a:pt x="17177" y="788"/>
                  <a:pt x="17179" y="789"/>
                </a:cubicBezTo>
                <a:cubicBezTo>
                  <a:pt x="17182" y="789"/>
                  <a:pt x="17195" y="794"/>
                  <a:pt x="17198" y="795"/>
                </a:cubicBezTo>
                <a:cubicBezTo>
                  <a:pt x="17200" y="796"/>
                  <a:pt x="17213" y="801"/>
                  <a:pt x="17217" y="802"/>
                </a:cubicBezTo>
                <a:cubicBezTo>
                  <a:pt x="17220" y="804"/>
                  <a:pt x="17225" y="804"/>
                  <a:pt x="17227" y="805"/>
                </a:cubicBezTo>
                <a:cubicBezTo>
                  <a:pt x="17228" y="805"/>
                  <a:pt x="17240" y="805"/>
                  <a:pt x="17244" y="805"/>
                </a:cubicBezTo>
                <a:cubicBezTo>
                  <a:pt x="17247" y="805"/>
                  <a:pt x="17250" y="805"/>
                  <a:pt x="17254" y="804"/>
                </a:cubicBezTo>
                <a:cubicBezTo>
                  <a:pt x="17258" y="803"/>
                  <a:pt x="17258" y="802"/>
                  <a:pt x="17258" y="799"/>
                </a:cubicBezTo>
                <a:cubicBezTo>
                  <a:pt x="17259" y="796"/>
                  <a:pt x="17258" y="795"/>
                  <a:pt x="17257" y="793"/>
                </a:cubicBezTo>
                <a:cubicBezTo>
                  <a:pt x="17257" y="791"/>
                  <a:pt x="17253" y="788"/>
                  <a:pt x="17251" y="785"/>
                </a:cubicBezTo>
                <a:cubicBezTo>
                  <a:pt x="17249" y="781"/>
                  <a:pt x="17244" y="781"/>
                  <a:pt x="17239" y="778"/>
                </a:cubicBezTo>
                <a:cubicBezTo>
                  <a:pt x="17234" y="775"/>
                  <a:pt x="17224" y="771"/>
                  <a:pt x="17223" y="769"/>
                </a:cubicBezTo>
                <a:cubicBezTo>
                  <a:pt x="17221" y="768"/>
                  <a:pt x="17206" y="762"/>
                  <a:pt x="17205" y="761"/>
                </a:cubicBezTo>
                <a:cubicBezTo>
                  <a:pt x="17204" y="761"/>
                  <a:pt x="17187" y="754"/>
                  <a:pt x="17185" y="753"/>
                </a:cubicBezTo>
                <a:cubicBezTo>
                  <a:pt x="17183" y="751"/>
                  <a:pt x="17175" y="747"/>
                  <a:pt x="17174" y="746"/>
                </a:cubicBezTo>
                <a:cubicBezTo>
                  <a:pt x="17172" y="745"/>
                  <a:pt x="17170" y="744"/>
                  <a:pt x="17169" y="742"/>
                </a:cubicBezTo>
                <a:cubicBezTo>
                  <a:pt x="17167" y="740"/>
                  <a:pt x="17159" y="738"/>
                  <a:pt x="17159" y="738"/>
                </a:cubicBezTo>
                <a:cubicBezTo>
                  <a:pt x="17152" y="733"/>
                  <a:pt x="17152" y="733"/>
                  <a:pt x="17152" y="733"/>
                </a:cubicBezTo>
                <a:cubicBezTo>
                  <a:pt x="17149" y="727"/>
                  <a:pt x="17149" y="727"/>
                  <a:pt x="17149" y="727"/>
                </a:cubicBezTo>
                <a:cubicBezTo>
                  <a:pt x="17149" y="727"/>
                  <a:pt x="17162" y="727"/>
                  <a:pt x="17164" y="727"/>
                </a:cubicBezTo>
                <a:cubicBezTo>
                  <a:pt x="17166" y="727"/>
                  <a:pt x="17182" y="728"/>
                  <a:pt x="17186" y="728"/>
                </a:cubicBezTo>
                <a:cubicBezTo>
                  <a:pt x="17189" y="728"/>
                  <a:pt x="17210" y="732"/>
                  <a:pt x="17212" y="732"/>
                </a:cubicBezTo>
                <a:cubicBezTo>
                  <a:pt x="17214" y="732"/>
                  <a:pt x="17237" y="739"/>
                  <a:pt x="17239" y="739"/>
                </a:cubicBezTo>
                <a:cubicBezTo>
                  <a:pt x="17240" y="739"/>
                  <a:pt x="17262" y="737"/>
                  <a:pt x="17265" y="737"/>
                </a:cubicBezTo>
                <a:cubicBezTo>
                  <a:pt x="17268" y="737"/>
                  <a:pt x="17298" y="740"/>
                  <a:pt x="17308" y="740"/>
                </a:cubicBezTo>
                <a:cubicBezTo>
                  <a:pt x="17317" y="741"/>
                  <a:pt x="17335" y="743"/>
                  <a:pt x="17337" y="743"/>
                </a:cubicBezTo>
                <a:cubicBezTo>
                  <a:pt x="17339" y="743"/>
                  <a:pt x="17363" y="744"/>
                  <a:pt x="17365" y="744"/>
                </a:cubicBezTo>
                <a:cubicBezTo>
                  <a:pt x="17396" y="744"/>
                  <a:pt x="17396" y="744"/>
                  <a:pt x="17396" y="744"/>
                </a:cubicBezTo>
                <a:cubicBezTo>
                  <a:pt x="17436" y="748"/>
                  <a:pt x="17436" y="748"/>
                  <a:pt x="17436" y="748"/>
                </a:cubicBezTo>
                <a:cubicBezTo>
                  <a:pt x="17436" y="748"/>
                  <a:pt x="17451" y="754"/>
                  <a:pt x="17457" y="755"/>
                </a:cubicBezTo>
                <a:cubicBezTo>
                  <a:pt x="17463" y="756"/>
                  <a:pt x="17467" y="759"/>
                  <a:pt x="17470" y="760"/>
                </a:cubicBezTo>
                <a:cubicBezTo>
                  <a:pt x="17473" y="760"/>
                  <a:pt x="17489" y="762"/>
                  <a:pt x="17491" y="763"/>
                </a:cubicBezTo>
                <a:cubicBezTo>
                  <a:pt x="17493" y="763"/>
                  <a:pt x="17519" y="765"/>
                  <a:pt x="17525" y="766"/>
                </a:cubicBezTo>
                <a:cubicBezTo>
                  <a:pt x="17531" y="767"/>
                  <a:pt x="17539" y="770"/>
                  <a:pt x="17549" y="771"/>
                </a:cubicBezTo>
                <a:cubicBezTo>
                  <a:pt x="17558" y="771"/>
                  <a:pt x="17564" y="773"/>
                  <a:pt x="17568" y="773"/>
                </a:cubicBezTo>
                <a:cubicBezTo>
                  <a:pt x="17572" y="774"/>
                  <a:pt x="17589" y="778"/>
                  <a:pt x="17592" y="778"/>
                </a:cubicBezTo>
                <a:cubicBezTo>
                  <a:pt x="17596" y="778"/>
                  <a:pt x="17609" y="782"/>
                  <a:pt x="17615" y="784"/>
                </a:cubicBezTo>
                <a:cubicBezTo>
                  <a:pt x="17622" y="785"/>
                  <a:pt x="17642" y="793"/>
                  <a:pt x="17643" y="794"/>
                </a:cubicBezTo>
                <a:cubicBezTo>
                  <a:pt x="17644" y="794"/>
                  <a:pt x="17671" y="801"/>
                  <a:pt x="17679" y="802"/>
                </a:cubicBezTo>
                <a:cubicBezTo>
                  <a:pt x="17687" y="803"/>
                  <a:pt x="17702" y="806"/>
                  <a:pt x="17712" y="808"/>
                </a:cubicBezTo>
                <a:cubicBezTo>
                  <a:pt x="17723" y="809"/>
                  <a:pt x="17740" y="813"/>
                  <a:pt x="17741" y="813"/>
                </a:cubicBezTo>
                <a:cubicBezTo>
                  <a:pt x="17742" y="813"/>
                  <a:pt x="17771" y="822"/>
                  <a:pt x="17771" y="822"/>
                </a:cubicBezTo>
                <a:cubicBezTo>
                  <a:pt x="17789" y="831"/>
                  <a:pt x="17789" y="831"/>
                  <a:pt x="17789" y="831"/>
                </a:cubicBezTo>
                <a:cubicBezTo>
                  <a:pt x="17789" y="831"/>
                  <a:pt x="17810" y="831"/>
                  <a:pt x="17812" y="832"/>
                </a:cubicBezTo>
                <a:cubicBezTo>
                  <a:pt x="17813" y="833"/>
                  <a:pt x="17842" y="843"/>
                  <a:pt x="17842" y="843"/>
                </a:cubicBezTo>
                <a:cubicBezTo>
                  <a:pt x="17886" y="848"/>
                  <a:pt x="17886" y="848"/>
                  <a:pt x="17886" y="848"/>
                </a:cubicBezTo>
                <a:cubicBezTo>
                  <a:pt x="17886" y="848"/>
                  <a:pt x="17932" y="863"/>
                  <a:pt x="17933" y="865"/>
                </a:cubicBezTo>
                <a:cubicBezTo>
                  <a:pt x="17934" y="866"/>
                  <a:pt x="17973" y="878"/>
                  <a:pt x="17973" y="878"/>
                </a:cubicBezTo>
                <a:cubicBezTo>
                  <a:pt x="17973" y="878"/>
                  <a:pt x="17979" y="878"/>
                  <a:pt x="17982" y="879"/>
                </a:cubicBezTo>
                <a:cubicBezTo>
                  <a:pt x="17984" y="879"/>
                  <a:pt x="17991" y="881"/>
                  <a:pt x="18001" y="882"/>
                </a:cubicBezTo>
                <a:cubicBezTo>
                  <a:pt x="18011" y="884"/>
                  <a:pt x="18016" y="885"/>
                  <a:pt x="18019" y="886"/>
                </a:cubicBezTo>
                <a:cubicBezTo>
                  <a:pt x="18022" y="887"/>
                  <a:pt x="18034" y="892"/>
                  <a:pt x="18040" y="895"/>
                </a:cubicBezTo>
                <a:cubicBezTo>
                  <a:pt x="18046" y="898"/>
                  <a:pt x="18049" y="900"/>
                  <a:pt x="18050" y="900"/>
                </a:cubicBezTo>
                <a:cubicBezTo>
                  <a:pt x="18052" y="901"/>
                  <a:pt x="18059" y="901"/>
                  <a:pt x="18064" y="901"/>
                </a:cubicBezTo>
                <a:cubicBezTo>
                  <a:pt x="18070" y="901"/>
                  <a:pt x="18076" y="907"/>
                  <a:pt x="18079" y="910"/>
                </a:cubicBezTo>
                <a:cubicBezTo>
                  <a:pt x="18082" y="913"/>
                  <a:pt x="18087" y="918"/>
                  <a:pt x="18087" y="920"/>
                </a:cubicBezTo>
                <a:cubicBezTo>
                  <a:pt x="18088" y="921"/>
                  <a:pt x="18095" y="925"/>
                  <a:pt x="18097" y="926"/>
                </a:cubicBezTo>
                <a:cubicBezTo>
                  <a:pt x="18099" y="926"/>
                  <a:pt x="18109" y="930"/>
                  <a:pt x="18115" y="931"/>
                </a:cubicBezTo>
                <a:cubicBezTo>
                  <a:pt x="18120" y="933"/>
                  <a:pt x="18122" y="935"/>
                  <a:pt x="18125" y="938"/>
                </a:cubicBezTo>
                <a:cubicBezTo>
                  <a:pt x="18128" y="940"/>
                  <a:pt x="18131" y="942"/>
                  <a:pt x="18134" y="945"/>
                </a:cubicBezTo>
                <a:cubicBezTo>
                  <a:pt x="18137" y="948"/>
                  <a:pt x="18147" y="951"/>
                  <a:pt x="18152" y="953"/>
                </a:cubicBezTo>
                <a:cubicBezTo>
                  <a:pt x="18157" y="956"/>
                  <a:pt x="18158" y="954"/>
                  <a:pt x="18166" y="955"/>
                </a:cubicBezTo>
                <a:cubicBezTo>
                  <a:pt x="18173" y="955"/>
                  <a:pt x="18171" y="953"/>
                  <a:pt x="18172" y="952"/>
                </a:cubicBezTo>
                <a:cubicBezTo>
                  <a:pt x="18174" y="951"/>
                  <a:pt x="18173" y="949"/>
                  <a:pt x="18173" y="948"/>
                </a:cubicBezTo>
                <a:cubicBezTo>
                  <a:pt x="18173" y="946"/>
                  <a:pt x="18171" y="944"/>
                  <a:pt x="18170" y="942"/>
                </a:cubicBezTo>
                <a:cubicBezTo>
                  <a:pt x="18169" y="940"/>
                  <a:pt x="18165" y="937"/>
                  <a:pt x="18165" y="937"/>
                </a:cubicBezTo>
                <a:cubicBezTo>
                  <a:pt x="18149" y="932"/>
                  <a:pt x="18149" y="932"/>
                  <a:pt x="18149" y="932"/>
                </a:cubicBezTo>
                <a:cubicBezTo>
                  <a:pt x="18139" y="928"/>
                  <a:pt x="18139" y="928"/>
                  <a:pt x="18139" y="928"/>
                </a:cubicBezTo>
                <a:cubicBezTo>
                  <a:pt x="18138" y="924"/>
                  <a:pt x="18138" y="924"/>
                  <a:pt x="18138" y="924"/>
                </a:cubicBezTo>
                <a:cubicBezTo>
                  <a:pt x="18144" y="923"/>
                  <a:pt x="18144" y="923"/>
                  <a:pt x="18144" y="923"/>
                </a:cubicBezTo>
                <a:cubicBezTo>
                  <a:pt x="18150" y="923"/>
                  <a:pt x="18150" y="923"/>
                  <a:pt x="18150" y="923"/>
                </a:cubicBezTo>
                <a:cubicBezTo>
                  <a:pt x="18150" y="923"/>
                  <a:pt x="18170" y="924"/>
                  <a:pt x="18171" y="924"/>
                </a:cubicBezTo>
                <a:cubicBezTo>
                  <a:pt x="18173" y="924"/>
                  <a:pt x="18188" y="927"/>
                  <a:pt x="18188" y="927"/>
                </a:cubicBezTo>
                <a:cubicBezTo>
                  <a:pt x="18198" y="928"/>
                  <a:pt x="18198" y="928"/>
                  <a:pt x="18198" y="928"/>
                </a:cubicBezTo>
                <a:cubicBezTo>
                  <a:pt x="18239" y="929"/>
                  <a:pt x="18239" y="929"/>
                  <a:pt x="18239" y="929"/>
                </a:cubicBezTo>
                <a:cubicBezTo>
                  <a:pt x="18258" y="931"/>
                  <a:pt x="18258" y="931"/>
                  <a:pt x="18258" y="931"/>
                </a:cubicBezTo>
                <a:cubicBezTo>
                  <a:pt x="18285" y="938"/>
                  <a:pt x="18285" y="938"/>
                  <a:pt x="18285" y="938"/>
                </a:cubicBezTo>
                <a:cubicBezTo>
                  <a:pt x="18285" y="938"/>
                  <a:pt x="18297" y="947"/>
                  <a:pt x="18298" y="947"/>
                </a:cubicBezTo>
                <a:cubicBezTo>
                  <a:pt x="18300" y="948"/>
                  <a:pt x="18313" y="950"/>
                  <a:pt x="18315" y="950"/>
                </a:cubicBezTo>
                <a:cubicBezTo>
                  <a:pt x="18318" y="951"/>
                  <a:pt x="18334" y="953"/>
                  <a:pt x="18335" y="953"/>
                </a:cubicBezTo>
                <a:cubicBezTo>
                  <a:pt x="18337" y="953"/>
                  <a:pt x="18353" y="957"/>
                  <a:pt x="18357" y="958"/>
                </a:cubicBezTo>
                <a:cubicBezTo>
                  <a:pt x="18360" y="960"/>
                  <a:pt x="18372" y="967"/>
                  <a:pt x="18372" y="967"/>
                </a:cubicBezTo>
                <a:cubicBezTo>
                  <a:pt x="18372" y="967"/>
                  <a:pt x="18400" y="975"/>
                  <a:pt x="18405" y="976"/>
                </a:cubicBezTo>
                <a:cubicBezTo>
                  <a:pt x="18409" y="978"/>
                  <a:pt x="18410" y="977"/>
                  <a:pt x="18413" y="978"/>
                </a:cubicBezTo>
                <a:cubicBezTo>
                  <a:pt x="18415" y="979"/>
                  <a:pt x="18419" y="980"/>
                  <a:pt x="18420" y="981"/>
                </a:cubicBezTo>
                <a:cubicBezTo>
                  <a:pt x="18422" y="982"/>
                  <a:pt x="18422" y="987"/>
                  <a:pt x="18422" y="989"/>
                </a:cubicBezTo>
                <a:cubicBezTo>
                  <a:pt x="18422" y="992"/>
                  <a:pt x="18422" y="994"/>
                  <a:pt x="18422" y="994"/>
                </a:cubicBezTo>
                <a:cubicBezTo>
                  <a:pt x="18422" y="994"/>
                  <a:pt x="18422" y="999"/>
                  <a:pt x="18424" y="1000"/>
                </a:cubicBezTo>
                <a:cubicBezTo>
                  <a:pt x="18425" y="1001"/>
                  <a:pt x="18432" y="1007"/>
                  <a:pt x="18432" y="1007"/>
                </a:cubicBezTo>
                <a:cubicBezTo>
                  <a:pt x="18432" y="1016"/>
                  <a:pt x="18432" y="1016"/>
                  <a:pt x="18432" y="1016"/>
                </a:cubicBezTo>
                <a:cubicBezTo>
                  <a:pt x="18427" y="1021"/>
                  <a:pt x="18427" y="1021"/>
                  <a:pt x="18427" y="1021"/>
                </a:cubicBezTo>
                <a:cubicBezTo>
                  <a:pt x="18423" y="1023"/>
                  <a:pt x="18423" y="1023"/>
                  <a:pt x="18423" y="1023"/>
                </a:cubicBezTo>
                <a:cubicBezTo>
                  <a:pt x="18413" y="1023"/>
                  <a:pt x="18413" y="1023"/>
                  <a:pt x="18413" y="1023"/>
                </a:cubicBezTo>
                <a:cubicBezTo>
                  <a:pt x="18405" y="1020"/>
                  <a:pt x="18405" y="1020"/>
                  <a:pt x="18405" y="1020"/>
                </a:cubicBezTo>
                <a:cubicBezTo>
                  <a:pt x="18388" y="1020"/>
                  <a:pt x="18388" y="1020"/>
                  <a:pt x="18388" y="1020"/>
                </a:cubicBezTo>
                <a:cubicBezTo>
                  <a:pt x="18381" y="1022"/>
                  <a:pt x="18381" y="1022"/>
                  <a:pt x="18381" y="1022"/>
                </a:cubicBezTo>
                <a:cubicBezTo>
                  <a:pt x="18378" y="1024"/>
                  <a:pt x="18378" y="1024"/>
                  <a:pt x="18378" y="1024"/>
                </a:cubicBezTo>
                <a:cubicBezTo>
                  <a:pt x="18378" y="1024"/>
                  <a:pt x="18379" y="1031"/>
                  <a:pt x="18381" y="1032"/>
                </a:cubicBezTo>
                <a:cubicBezTo>
                  <a:pt x="18384" y="1033"/>
                  <a:pt x="18384" y="1033"/>
                  <a:pt x="18388" y="1035"/>
                </a:cubicBezTo>
                <a:cubicBezTo>
                  <a:pt x="18392" y="1036"/>
                  <a:pt x="18398" y="1039"/>
                  <a:pt x="18403" y="1040"/>
                </a:cubicBezTo>
                <a:cubicBezTo>
                  <a:pt x="18407" y="1041"/>
                  <a:pt x="18412" y="1047"/>
                  <a:pt x="18413" y="1049"/>
                </a:cubicBezTo>
                <a:cubicBezTo>
                  <a:pt x="18414" y="1051"/>
                  <a:pt x="18415" y="1057"/>
                  <a:pt x="18415" y="1057"/>
                </a:cubicBezTo>
                <a:cubicBezTo>
                  <a:pt x="18409" y="1063"/>
                  <a:pt x="18409" y="1063"/>
                  <a:pt x="18409" y="1063"/>
                </a:cubicBezTo>
                <a:cubicBezTo>
                  <a:pt x="18409" y="1063"/>
                  <a:pt x="18409" y="1065"/>
                  <a:pt x="18410" y="1067"/>
                </a:cubicBezTo>
                <a:cubicBezTo>
                  <a:pt x="18411" y="1069"/>
                  <a:pt x="18413" y="1070"/>
                  <a:pt x="18418" y="1073"/>
                </a:cubicBezTo>
                <a:cubicBezTo>
                  <a:pt x="18422" y="1075"/>
                  <a:pt x="18424" y="1076"/>
                  <a:pt x="18427" y="1077"/>
                </a:cubicBezTo>
                <a:cubicBezTo>
                  <a:pt x="18430" y="1078"/>
                  <a:pt x="18434" y="1081"/>
                  <a:pt x="18436" y="1083"/>
                </a:cubicBezTo>
                <a:cubicBezTo>
                  <a:pt x="18438" y="1085"/>
                  <a:pt x="18442" y="1088"/>
                  <a:pt x="18442" y="1088"/>
                </a:cubicBezTo>
                <a:cubicBezTo>
                  <a:pt x="18442" y="1088"/>
                  <a:pt x="18442" y="1095"/>
                  <a:pt x="18440" y="1098"/>
                </a:cubicBezTo>
                <a:cubicBezTo>
                  <a:pt x="18434" y="1100"/>
                  <a:pt x="18434" y="1100"/>
                  <a:pt x="18434" y="1100"/>
                </a:cubicBezTo>
                <a:cubicBezTo>
                  <a:pt x="18422" y="1098"/>
                  <a:pt x="18422" y="1098"/>
                  <a:pt x="18422" y="1098"/>
                </a:cubicBezTo>
                <a:cubicBezTo>
                  <a:pt x="18422" y="1098"/>
                  <a:pt x="18416" y="1097"/>
                  <a:pt x="18415" y="1095"/>
                </a:cubicBezTo>
                <a:cubicBezTo>
                  <a:pt x="18414" y="1094"/>
                  <a:pt x="18410" y="1094"/>
                  <a:pt x="18409" y="1093"/>
                </a:cubicBezTo>
                <a:cubicBezTo>
                  <a:pt x="18408" y="1092"/>
                  <a:pt x="18401" y="1093"/>
                  <a:pt x="18401" y="1093"/>
                </a:cubicBezTo>
                <a:cubicBezTo>
                  <a:pt x="18394" y="1093"/>
                  <a:pt x="18394" y="1093"/>
                  <a:pt x="18394" y="1093"/>
                </a:cubicBezTo>
                <a:cubicBezTo>
                  <a:pt x="18379" y="1091"/>
                  <a:pt x="18379" y="1091"/>
                  <a:pt x="18379" y="1091"/>
                </a:cubicBezTo>
                <a:cubicBezTo>
                  <a:pt x="18374" y="1089"/>
                  <a:pt x="18374" y="1089"/>
                  <a:pt x="18374" y="1089"/>
                </a:cubicBezTo>
                <a:cubicBezTo>
                  <a:pt x="18374" y="1089"/>
                  <a:pt x="18359" y="1084"/>
                  <a:pt x="18357" y="1082"/>
                </a:cubicBezTo>
                <a:cubicBezTo>
                  <a:pt x="18355" y="1080"/>
                  <a:pt x="18343" y="1074"/>
                  <a:pt x="18343" y="1074"/>
                </a:cubicBezTo>
                <a:cubicBezTo>
                  <a:pt x="18323" y="1070"/>
                  <a:pt x="18323" y="1070"/>
                  <a:pt x="18323" y="1070"/>
                </a:cubicBezTo>
                <a:cubicBezTo>
                  <a:pt x="18305" y="1069"/>
                  <a:pt x="18305" y="1069"/>
                  <a:pt x="18305" y="1069"/>
                </a:cubicBezTo>
                <a:cubicBezTo>
                  <a:pt x="18281" y="1067"/>
                  <a:pt x="18281" y="1067"/>
                  <a:pt x="18281" y="1067"/>
                </a:cubicBezTo>
                <a:cubicBezTo>
                  <a:pt x="18269" y="1062"/>
                  <a:pt x="18269" y="1062"/>
                  <a:pt x="18269" y="1062"/>
                </a:cubicBezTo>
                <a:cubicBezTo>
                  <a:pt x="18254" y="1058"/>
                  <a:pt x="18254" y="1058"/>
                  <a:pt x="18254" y="1058"/>
                </a:cubicBezTo>
                <a:cubicBezTo>
                  <a:pt x="18239" y="1050"/>
                  <a:pt x="18239" y="1050"/>
                  <a:pt x="18239" y="1050"/>
                </a:cubicBezTo>
                <a:cubicBezTo>
                  <a:pt x="18217" y="1038"/>
                  <a:pt x="18217" y="1038"/>
                  <a:pt x="18217" y="1038"/>
                </a:cubicBezTo>
                <a:cubicBezTo>
                  <a:pt x="18207" y="1032"/>
                  <a:pt x="18207" y="1032"/>
                  <a:pt x="18207" y="1032"/>
                </a:cubicBezTo>
                <a:cubicBezTo>
                  <a:pt x="18185" y="1025"/>
                  <a:pt x="18185" y="1025"/>
                  <a:pt x="18185" y="1025"/>
                </a:cubicBezTo>
                <a:cubicBezTo>
                  <a:pt x="18176" y="1020"/>
                  <a:pt x="18176" y="1020"/>
                  <a:pt x="18176" y="1020"/>
                </a:cubicBezTo>
                <a:cubicBezTo>
                  <a:pt x="18143" y="1018"/>
                  <a:pt x="18143" y="1018"/>
                  <a:pt x="18143" y="1018"/>
                </a:cubicBezTo>
                <a:cubicBezTo>
                  <a:pt x="18127" y="1020"/>
                  <a:pt x="18127" y="1020"/>
                  <a:pt x="18127" y="1020"/>
                </a:cubicBezTo>
                <a:cubicBezTo>
                  <a:pt x="18127" y="1020"/>
                  <a:pt x="18113" y="1025"/>
                  <a:pt x="18110" y="1025"/>
                </a:cubicBezTo>
                <a:cubicBezTo>
                  <a:pt x="18108" y="1025"/>
                  <a:pt x="18097" y="1026"/>
                  <a:pt x="18097" y="1026"/>
                </a:cubicBezTo>
                <a:cubicBezTo>
                  <a:pt x="18097" y="1026"/>
                  <a:pt x="18075" y="1024"/>
                  <a:pt x="18070" y="1022"/>
                </a:cubicBezTo>
                <a:cubicBezTo>
                  <a:pt x="18064" y="1020"/>
                  <a:pt x="18061" y="1019"/>
                  <a:pt x="18061" y="1019"/>
                </a:cubicBezTo>
                <a:cubicBezTo>
                  <a:pt x="18061" y="1019"/>
                  <a:pt x="18056" y="1014"/>
                  <a:pt x="18054" y="1011"/>
                </a:cubicBezTo>
                <a:cubicBezTo>
                  <a:pt x="18053" y="1009"/>
                  <a:pt x="18044" y="1006"/>
                  <a:pt x="18043" y="1005"/>
                </a:cubicBezTo>
                <a:cubicBezTo>
                  <a:pt x="18042" y="1003"/>
                  <a:pt x="18025" y="1001"/>
                  <a:pt x="18025" y="1001"/>
                </a:cubicBezTo>
                <a:cubicBezTo>
                  <a:pt x="18025" y="1001"/>
                  <a:pt x="18014" y="995"/>
                  <a:pt x="18011" y="992"/>
                </a:cubicBezTo>
                <a:cubicBezTo>
                  <a:pt x="18008" y="989"/>
                  <a:pt x="18008" y="987"/>
                  <a:pt x="18008" y="985"/>
                </a:cubicBezTo>
                <a:cubicBezTo>
                  <a:pt x="18008" y="984"/>
                  <a:pt x="18004" y="978"/>
                  <a:pt x="18004" y="978"/>
                </a:cubicBezTo>
                <a:cubicBezTo>
                  <a:pt x="17999" y="973"/>
                  <a:pt x="17999" y="973"/>
                  <a:pt x="17999" y="973"/>
                </a:cubicBezTo>
                <a:cubicBezTo>
                  <a:pt x="17992" y="973"/>
                  <a:pt x="17992" y="973"/>
                  <a:pt x="17992" y="973"/>
                </a:cubicBezTo>
                <a:cubicBezTo>
                  <a:pt x="17989" y="976"/>
                  <a:pt x="17989" y="976"/>
                  <a:pt x="17989" y="976"/>
                </a:cubicBezTo>
                <a:cubicBezTo>
                  <a:pt x="17989" y="976"/>
                  <a:pt x="17988" y="978"/>
                  <a:pt x="17985" y="979"/>
                </a:cubicBezTo>
                <a:cubicBezTo>
                  <a:pt x="17982" y="979"/>
                  <a:pt x="17983" y="979"/>
                  <a:pt x="17981" y="979"/>
                </a:cubicBezTo>
                <a:cubicBezTo>
                  <a:pt x="17978" y="979"/>
                  <a:pt x="17978" y="978"/>
                  <a:pt x="17975" y="978"/>
                </a:cubicBezTo>
                <a:cubicBezTo>
                  <a:pt x="17973" y="978"/>
                  <a:pt x="17969" y="978"/>
                  <a:pt x="17969" y="978"/>
                </a:cubicBezTo>
                <a:cubicBezTo>
                  <a:pt x="17965" y="980"/>
                  <a:pt x="17965" y="980"/>
                  <a:pt x="17965" y="980"/>
                </a:cubicBezTo>
                <a:cubicBezTo>
                  <a:pt x="17963" y="985"/>
                  <a:pt x="17963" y="985"/>
                  <a:pt x="17963" y="985"/>
                </a:cubicBezTo>
                <a:cubicBezTo>
                  <a:pt x="17968" y="989"/>
                  <a:pt x="17968" y="989"/>
                  <a:pt x="17968" y="989"/>
                </a:cubicBezTo>
                <a:cubicBezTo>
                  <a:pt x="17974" y="994"/>
                  <a:pt x="17974" y="994"/>
                  <a:pt x="17974" y="994"/>
                </a:cubicBezTo>
                <a:cubicBezTo>
                  <a:pt x="17984" y="1001"/>
                  <a:pt x="17984" y="1001"/>
                  <a:pt x="17984" y="1001"/>
                </a:cubicBezTo>
                <a:cubicBezTo>
                  <a:pt x="17984" y="1001"/>
                  <a:pt x="17994" y="1006"/>
                  <a:pt x="17996" y="1007"/>
                </a:cubicBezTo>
                <a:cubicBezTo>
                  <a:pt x="17998" y="1009"/>
                  <a:pt x="18002" y="1009"/>
                  <a:pt x="18004" y="1009"/>
                </a:cubicBezTo>
                <a:cubicBezTo>
                  <a:pt x="18005" y="1009"/>
                  <a:pt x="18012" y="1012"/>
                  <a:pt x="18015" y="1013"/>
                </a:cubicBezTo>
                <a:cubicBezTo>
                  <a:pt x="18018" y="1014"/>
                  <a:pt x="18021" y="1019"/>
                  <a:pt x="18021" y="1019"/>
                </a:cubicBezTo>
                <a:cubicBezTo>
                  <a:pt x="18025" y="1025"/>
                  <a:pt x="18025" y="1025"/>
                  <a:pt x="18025" y="1025"/>
                </a:cubicBezTo>
                <a:cubicBezTo>
                  <a:pt x="18025" y="1025"/>
                  <a:pt x="18030" y="1026"/>
                  <a:pt x="18031" y="1027"/>
                </a:cubicBezTo>
                <a:cubicBezTo>
                  <a:pt x="18032" y="1028"/>
                  <a:pt x="18040" y="1033"/>
                  <a:pt x="18041" y="1034"/>
                </a:cubicBezTo>
                <a:cubicBezTo>
                  <a:pt x="18042" y="1035"/>
                  <a:pt x="18044" y="1040"/>
                  <a:pt x="18044" y="1043"/>
                </a:cubicBezTo>
                <a:cubicBezTo>
                  <a:pt x="18044" y="1045"/>
                  <a:pt x="18040" y="1049"/>
                  <a:pt x="18039" y="1050"/>
                </a:cubicBezTo>
                <a:cubicBezTo>
                  <a:pt x="18037" y="1051"/>
                  <a:pt x="18033" y="1053"/>
                  <a:pt x="18031" y="1054"/>
                </a:cubicBezTo>
                <a:cubicBezTo>
                  <a:pt x="18029" y="1055"/>
                  <a:pt x="18028" y="1063"/>
                  <a:pt x="18026" y="1065"/>
                </a:cubicBezTo>
                <a:cubicBezTo>
                  <a:pt x="18025" y="1066"/>
                  <a:pt x="18021" y="1068"/>
                  <a:pt x="18019" y="1069"/>
                </a:cubicBezTo>
                <a:cubicBezTo>
                  <a:pt x="18017" y="1070"/>
                  <a:pt x="18012" y="1075"/>
                  <a:pt x="18012" y="1075"/>
                </a:cubicBezTo>
                <a:cubicBezTo>
                  <a:pt x="18012" y="1075"/>
                  <a:pt x="18002" y="1077"/>
                  <a:pt x="18000" y="1077"/>
                </a:cubicBezTo>
                <a:cubicBezTo>
                  <a:pt x="17997" y="1076"/>
                  <a:pt x="17996" y="1077"/>
                  <a:pt x="17993" y="1077"/>
                </a:cubicBezTo>
                <a:cubicBezTo>
                  <a:pt x="17984" y="1077"/>
                  <a:pt x="17984" y="1077"/>
                  <a:pt x="17984" y="1077"/>
                </a:cubicBezTo>
                <a:cubicBezTo>
                  <a:pt x="17981" y="1077"/>
                  <a:pt x="17965" y="1073"/>
                  <a:pt x="17963" y="1073"/>
                </a:cubicBezTo>
                <a:cubicBezTo>
                  <a:pt x="17962" y="1072"/>
                  <a:pt x="17954" y="1068"/>
                  <a:pt x="17954" y="1068"/>
                </a:cubicBezTo>
                <a:cubicBezTo>
                  <a:pt x="17948" y="1067"/>
                  <a:pt x="17948" y="1067"/>
                  <a:pt x="17948" y="1067"/>
                </a:cubicBezTo>
                <a:cubicBezTo>
                  <a:pt x="17942" y="1067"/>
                  <a:pt x="17942" y="1067"/>
                  <a:pt x="17942" y="1067"/>
                </a:cubicBezTo>
                <a:cubicBezTo>
                  <a:pt x="17938" y="1071"/>
                  <a:pt x="17938" y="1071"/>
                  <a:pt x="17938" y="1071"/>
                </a:cubicBezTo>
                <a:cubicBezTo>
                  <a:pt x="17938" y="1071"/>
                  <a:pt x="17946" y="1077"/>
                  <a:pt x="17947" y="1078"/>
                </a:cubicBezTo>
                <a:cubicBezTo>
                  <a:pt x="17948" y="1079"/>
                  <a:pt x="17951" y="1083"/>
                  <a:pt x="17953" y="1084"/>
                </a:cubicBezTo>
                <a:cubicBezTo>
                  <a:pt x="17955" y="1085"/>
                  <a:pt x="17961" y="1088"/>
                  <a:pt x="17965" y="1090"/>
                </a:cubicBezTo>
                <a:cubicBezTo>
                  <a:pt x="17969" y="1093"/>
                  <a:pt x="17973" y="1094"/>
                  <a:pt x="17975" y="1095"/>
                </a:cubicBezTo>
                <a:cubicBezTo>
                  <a:pt x="17977" y="1096"/>
                  <a:pt x="17987" y="1099"/>
                  <a:pt x="17992" y="1100"/>
                </a:cubicBezTo>
                <a:cubicBezTo>
                  <a:pt x="17998" y="1102"/>
                  <a:pt x="17998" y="1102"/>
                  <a:pt x="18001" y="1102"/>
                </a:cubicBezTo>
                <a:cubicBezTo>
                  <a:pt x="18004" y="1102"/>
                  <a:pt x="18009" y="1101"/>
                  <a:pt x="18009" y="1101"/>
                </a:cubicBezTo>
                <a:cubicBezTo>
                  <a:pt x="18012" y="1097"/>
                  <a:pt x="18012" y="1097"/>
                  <a:pt x="18012" y="1097"/>
                </a:cubicBezTo>
                <a:cubicBezTo>
                  <a:pt x="18018" y="1095"/>
                  <a:pt x="18018" y="1095"/>
                  <a:pt x="18018" y="1095"/>
                </a:cubicBezTo>
                <a:cubicBezTo>
                  <a:pt x="18027" y="1100"/>
                  <a:pt x="18027" y="1100"/>
                  <a:pt x="18027" y="1100"/>
                </a:cubicBezTo>
                <a:cubicBezTo>
                  <a:pt x="18027" y="1100"/>
                  <a:pt x="18039" y="1106"/>
                  <a:pt x="18041" y="1107"/>
                </a:cubicBezTo>
                <a:cubicBezTo>
                  <a:pt x="18042" y="1108"/>
                  <a:pt x="18054" y="1114"/>
                  <a:pt x="18054" y="1114"/>
                </a:cubicBezTo>
                <a:cubicBezTo>
                  <a:pt x="18070" y="1124"/>
                  <a:pt x="18070" y="1124"/>
                  <a:pt x="18070" y="1124"/>
                </a:cubicBezTo>
                <a:cubicBezTo>
                  <a:pt x="18082" y="1131"/>
                  <a:pt x="18082" y="1131"/>
                  <a:pt x="18082" y="1131"/>
                </a:cubicBezTo>
                <a:cubicBezTo>
                  <a:pt x="18103" y="1148"/>
                  <a:pt x="18103" y="1148"/>
                  <a:pt x="18103" y="1148"/>
                </a:cubicBezTo>
                <a:cubicBezTo>
                  <a:pt x="18103" y="1148"/>
                  <a:pt x="18115" y="1155"/>
                  <a:pt x="18117" y="1155"/>
                </a:cubicBezTo>
                <a:cubicBezTo>
                  <a:pt x="18120" y="1156"/>
                  <a:pt x="18128" y="1160"/>
                  <a:pt x="18131" y="1161"/>
                </a:cubicBezTo>
                <a:cubicBezTo>
                  <a:pt x="18134" y="1162"/>
                  <a:pt x="18138" y="1164"/>
                  <a:pt x="18141" y="1164"/>
                </a:cubicBezTo>
                <a:cubicBezTo>
                  <a:pt x="18145" y="1165"/>
                  <a:pt x="18151" y="1168"/>
                  <a:pt x="18155" y="1168"/>
                </a:cubicBezTo>
                <a:cubicBezTo>
                  <a:pt x="18158" y="1169"/>
                  <a:pt x="18167" y="1175"/>
                  <a:pt x="18167" y="1175"/>
                </a:cubicBezTo>
                <a:cubicBezTo>
                  <a:pt x="18167" y="1175"/>
                  <a:pt x="18177" y="1182"/>
                  <a:pt x="18178" y="1183"/>
                </a:cubicBezTo>
                <a:cubicBezTo>
                  <a:pt x="18178" y="1184"/>
                  <a:pt x="18182" y="1187"/>
                  <a:pt x="18182" y="1187"/>
                </a:cubicBezTo>
                <a:cubicBezTo>
                  <a:pt x="18182" y="1187"/>
                  <a:pt x="18195" y="1191"/>
                  <a:pt x="18197" y="1191"/>
                </a:cubicBezTo>
                <a:cubicBezTo>
                  <a:pt x="18198" y="1191"/>
                  <a:pt x="18205" y="1194"/>
                  <a:pt x="18208" y="1195"/>
                </a:cubicBezTo>
                <a:cubicBezTo>
                  <a:pt x="18211" y="1196"/>
                  <a:pt x="18216" y="1201"/>
                  <a:pt x="18216" y="1201"/>
                </a:cubicBezTo>
                <a:cubicBezTo>
                  <a:pt x="18222" y="1208"/>
                  <a:pt x="18222" y="1208"/>
                  <a:pt x="18222" y="1208"/>
                </a:cubicBezTo>
                <a:cubicBezTo>
                  <a:pt x="18223" y="1215"/>
                  <a:pt x="18223" y="1215"/>
                  <a:pt x="18223" y="1215"/>
                </a:cubicBezTo>
                <a:cubicBezTo>
                  <a:pt x="18224" y="1222"/>
                  <a:pt x="18224" y="1222"/>
                  <a:pt x="18224" y="1222"/>
                </a:cubicBezTo>
                <a:cubicBezTo>
                  <a:pt x="18214" y="1224"/>
                  <a:pt x="18214" y="1224"/>
                  <a:pt x="18214" y="1224"/>
                </a:cubicBezTo>
                <a:cubicBezTo>
                  <a:pt x="18198" y="1223"/>
                  <a:pt x="18198" y="1223"/>
                  <a:pt x="18198" y="1223"/>
                </a:cubicBezTo>
                <a:cubicBezTo>
                  <a:pt x="18198" y="1223"/>
                  <a:pt x="18181" y="1219"/>
                  <a:pt x="18180" y="1218"/>
                </a:cubicBezTo>
                <a:cubicBezTo>
                  <a:pt x="18179" y="1217"/>
                  <a:pt x="18162" y="1213"/>
                  <a:pt x="18159" y="1212"/>
                </a:cubicBezTo>
                <a:cubicBezTo>
                  <a:pt x="18156" y="1210"/>
                  <a:pt x="18150" y="1209"/>
                  <a:pt x="18150" y="1209"/>
                </a:cubicBezTo>
                <a:cubicBezTo>
                  <a:pt x="18126" y="1209"/>
                  <a:pt x="18126" y="1209"/>
                  <a:pt x="18126" y="1209"/>
                </a:cubicBezTo>
                <a:cubicBezTo>
                  <a:pt x="18117" y="1209"/>
                  <a:pt x="18117" y="1209"/>
                  <a:pt x="18117" y="1209"/>
                </a:cubicBezTo>
                <a:cubicBezTo>
                  <a:pt x="18110" y="1205"/>
                  <a:pt x="18110" y="1205"/>
                  <a:pt x="18110" y="1205"/>
                </a:cubicBezTo>
                <a:cubicBezTo>
                  <a:pt x="18107" y="1201"/>
                  <a:pt x="18107" y="1201"/>
                  <a:pt x="18107" y="1201"/>
                </a:cubicBezTo>
                <a:cubicBezTo>
                  <a:pt x="18103" y="1197"/>
                  <a:pt x="18103" y="1197"/>
                  <a:pt x="18103" y="1197"/>
                </a:cubicBezTo>
                <a:cubicBezTo>
                  <a:pt x="18094" y="1197"/>
                  <a:pt x="18094" y="1197"/>
                  <a:pt x="18094" y="1197"/>
                </a:cubicBezTo>
                <a:cubicBezTo>
                  <a:pt x="18095" y="1202"/>
                  <a:pt x="18095" y="1202"/>
                  <a:pt x="18095" y="1202"/>
                </a:cubicBezTo>
                <a:cubicBezTo>
                  <a:pt x="18095" y="1212"/>
                  <a:pt x="18095" y="1212"/>
                  <a:pt x="18095" y="1212"/>
                </a:cubicBezTo>
                <a:cubicBezTo>
                  <a:pt x="18088" y="1220"/>
                  <a:pt x="18088" y="1220"/>
                  <a:pt x="18088" y="1220"/>
                </a:cubicBezTo>
                <a:cubicBezTo>
                  <a:pt x="18088" y="1220"/>
                  <a:pt x="18079" y="1228"/>
                  <a:pt x="18078" y="1229"/>
                </a:cubicBezTo>
                <a:cubicBezTo>
                  <a:pt x="18076" y="1230"/>
                  <a:pt x="18068" y="1232"/>
                  <a:pt x="18066" y="1233"/>
                </a:cubicBezTo>
                <a:cubicBezTo>
                  <a:pt x="18063" y="1234"/>
                  <a:pt x="18056" y="1242"/>
                  <a:pt x="18054" y="1244"/>
                </a:cubicBezTo>
                <a:cubicBezTo>
                  <a:pt x="18053" y="1246"/>
                  <a:pt x="18046" y="1251"/>
                  <a:pt x="18045" y="1252"/>
                </a:cubicBezTo>
                <a:cubicBezTo>
                  <a:pt x="18044" y="1253"/>
                  <a:pt x="18035" y="1256"/>
                  <a:pt x="18035" y="1256"/>
                </a:cubicBezTo>
                <a:cubicBezTo>
                  <a:pt x="18025" y="1260"/>
                  <a:pt x="18025" y="1260"/>
                  <a:pt x="18025" y="1260"/>
                </a:cubicBezTo>
                <a:cubicBezTo>
                  <a:pt x="18020" y="1264"/>
                  <a:pt x="18020" y="1264"/>
                  <a:pt x="18020" y="1264"/>
                </a:cubicBezTo>
                <a:cubicBezTo>
                  <a:pt x="18020" y="1264"/>
                  <a:pt x="18015" y="1267"/>
                  <a:pt x="18012" y="1269"/>
                </a:cubicBezTo>
                <a:cubicBezTo>
                  <a:pt x="18009" y="1270"/>
                  <a:pt x="18008" y="1270"/>
                  <a:pt x="18007" y="1272"/>
                </a:cubicBezTo>
                <a:cubicBezTo>
                  <a:pt x="18006" y="1273"/>
                  <a:pt x="18005" y="1279"/>
                  <a:pt x="18005" y="1279"/>
                </a:cubicBezTo>
                <a:cubicBezTo>
                  <a:pt x="18005" y="1279"/>
                  <a:pt x="18003" y="1286"/>
                  <a:pt x="18002" y="1288"/>
                </a:cubicBezTo>
                <a:cubicBezTo>
                  <a:pt x="18001" y="1291"/>
                  <a:pt x="17994" y="1294"/>
                  <a:pt x="17994" y="1294"/>
                </a:cubicBezTo>
                <a:cubicBezTo>
                  <a:pt x="17989" y="1300"/>
                  <a:pt x="17989" y="1300"/>
                  <a:pt x="17989" y="1300"/>
                </a:cubicBezTo>
                <a:cubicBezTo>
                  <a:pt x="17989" y="1300"/>
                  <a:pt x="17988" y="1304"/>
                  <a:pt x="17988" y="1306"/>
                </a:cubicBezTo>
                <a:cubicBezTo>
                  <a:pt x="17988" y="1308"/>
                  <a:pt x="17985" y="1313"/>
                  <a:pt x="17985" y="1314"/>
                </a:cubicBezTo>
                <a:cubicBezTo>
                  <a:pt x="17985" y="1315"/>
                  <a:pt x="17982" y="1318"/>
                  <a:pt x="17981" y="1321"/>
                </a:cubicBezTo>
                <a:cubicBezTo>
                  <a:pt x="17979" y="1323"/>
                  <a:pt x="17974" y="1325"/>
                  <a:pt x="17974" y="1325"/>
                </a:cubicBezTo>
                <a:cubicBezTo>
                  <a:pt x="17971" y="1338"/>
                  <a:pt x="17971" y="1338"/>
                  <a:pt x="17971" y="1338"/>
                </a:cubicBezTo>
                <a:cubicBezTo>
                  <a:pt x="17971" y="1338"/>
                  <a:pt x="17961" y="1343"/>
                  <a:pt x="17960" y="1344"/>
                </a:cubicBezTo>
                <a:cubicBezTo>
                  <a:pt x="17958" y="1344"/>
                  <a:pt x="17957" y="1348"/>
                  <a:pt x="17957" y="1348"/>
                </a:cubicBezTo>
                <a:cubicBezTo>
                  <a:pt x="17957" y="1348"/>
                  <a:pt x="17956" y="1355"/>
                  <a:pt x="17957" y="1358"/>
                </a:cubicBezTo>
                <a:cubicBezTo>
                  <a:pt x="17959" y="1360"/>
                  <a:pt x="17963" y="1362"/>
                  <a:pt x="17966" y="1364"/>
                </a:cubicBezTo>
                <a:cubicBezTo>
                  <a:pt x="17969" y="1365"/>
                  <a:pt x="17970" y="1366"/>
                  <a:pt x="17973" y="1368"/>
                </a:cubicBezTo>
                <a:cubicBezTo>
                  <a:pt x="17976" y="1369"/>
                  <a:pt x="17977" y="1370"/>
                  <a:pt x="17978" y="1372"/>
                </a:cubicBezTo>
                <a:cubicBezTo>
                  <a:pt x="17978" y="1374"/>
                  <a:pt x="17978" y="1377"/>
                  <a:pt x="17978" y="1380"/>
                </a:cubicBezTo>
                <a:cubicBezTo>
                  <a:pt x="17978" y="1384"/>
                  <a:pt x="17971" y="1381"/>
                  <a:pt x="17967" y="1381"/>
                </a:cubicBezTo>
                <a:cubicBezTo>
                  <a:pt x="17964" y="1381"/>
                  <a:pt x="17957" y="1380"/>
                  <a:pt x="17956" y="1380"/>
                </a:cubicBezTo>
                <a:cubicBezTo>
                  <a:pt x="17954" y="1379"/>
                  <a:pt x="17944" y="1375"/>
                  <a:pt x="17944" y="1375"/>
                </a:cubicBezTo>
                <a:cubicBezTo>
                  <a:pt x="17944" y="1375"/>
                  <a:pt x="17936" y="1370"/>
                  <a:pt x="17936" y="1369"/>
                </a:cubicBezTo>
                <a:cubicBezTo>
                  <a:pt x="17935" y="1368"/>
                  <a:pt x="17933" y="1365"/>
                  <a:pt x="17932" y="1363"/>
                </a:cubicBezTo>
                <a:cubicBezTo>
                  <a:pt x="17932" y="1360"/>
                  <a:pt x="17919" y="1354"/>
                  <a:pt x="17919" y="1354"/>
                </a:cubicBezTo>
                <a:cubicBezTo>
                  <a:pt x="17901" y="1348"/>
                  <a:pt x="17901" y="1348"/>
                  <a:pt x="17901" y="1348"/>
                </a:cubicBezTo>
                <a:cubicBezTo>
                  <a:pt x="17883" y="1344"/>
                  <a:pt x="17883" y="1344"/>
                  <a:pt x="17883" y="1344"/>
                </a:cubicBezTo>
                <a:cubicBezTo>
                  <a:pt x="17865" y="1338"/>
                  <a:pt x="17865" y="1338"/>
                  <a:pt x="17865" y="1338"/>
                </a:cubicBezTo>
                <a:cubicBezTo>
                  <a:pt x="17855" y="1339"/>
                  <a:pt x="17855" y="1339"/>
                  <a:pt x="17855" y="1339"/>
                </a:cubicBezTo>
                <a:cubicBezTo>
                  <a:pt x="17846" y="1338"/>
                  <a:pt x="17846" y="1338"/>
                  <a:pt x="17846" y="1338"/>
                </a:cubicBezTo>
                <a:cubicBezTo>
                  <a:pt x="17839" y="1337"/>
                  <a:pt x="17839" y="1337"/>
                  <a:pt x="17839" y="1337"/>
                </a:cubicBezTo>
                <a:cubicBezTo>
                  <a:pt x="17822" y="1337"/>
                  <a:pt x="17822" y="1337"/>
                  <a:pt x="17822" y="1337"/>
                </a:cubicBezTo>
                <a:cubicBezTo>
                  <a:pt x="17803" y="1343"/>
                  <a:pt x="17803" y="1343"/>
                  <a:pt x="17803" y="1343"/>
                </a:cubicBezTo>
                <a:cubicBezTo>
                  <a:pt x="17787" y="1348"/>
                  <a:pt x="17787" y="1348"/>
                  <a:pt x="17787" y="1348"/>
                </a:cubicBezTo>
                <a:cubicBezTo>
                  <a:pt x="17778" y="1356"/>
                  <a:pt x="17778" y="1356"/>
                  <a:pt x="17778" y="1356"/>
                </a:cubicBezTo>
                <a:cubicBezTo>
                  <a:pt x="17778" y="1356"/>
                  <a:pt x="17776" y="1365"/>
                  <a:pt x="17777" y="1367"/>
                </a:cubicBezTo>
                <a:cubicBezTo>
                  <a:pt x="17778" y="1370"/>
                  <a:pt x="17778" y="1381"/>
                  <a:pt x="17777" y="1383"/>
                </a:cubicBezTo>
                <a:cubicBezTo>
                  <a:pt x="17776" y="1385"/>
                  <a:pt x="17769" y="1385"/>
                  <a:pt x="17769" y="1385"/>
                </a:cubicBezTo>
                <a:cubicBezTo>
                  <a:pt x="17764" y="1385"/>
                  <a:pt x="17764" y="1385"/>
                  <a:pt x="17764" y="1385"/>
                </a:cubicBezTo>
                <a:cubicBezTo>
                  <a:pt x="17764" y="1385"/>
                  <a:pt x="17759" y="1383"/>
                  <a:pt x="17758" y="1382"/>
                </a:cubicBezTo>
                <a:cubicBezTo>
                  <a:pt x="17756" y="1381"/>
                  <a:pt x="17751" y="1374"/>
                  <a:pt x="17751" y="1374"/>
                </a:cubicBezTo>
                <a:cubicBezTo>
                  <a:pt x="17745" y="1366"/>
                  <a:pt x="17745" y="1366"/>
                  <a:pt x="17745" y="1366"/>
                </a:cubicBezTo>
                <a:cubicBezTo>
                  <a:pt x="17745" y="1366"/>
                  <a:pt x="17741" y="1360"/>
                  <a:pt x="17740" y="1358"/>
                </a:cubicBezTo>
                <a:cubicBezTo>
                  <a:pt x="17739" y="1356"/>
                  <a:pt x="17735" y="1351"/>
                  <a:pt x="17735" y="1351"/>
                </a:cubicBezTo>
                <a:cubicBezTo>
                  <a:pt x="17731" y="1346"/>
                  <a:pt x="17731" y="1346"/>
                  <a:pt x="17731" y="1346"/>
                </a:cubicBezTo>
                <a:cubicBezTo>
                  <a:pt x="17724" y="1345"/>
                  <a:pt x="17724" y="1345"/>
                  <a:pt x="17724" y="1345"/>
                </a:cubicBezTo>
                <a:cubicBezTo>
                  <a:pt x="17719" y="1347"/>
                  <a:pt x="17719" y="1347"/>
                  <a:pt x="17719" y="1347"/>
                </a:cubicBezTo>
                <a:cubicBezTo>
                  <a:pt x="17716" y="1355"/>
                  <a:pt x="17716" y="1355"/>
                  <a:pt x="17716" y="1355"/>
                </a:cubicBezTo>
                <a:cubicBezTo>
                  <a:pt x="17711" y="1358"/>
                  <a:pt x="17711" y="1358"/>
                  <a:pt x="17711" y="1358"/>
                </a:cubicBezTo>
                <a:cubicBezTo>
                  <a:pt x="17706" y="1360"/>
                  <a:pt x="17706" y="1360"/>
                  <a:pt x="17706" y="1360"/>
                </a:cubicBezTo>
                <a:cubicBezTo>
                  <a:pt x="17706" y="1360"/>
                  <a:pt x="17706" y="1368"/>
                  <a:pt x="17707" y="1369"/>
                </a:cubicBezTo>
                <a:cubicBezTo>
                  <a:pt x="17708" y="1370"/>
                  <a:pt x="17710" y="1372"/>
                  <a:pt x="17710" y="1375"/>
                </a:cubicBezTo>
                <a:cubicBezTo>
                  <a:pt x="17711" y="1377"/>
                  <a:pt x="17711" y="1378"/>
                  <a:pt x="17712" y="1381"/>
                </a:cubicBezTo>
                <a:cubicBezTo>
                  <a:pt x="17713" y="1384"/>
                  <a:pt x="17709" y="1386"/>
                  <a:pt x="17709" y="1386"/>
                </a:cubicBezTo>
                <a:cubicBezTo>
                  <a:pt x="17709" y="1386"/>
                  <a:pt x="17703" y="1387"/>
                  <a:pt x="17701" y="1387"/>
                </a:cubicBezTo>
                <a:cubicBezTo>
                  <a:pt x="17700" y="1387"/>
                  <a:pt x="17697" y="1386"/>
                  <a:pt x="17695" y="1385"/>
                </a:cubicBezTo>
                <a:cubicBezTo>
                  <a:pt x="17694" y="1385"/>
                  <a:pt x="17685" y="1381"/>
                  <a:pt x="17680" y="1378"/>
                </a:cubicBezTo>
                <a:cubicBezTo>
                  <a:pt x="17675" y="1375"/>
                  <a:pt x="17673" y="1375"/>
                  <a:pt x="17673" y="1375"/>
                </a:cubicBezTo>
                <a:cubicBezTo>
                  <a:pt x="17668" y="1375"/>
                  <a:pt x="17668" y="1375"/>
                  <a:pt x="17668" y="1375"/>
                </a:cubicBezTo>
                <a:cubicBezTo>
                  <a:pt x="17668" y="1375"/>
                  <a:pt x="17663" y="1378"/>
                  <a:pt x="17661" y="1379"/>
                </a:cubicBezTo>
                <a:cubicBezTo>
                  <a:pt x="17658" y="1380"/>
                  <a:pt x="17655" y="1379"/>
                  <a:pt x="17655" y="1379"/>
                </a:cubicBezTo>
                <a:cubicBezTo>
                  <a:pt x="17646" y="1377"/>
                  <a:pt x="17646" y="1377"/>
                  <a:pt x="17646" y="1377"/>
                </a:cubicBezTo>
                <a:cubicBezTo>
                  <a:pt x="17642" y="1373"/>
                  <a:pt x="17642" y="1373"/>
                  <a:pt x="17642" y="1373"/>
                </a:cubicBezTo>
                <a:cubicBezTo>
                  <a:pt x="17634" y="1373"/>
                  <a:pt x="17634" y="1373"/>
                  <a:pt x="17634" y="1373"/>
                </a:cubicBezTo>
                <a:cubicBezTo>
                  <a:pt x="17630" y="1382"/>
                  <a:pt x="17630" y="1382"/>
                  <a:pt x="17630" y="1382"/>
                </a:cubicBezTo>
                <a:cubicBezTo>
                  <a:pt x="17633" y="1391"/>
                  <a:pt x="17633" y="1391"/>
                  <a:pt x="17633" y="1391"/>
                </a:cubicBezTo>
                <a:cubicBezTo>
                  <a:pt x="17638" y="1396"/>
                  <a:pt x="17638" y="1396"/>
                  <a:pt x="17638" y="1396"/>
                </a:cubicBezTo>
                <a:cubicBezTo>
                  <a:pt x="17642" y="1404"/>
                  <a:pt x="17642" y="1404"/>
                  <a:pt x="17642" y="1404"/>
                </a:cubicBezTo>
                <a:cubicBezTo>
                  <a:pt x="17648" y="1409"/>
                  <a:pt x="17648" y="1409"/>
                  <a:pt x="17648" y="1409"/>
                </a:cubicBezTo>
                <a:cubicBezTo>
                  <a:pt x="17660" y="1417"/>
                  <a:pt x="17660" y="1417"/>
                  <a:pt x="17660" y="1417"/>
                </a:cubicBezTo>
                <a:cubicBezTo>
                  <a:pt x="17670" y="1429"/>
                  <a:pt x="17670" y="1429"/>
                  <a:pt x="17670" y="1429"/>
                </a:cubicBezTo>
                <a:cubicBezTo>
                  <a:pt x="17670" y="1441"/>
                  <a:pt x="17670" y="1441"/>
                  <a:pt x="17670" y="1441"/>
                </a:cubicBezTo>
                <a:cubicBezTo>
                  <a:pt x="17670" y="1441"/>
                  <a:pt x="17665" y="1448"/>
                  <a:pt x="17664" y="1450"/>
                </a:cubicBezTo>
                <a:cubicBezTo>
                  <a:pt x="17664" y="1452"/>
                  <a:pt x="17661" y="1461"/>
                  <a:pt x="17661" y="1461"/>
                </a:cubicBezTo>
                <a:cubicBezTo>
                  <a:pt x="17661" y="1474"/>
                  <a:pt x="17661" y="1474"/>
                  <a:pt x="17661" y="1474"/>
                </a:cubicBezTo>
                <a:cubicBezTo>
                  <a:pt x="17661" y="1474"/>
                  <a:pt x="17670" y="1487"/>
                  <a:pt x="17672" y="1489"/>
                </a:cubicBezTo>
                <a:cubicBezTo>
                  <a:pt x="17673" y="1491"/>
                  <a:pt x="17681" y="1503"/>
                  <a:pt x="17681" y="1503"/>
                </a:cubicBezTo>
                <a:cubicBezTo>
                  <a:pt x="17703" y="1518"/>
                  <a:pt x="17703" y="1518"/>
                  <a:pt x="17703" y="1518"/>
                </a:cubicBezTo>
                <a:cubicBezTo>
                  <a:pt x="17710" y="1520"/>
                  <a:pt x="17710" y="1520"/>
                  <a:pt x="17710" y="1520"/>
                </a:cubicBezTo>
                <a:cubicBezTo>
                  <a:pt x="17717" y="1521"/>
                  <a:pt x="17717" y="1521"/>
                  <a:pt x="17717" y="1521"/>
                </a:cubicBezTo>
                <a:cubicBezTo>
                  <a:pt x="17720" y="1518"/>
                  <a:pt x="17720" y="1518"/>
                  <a:pt x="17720" y="1518"/>
                </a:cubicBezTo>
                <a:cubicBezTo>
                  <a:pt x="17720" y="1514"/>
                  <a:pt x="17720" y="1514"/>
                  <a:pt x="17720" y="1514"/>
                </a:cubicBezTo>
                <a:cubicBezTo>
                  <a:pt x="17723" y="1510"/>
                  <a:pt x="17723" y="1510"/>
                  <a:pt x="17723" y="1510"/>
                </a:cubicBezTo>
                <a:cubicBezTo>
                  <a:pt x="17730" y="1508"/>
                  <a:pt x="17730" y="1508"/>
                  <a:pt x="17730" y="1508"/>
                </a:cubicBezTo>
                <a:cubicBezTo>
                  <a:pt x="17742" y="1511"/>
                  <a:pt x="17742" y="1511"/>
                  <a:pt x="17742" y="1511"/>
                </a:cubicBezTo>
                <a:cubicBezTo>
                  <a:pt x="17751" y="1516"/>
                  <a:pt x="17751" y="1516"/>
                  <a:pt x="17751" y="1516"/>
                </a:cubicBezTo>
                <a:cubicBezTo>
                  <a:pt x="17761" y="1517"/>
                  <a:pt x="17761" y="1517"/>
                  <a:pt x="17761" y="1517"/>
                </a:cubicBezTo>
                <a:cubicBezTo>
                  <a:pt x="17761" y="1517"/>
                  <a:pt x="17771" y="1523"/>
                  <a:pt x="17772" y="1524"/>
                </a:cubicBezTo>
                <a:cubicBezTo>
                  <a:pt x="17774" y="1524"/>
                  <a:pt x="17778" y="1529"/>
                  <a:pt x="17778" y="1530"/>
                </a:cubicBezTo>
                <a:cubicBezTo>
                  <a:pt x="17779" y="1532"/>
                  <a:pt x="17781" y="1539"/>
                  <a:pt x="17781" y="1539"/>
                </a:cubicBezTo>
                <a:cubicBezTo>
                  <a:pt x="17777" y="1545"/>
                  <a:pt x="17777" y="1545"/>
                  <a:pt x="17777" y="1545"/>
                </a:cubicBezTo>
                <a:cubicBezTo>
                  <a:pt x="17776" y="1551"/>
                  <a:pt x="17776" y="1551"/>
                  <a:pt x="17776" y="1551"/>
                </a:cubicBezTo>
                <a:cubicBezTo>
                  <a:pt x="17779" y="1558"/>
                  <a:pt x="17779" y="1558"/>
                  <a:pt x="17779" y="1558"/>
                </a:cubicBezTo>
                <a:cubicBezTo>
                  <a:pt x="17779" y="1558"/>
                  <a:pt x="17786" y="1564"/>
                  <a:pt x="17788" y="1565"/>
                </a:cubicBezTo>
                <a:cubicBezTo>
                  <a:pt x="17790" y="1567"/>
                  <a:pt x="17797" y="1571"/>
                  <a:pt x="17802" y="1574"/>
                </a:cubicBezTo>
                <a:cubicBezTo>
                  <a:pt x="17808" y="1577"/>
                  <a:pt x="17812" y="1583"/>
                  <a:pt x="17815" y="1586"/>
                </a:cubicBezTo>
                <a:cubicBezTo>
                  <a:pt x="17817" y="1589"/>
                  <a:pt x="17821" y="1590"/>
                  <a:pt x="17821" y="1590"/>
                </a:cubicBezTo>
                <a:cubicBezTo>
                  <a:pt x="17832" y="1594"/>
                  <a:pt x="17832" y="1594"/>
                  <a:pt x="17832" y="1594"/>
                </a:cubicBezTo>
                <a:cubicBezTo>
                  <a:pt x="17840" y="1595"/>
                  <a:pt x="17840" y="1595"/>
                  <a:pt x="17840" y="1595"/>
                </a:cubicBezTo>
                <a:cubicBezTo>
                  <a:pt x="17852" y="1602"/>
                  <a:pt x="17852" y="1602"/>
                  <a:pt x="17852" y="1602"/>
                </a:cubicBezTo>
                <a:cubicBezTo>
                  <a:pt x="17852" y="1602"/>
                  <a:pt x="17860" y="1608"/>
                  <a:pt x="17863" y="1610"/>
                </a:cubicBezTo>
                <a:cubicBezTo>
                  <a:pt x="17866" y="1612"/>
                  <a:pt x="17871" y="1613"/>
                  <a:pt x="17874" y="1616"/>
                </a:cubicBezTo>
                <a:cubicBezTo>
                  <a:pt x="17878" y="1619"/>
                  <a:pt x="17880" y="1619"/>
                  <a:pt x="17882" y="1622"/>
                </a:cubicBezTo>
                <a:cubicBezTo>
                  <a:pt x="17883" y="1624"/>
                  <a:pt x="17885" y="1626"/>
                  <a:pt x="17886" y="1627"/>
                </a:cubicBezTo>
                <a:cubicBezTo>
                  <a:pt x="17887" y="1629"/>
                  <a:pt x="17886" y="1631"/>
                  <a:pt x="17886" y="1633"/>
                </a:cubicBezTo>
                <a:cubicBezTo>
                  <a:pt x="17886" y="1635"/>
                  <a:pt x="17885" y="1638"/>
                  <a:pt x="17885" y="1639"/>
                </a:cubicBezTo>
                <a:cubicBezTo>
                  <a:pt x="17884" y="1640"/>
                  <a:pt x="17880" y="1643"/>
                  <a:pt x="17880" y="1643"/>
                </a:cubicBezTo>
                <a:cubicBezTo>
                  <a:pt x="17875" y="1643"/>
                  <a:pt x="17875" y="1643"/>
                  <a:pt x="17875" y="1643"/>
                </a:cubicBezTo>
                <a:cubicBezTo>
                  <a:pt x="17866" y="1642"/>
                  <a:pt x="17866" y="1642"/>
                  <a:pt x="17866" y="1642"/>
                </a:cubicBezTo>
                <a:cubicBezTo>
                  <a:pt x="17866" y="1642"/>
                  <a:pt x="17857" y="1638"/>
                  <a:pt x="17857" y="1636"/>
                </a:cubicBezTo>
                <a:cubicBezTo>
                  <a:pt x="17856" y="1635"/>
                  <a:pt x="17851" y="1633"/>
                  <a:pt x="17851" y="1633"/>
                </a:cubicBezTo>
                <a:cubicBezTo>
                  <a:pt x="17839" y="1629"/>
                  <a:pt x="17839" y="1629"/>
                  <a:pt x="17839" y="1629"/>
                </a:cubicBezTo>
                <a:cubicBezTo>
                  <a:pt x="17834" y="1632"/>
                  <a:pt x="17834" y="1632"/>
                  <a:pt x="17834" y="1632"/>
                </a:cubicBezTo>
                <a:cubicBezTo>
                  <a:pt x="17831" y="1637"/>
                  <a:pt x="17831" y="1637"/>
                  <a:pt x="17831" y="1637"/>
                </a:cubicBezTo>
                <a:cubicBezTo>
                  <a:pt x="17833" y="1644"/>
                  <a:pt x="17833" y="1644"/>
                  <a:pt x="17833" y="1644"/>
                </a:cubicBezTo>
                <a:cubicBezTo>
                  <a:pt x="17833" y="1644"/>
                  <a:pt x="17839" y="1654"/>
                  <a:pt x="17840" y="1657"/>
                </a:cubicBezTo>
                <a:cubicBezTo>
                  <a:pt x="17842" y="1660"/>
                  <a:pt x="17845" y="1666"/>
                  <a:pt x="17845" y="1666"/>
                </a:cubicBezTo>
                <a:cubicBezTo>
                  <a:pt x="17845" y="1666"/>
                  <a:pt x="17851" y="1676"/>
                  <a:pt x="17852" y="1678"/>
                </a:cubicBezTo>
                <a:cubicBezTo>
                  <a:pt x="17853" y="1680"/>
                  <a:pt x="17859" y="1683"/>
                  <a:pt x="17862" y="1684"/>
                </a:cubicBezTo>
                <a:cubicBezTo>
                  <a:pt x="17865" y="1685"/>
                  <a:pt x="17870" y="1690"/>
                  <a:pt x="17872" y="1693"/>
                </a:cubicBezTo>
                <a:cubicBezTo>
                  <a:pt x="17875" y="1695"/>
                  <a:pt x="17881" y="1699"/>
                  <a:pt x="17884" y="1701"/>
                </a:cubicBezTo>
                <a:cubicBezTo>
                  <a:pt x="17887" y="1703"/>
                  <a:pt x="17893" y="1706"/>
                  <a:pt x="17895" y="1707"/>
                </a:cubicBezTo>
                <a:cubicBezTo>
                  <a:pt x="17898" y="1708"/>
                  <a:pt x="17906" y="1714"/>
                  <a:pt x="17908" y="1715"/>
                </a:cubicBezTo>
                <a:cubicBezTo>
                  <a:pt x="17910" y="1716"/>
                  <a:pt x="17919" y="1723"/>
                  <a:pt x="17920" y="1725"/>
                </a:cubicBezTo>
                <a:cubicBezTo>
                  <a:pt x="17921" y="1727"/>
                  <a:pt x="17922" y="1731"/>
                  <a:pt x="17922" y="1732"/>
                </a:cubicBezTo>
                <a:cubicBezTo>
                  <a:pt x="17922" y="1734"/>
                  <a:pt x="17920" y="1740"/>
                  <a:pt x="17919" y="1742"/>
                </a:cubicBezTo>
                <a:cubicBezTo>
                  <a:pt x="17919" y="1744"/>
                  <a:pt x="17914" y="1746"/>
                  <a:pt x="17914" y="1746"/>
                </a:cubicBezTo>
                <a:cubicBezTo>
                  <a:pt x="17914" y="1746"/>
                  <a:pt x="17908" y="1747"/>
                  <a:pt x="17906" y="1747"/>
                </a:cubicBezTo>
                <a:cubicBezTo>
                  <a:pt x="17904" y="1747"/>
                  <a:pt x="17900" y="1748"/>
                  <a:pt x="17900" y="1748"/>
                </a:cubicBezTo>
                <a:cubicBezTo>
                  <a:pt x="17900" y="1748"/>
                  <a:pt x="17894" y="1748"/>
                  <a:pt x="17892" y="1748"/>
                </a:cubicBezTo>
                <a:cubicBezTo>
                  <a:pt x="17890" y="1748"/>
                  <a:pt x="17886" y="1745"/>
                  <a:pt x="17885" y="1744"/>
                </a:cubicBezTo>
                <a:cubicBezTo>
                  <a:pt x="17884" y="1743"/>
                  <a:pt x="17880" y="1740"/>
                  <a:pt x="17880" y="1740"/>
                </a:cubicBezTo>
                <a:cubicBezTo>
                  <a:pt x="17880" y="1740"/>
                  <a:pt x="17875" y="1738"/>
                  <a:pt x="17873" y="1738"/>
                </a:cubicBezTo>
                <a:cubicBezTo>
                  <a:pt x="17872" y="1737"/>
                  <a:pt x="17864" y="1741"/>
                  <a:pt x="17863" y="1741"/>
                </a:cubicBezTo>
                <a:cubicBezTo>
                  <a:pt x="17862" y="1741"/>
                  <a:pt x="17856" y="1749"/>
                  <a:pt x="17855" y="1751"/>
                </a:cubicBezTo>
                <a:cubicBezTo>
                  <a:pt x="17855" y="1753"/>
                  <a:pt x="17855" y="1761"/>
                  <a:pt x="17855" y="1763"/>
                </a:cubicBezTo>
                <a:cubicBezTo>
                  <a:pt x="17855" y="1765"/>
                  <a:pt x="17855" y="1775"/>
                  <a:pt x="17855" y="1775"/>
                </a:cubicBezTo>
                <a:cubicBezTo>
                  <a:pt x="17859" y="1786"/>
                  <a:pt x="17859" y="1786"/>
                  <a:pt x="17859" y="1786"/>
                </a:cubicBezTo>
                <a:cubicBezTo>
                  <a:pt x="17859" y="1786"/>
                  <a:pt x="17862" y="1790"/>
                  <a:pt x="17866" y="1793"/>
                </a:cubicBezTo>
                <a:cubicBezTo>
                  <a:pt x="17871" y="1796"/>
                  <a:pt x="17876" y="1802"/>
                  <a:pt x="17878" y="1805"/>
                </a:cubicBezTo>
                <a:cubicBezTo>
                  <a:pt x="17879" y="1807"/>
                  <a:pt x="17886" y="1813"/>
                  <a:pt x="17887" y="1815"/>
                </a:cubicBezTo>
                <a:cubicBezTo>
                  <a:pt x="17888" y="1816"/>
                  <a:pt x="17897" y="1823"/>
                  <a:pt x="17897" y="1823"/>
                </a:cubicBezTo>
                <a:cubicBezTo>
                  <a:pt x="17913" y="1832"/>
                  <a:pt x="17913" y="1832"/>
                  <a:pt x="17913" y="1832"/>
                </a:cubicBezTo>
                <a:cubicBezTo>
                  <a:pt x="17918" y="1836"/>
                  <a:pt x="17918" y="1836"/>
                  <a:pt x="17918" y="1836"/>
                </a:cubicBezTo>
                <a:cubicBezTo>
                  <a:pt x="17913" y="1840"/>
                  <a:pt x="17913" y="1840"/>
                  <a:pt x="17913" y="1840"/>
                </a:cubicBezTo>
                <a:cubicBezTo>
                  <a:pt x="17908" y="1839"/>
                  <a:pt x="17908" y="1839"/>
                  <a:pt x="17908" y="1839"/>
                </a:cubicBezTo>
                <a:cubicBezTo>
                  <a:pt x="17905" y="1838"/>
                  <a:pt x="17905" y="1838"/>
                  <a:pt x="17905" y="1838"/>
                </a:cubicBezTo>
                <a:cubicBezTo>
                  <a:pt x="17905" y="1838"/>
                  <a:pt x="17893" y="1836"/>
                  <a:pt x="17891" y="1835"/>
                </a:cubicBezTo>
                <a:cubicBezTo>
                  <a:pt x="17889" y="1835"/>
                  <a:pt x="17883" y="1835"/>
                  <a:pt x="17883" y="1835"/>
                </a:cubicBezTo>
                <a:cubicBezTo>
                  <a:pt x="17876" y="1836"/>
                  <a:pt x="17876" y="1836"/>
                  <a:pt x="17876" y="1836"/>
                </a:cubicBezTo>
                <a:cubicBezTo>
                  <a:pt x="17870" y="1841"/>
                  <a:pt x="17870" y="1841"/>
                  <a:pt x="17870" y="1841"/>
                </a:cubicBezTo>
                <a:cubicBezTo>
                  <a:pt x="17866" y="1846"/>
                  <a:pt x="17866" y="1846"/>
                  <a:pt x="17866" y="1846"/>
                </a:cubicBezTo>
                <a:cubicBezTo>
                  <a:pt x="17861" y="1849"/>
                  <a:pt x="17861" y="1849"/>
                  <a:pt x="17861" y="1849"/>
                </a:cubicBezTo>
                <a:cubicBezTo>
                  <a:pt x="17856" y="1848"/>
                  <a:pt x="17856" y="1848"/>
                  <a:pt x="17856" y="1848"/>
                </a:cubicBezTo>
                <a:cubicBezTo>
                  <a:pt x="17850" y="1843"/>
                  <a:pt x="17850" y="1843"/>
                  <a:pt x="17850" y="1843"/>
                </a:cubicBezTo>
                <a:cubicBezTo>
                  <a:pt x="17845" y="1841"/>
                  <a:pt x="17845" y="1841"/>
                  <a:pt x="17845" y="1841"/>
                </a:cubicBezTo>
                <a:cubicBezTo>
                  <a:pt x="17842" y="1842"/>
                  <a:pt x="17842" y="1842"/>
                  <a:pt x="17842" y="1842"/>
                </a:cubicBezTo>
                <a:cubicBezTo>
                  <a:pt x="17842" y="1842"/>
                  <a:pt x="17840" y="1846"/>
                  <a:pt x="17840" y="1848"/>
                </a:cubicBezTo>
                <a:cubicBezTo>
                  <a:pt x="17840" y="1849"/>
                  <a:pt x="17845" y="1853"/>
                  <a:pt x="17845" y="1853"/>
                </a:cubicBezTo>
                <a:cubicBezTo>
                  <a:pt x="17851" y="1859"/>
                  <a:pt x="17851" y="1859"/>
                  <a:pt x="17851" y="1859"/>
                </a:cubicBezTo>
                <a:cubicBezTo>
                  <a:pt x="17851" y="1859"/>
                  <a:pt x="17861" y="1868"/>
                  <a:pt x="17863" y="1870"/>
                </a:cubicBezTo>
                <a:cubicBezTo>
                  <a:pt x="17866" y="1872"/>
                  <a:pt x="17863" y="1870"/>
                  <a:pt x="17865" y="1871"/>
                </a:cubicBezTo>
                <a:cubicBezTo>
                  <a:pt x="17867" y="1873"/>
                  <a:pt x="17873" y="1878"/>
                  <a:pt x="17876" y="1880"/>
                </a:cubicBezTo>
                <a:cubicBezTo>
                  <a:pt x="17880" y="1883"/>
                  <a:pt x="17882" y="1887"/>
                  <a:pt x="17885" y="1891"/>
                </a:cubicBezTo>
                <a:cubicBezTo>
                  <a:pt x="17888" y="1895"/>
                  <a:pt x="17888" y="1897"/>
                  <a:pt x="17888" y="1900"/>
                </a:cubicBezTo>
                <a:cubicBezTo>
                  <a:pt x="17889" y="1902"/>
                  <a:pt x="17893" y="1911"/>
                  <a:pt x="17895" y="1915"/>
                </a:cubicBezTo>
                <a:cubicBezTo>
                  <a:pt x="17897" y="1919"/>
                  <a:pt x="17899" y="1928"/>
                  <a:pt x="17900" y="1934"/>
                </a:cubicBezTo>
                <a:cubicBezTo>
                  <a:pt x="17901" y="1941"/>
                  <a:pt x="17897" y="1944"/>
                  <a:pt x="17895" y="1948"/>
                </a:cubicBezTo>
                <a:cubicBezTo>
                  <a:pt x="17893" y="1952"/>
                  <a:pt x="17890" y="1951"/>
                  <a:pt x="17887" y="1953"/>
                </a:cubicBezTo>
                <a:cubicBezTo>
                  <a:pt x="17885" y="1955"/>
                  <a:pt x="17884" y="1960"/>
                  <a:pt x="17884" y="1961"/>
                </a:cubicBezTo>
                <a:cubicBezTo>
                  <a:pt x="17884" y="1962"/>
                  <a:pt x="17884" y="1968"/>
                  <a:pt x="17884" y="1971"/>
                </a:cubicBezTo>
                <a:cubicBezTo>
                  <a:pt x="17884" y="1973"/>
                  <a:pt x="17881" y="1981"/>
                  <a:pt x="17881" y="1981"/>
                </a:cubicBezTo>
                <a:cubicBezTo>
                  <a:pt x="17876" y="1986"/>
                  <a:pt x="17876" y="1986"/>
                  <a:pt x="17876" y="1986"/>
                </a:cubicBezTo>
                <a:cubicBezTo>
                  <a:pt x="17873" y="1986"/>
                  <a:pt x="17873" y="1986"/>
                  <a:pt x="17873" y="1986"/>
                </a:cubicBezTo>
                <a:cubicBezTo>
                  <a:pt x="17873" y="1986"/>
                  <a:pt x="17871" y="1986"/>
                  <a:pt x="17868" y="1984"/>
                </a:cubicBezTo>
                <a:cubicBezTo>
                  <a:pt x="17865" y="1981"/>
                  <a:pt x="17862" y="1980"/>
                  <a:pt x="17858" y="1976"/>
                </a:cubicBezTo>
                <a:cubicBezTo>
                  <a:pt x="17854" y="1973"/>
                  <a:pt x="17852" y="1970"/>
                  <a:pt x="17850" y="1968"/>
                </a:cubicBezTo>
                <a:cubicBezTo>
                  <a:pt x="17849" y="1967"/>
                  <a:pt x="17841" y="1962"/>
                  <a:pt x="17839" y="1960"/>
                </a:cubicBezTo>
                <a:cubicBezTo>
                  <a:pt x="17838" y="1958"/>
                  <a:pt x="17819" y="1947"/>
                  <a:pt x="17818" y="1945"/>
                </a:cubicBezTo>
                <a:cubicBezTo>
                  <a:pt x="17818" y="1944"/>
                  <a:pt x="17801" y="1928"/>
                  <a:pt x="17801" y="1928"/>
                </a:cubicBezTo>
                <a:cubicBezTo>
                  <a:pt x="17779" y="1900"/>
                  <a:pt x="17779" y="1900"/>
                  <a:pt x="17779" y="1900"/>
                </a:cubicBezTo>
                <a:cubicBezTo>
                  <a:pt x="17779" y="1900"/>
                  <a:pt x="17764" y="1888"/>
                  <a:pt x="17763" y="1886"/>
                </a:cubicBezTo>
                <a:cubicBezTo>
                  <a:pt x="17762" y="1885"/>
                  <a:pt x="17744" y="1875"/>
                  <a:pt x="17744" y="1875"/>
                </a:cubicBezTo>
                <a:cubicBezTo>
                  <a:pt x="17710" y="1849"/>
                  <a:pt x="17710" y="1849"/>
                  <a:pt x="17710" y="1849"/>
                </a:cubicBezTo>
                <a:cubicBezTo>
                  <a:pt x="17681" y="1818"/>
                  <a:pt x="17681" y="1818"/>
                  <a:pt x="17681" y="1818"/>
                </a:cubicBezTo>
                <a:cubicBezTo>
                  <a:pt x="17648" y="1786"/>
                  <a:pt x="17648" y="1786"/>
                  <a:pt x="17648" y="1786"/>
                </a:cubicBezTo>
                <a:cubicBezTo>
                  <a:pt x="17615" y="1757"/>
                  <a:pt x="17615" y="1757"/>
                  <a:pt x="17615" y="1757"/>
                </a:cubicBezTo>
                <a:cubicBezTo>
                  <a:pt x="17615" y="1757"/>
                  <a:pt x="17590" y="1736"/>
                  <a:pt x="17589" y="1734"/>
                </a:cubicBezTo>
                <a:cubicBezTo>
                  <a:pt x="17588" y="1732"/>
                  <a:pt x="17560" y="1709"/>
                  <a:pt x="17556" y="1704"/>
                </a:cubicBezTo>
                <a:cubicBezTo>
                  <a:pt x="17552" y="1699"/>
                  <a:pt x="17528" y="1682"/>
                  <a:pt x="17527" y="1681"/>
                </a:cubicBezTo>
                <a:cubicBezTo>
                  <a:pt x="17527" y="1679"/>
                  <a:pt x="17500" y="1646"/>
                  <a:pt x="17499" y="1644"/>
                </a:cubicBezTo>
                <a:cubicBezTo>
                  <a:pt x="17499" y="1642"/>
                  <a:pt x="17471" y="1606"/>
                  <a:pt x="17471" y="1606"/>
                </a:cubicBezTo>
                <a:cubicBezTo>
                  <a:pt x="17471" y="1606"/>
                  <a:pt x="17466" y="1601"/>
                  <a:pt x="17465" y="1599"/>
                </a:cubicBezTo>
                <a:cubicBezTo>
                  <a:pt x="17464" y="1596"/>
                  <a:pt x="17464" y="1591"/>
                  <a:pt x="17464" y="1589"/>
                </a:cubicBezTo>
                <a:cubicBezTo>
                  <a:pt x="17464" y="1588"/>
                  <a:pt x="17464" y="1584"/>
                  <a:pt x="17464" y="1581"/>
                </a:cubicBezTo>
                <a:cubicBezTo>
                  <a:pt x="17464" y="1578"/>
                  <a:pt x="17470" y="1577"/>
                  <a:pt x="17470" y="1575"/>
                </a:cubicBezTo>
                <a:cubicBezTo>
                  <a:pt x="17471" y="1574"/>
                  <a:pt x="17472" y="1564"/>
                  <a:pt x="17471" y="1562"/>
                </a:cubicBezTo>
                <a:cubicBezTo>
                  <a:pt x="17471" y="1560"/>
                  <a:pt x="17470" y="1554"/>
                  <a:pt x="17470" y="1553"/>
                </a:cubicBezTo>
                <a:cubicBezTo>
                  <a:pt x="17469" y="1552"/>
                  <a:pt x="17463" y="1540"/>
                  <a:pt x="17463" y="1540"/>
                </a:cubicBezTo>
                <a:cubicBezTo>
                  <a:pt x="17457" y="1534"/>
                  <a:pt x="17457" y="1534"/>
                  <a:pt x="17457" y="1534"/>
                </a:cubicBezTo>
                <a:cubicBezTo>
                  <a:pt x="17450" y="1529"/>
                  <a:pt x="17450" y="1529"/>
                  <a:pt x="17450" y="1529"/>
                </a:cubicBezTo>
                <a:cubicBezTo>
                  <a:pt x="17437" y="1523"/>
                  <a:pt x="17437" y="1523"/>
                  <a:pt x="17437" y="1523"/>
                </a:cubicBezTo>
                <a:cubicBezTo>
                  <a:pt x="17434" y="1521"/>
                  <a:pt x="17434" y="1521"/>
                  <a:pt x="17434" y="1521"/>
                </a:cubicBezTo>
                <a:cubicBezTo>
                  <a:pt x="17434" y="1517"/>
                  <a:pt x="17434" y="1517"/>
                  <a:pt x="17434" y="1517"/>
                </a:cubicBezTo>
                <a:cubicBezTo>
                  <a:pt x="17439" y="1515"/>
                  <a:pt x="17439" y="1515"/>
                  <a:pt x="17439" y="1515"/>
                </a:cubicBezTo>
                <a:cubicBezTo>
                  <a:pt x="17445" y="1518"/>
                  <a:pt x="17445" y="1518"/>
                  <a:pt x="17445" y="1518"/>
                </a:cubicBezTo>
                <a:cubicBezTo>
                  <a:pt x="17456" y="1519"/>
                  <a:pt x="17456" y="1519"/>
                  <a:pt x="17456" y="1519"/>
                </a:cubicBezTo>
                <a:cubicBezTo>
                  <a:pt x="17464" y="1518"/>
                  <a:pt x="17464" y="1518"/>
                  <a:pt x="17464" y="1518"/>
                </a:cubicBezTo>
                <a:cubicBezTo>
                  <a:pt x="17464" y="1518"/>
                  <a:pt x="17464" y="1514"/>
                  <a:pt x="17463" y="1513"/>
                </a:cubicBezTo>
                <a:cubicBezTo>
                  <a:pt x="17461" y="1512"/>
                  <a:pt x="17461" y="1509"/>
                  <a:pt x="17461" y="1509"/>
                </a:cubicBezTo>
                <a:cubicBezTo>
                  <a:pt x="17463" y="1507"/>
                  <a:pt x="17463" y="1507"/>
                  <a:pt x="17463" y="1507"/>
                </a:cubicBezTo>
                <a:cubicBezTo>
                  <a:pt x="17469" y="1507"/>
                  <a:pt x="17469" y="1507"/>
                  <a:pt x="17469" y="1507"/>
                </a:cubicBezTo>
                <a:cubicBezTo>
                  <a:pt x="17470" y="1507"/>
                  <a:pt x="17476" y="1506"/>
                  <a:pt x="17477" y="1505"/>
                </a:cubicBezTo>
                <a:cubicBezTo>
                  <a:pt x="17478" y="1504"/>
                  <a:pt x="17487" y="1504"/>
                  <a:pt x="17490" y="1502"/>
                </a:cubicBezTo>
                <a:cubicBezTo>
                  <a:pt x="17493" y="1500"/>
                  <a:pt x="17493" y="1500"/>
                  <a:pt x="17493" y="1497"/>
                </a:cubicBezTo>
                <a:cubicBezTo>
                  <a:pt x="17493" y="1495"/>
                  <a:pt x="17498" y="1490"/>
                  <a:pt x="17499" y="1489"/>
                </a:cubicBezTo>
                <a:cubicBezTo>
                  <a:pt x="17500" y="1488"/>
                  <a:pt x="17504" y="1483"/>
                  <a:pt x="17504" y="1480"/>
                </a:cubicBezTo>
                <a:cubicBezTo>
                  <a:pt x="17505" y="1478"/>
                  <a:pt x="17506" y="1474"/>
                  <a:pt x="17506" y="1472"/>
                </a:cubicBezTo>
                <a:cubicBezTo>
                  <a:pt x="17506" y="1469"/>
                  <a:pt x="17508" y="1464"/>
                  <a:pt x="17508" y="1464"/>
                </a:cubicBezTo>
                <a:cubicBezTo>
                  <a:pt x="17508" y="1464"/>
                  <a:pt x="17507" y="1452"/>
                  <a:pt x="17507" y="1451"/>
                </a:cubicBezTo>
                <a:cubicBezTo>
                  <a:pt x="17507" y="1449"/>
                  <a:pt x="17503" y="1442"/>
                  <a:pt x="17503" y="1442"/>
                </a:cubicBezTo>
                <a:cubicBezTo>
                  <a:pt x="17495" y="1435"/>
                  <a:pt x="17495" y="1435"/>
                  <a:pt x="17495" y="1435"/>
                </a:cubicBezTo>
                <a:cubicBezTo>
                  <a:pt x="17494" y="1431"/>
                  <a:pt x="17494" y="1431"/>
                  <a:pt x="17494" y="1431"/>
                </a:cubicBezTo>
                <a:cubicBezTo>
                  <a:pt x="17496" y="1423"/>
                  <a:pt x="17496" y="1423"/>
                  <a:pt x="17496" y="1423"/>
                </a:cubicBezTo>
                <a:cubicBezTo>
                  <a:pt x="17501" y="1417"/>
                  <a:pt x="17501" y="1417"/>
                  <a:pt x="17501" y="1417"/>
                </a:cubicBezTo>
                <a:cubicBezTo>
                  <a:pt x="17501" y="1414"/>
                  <a:pt x="17501" y="1414"/>
                  <a:pt x="17501" y="1414"/>
                </a:cubicBezTo>
                <a:cubicBezTo>
                  <a:pt x="17501" y="1406"/>
                  <a:pt x="17501" y="1406"/>
                  <a:pt x="17501" y="1406"/>
                </a:cubicBezTo>
                <a:cubicBezTo>
                  <a:pt x="17504" y="1400"/>
                  <a:pt x="17504" y="1400"/>
                  <a:pt x="17504" y="1400"/>
                </a:cubicBezTo>
                <a:cubicBezTo>
                  <a:pt x="17509" y="1398"/>
                  <a:pt x="17509" y="1398"/>
                  <a:pt x="17509" y="1398"/>
                </a:cubicBezTo>
                <a:cubicBezTo>
                  <a:pt x="17511" y="1390"/>
                  <a:pt x="17511" y="1390"/>
                  <a:pt x="17511" y="1390"/>
                </a:cubicBezTo>
                <a:cubicBezTo>
                  <a:pt x="17511" y="1382"/>
                  <a:pt x="17511" y="1382"/>
                  <a:pt x="17511" y="1382"/>
                </a:cubicBezTo>
                <a:cubicBezTo>
                  <a:pt x="17511" y="1375"/>
                  <a:pt x="17511" y="1375"/>
                  <a:pt x="17511" y="1375"/>
                </a:cubicBezTo>
                <a:cubicBezTo>
                  <a:pt x="17512" y="1369"/>
                  <a:pt x="17512" y="1369"/>
                  <a:pt x="17512" y="1369"/>
                </a:cubicBezTo>
                <a:cubicBezTo>
                  <a:pt x="17519" y="1362"/>
                  <a:pt x="17519" y="1362"/>
                  <a:pt x="17519" y="1362"/>
                </a:cubicBezTo>
                <a:cubicBezTo>
                  <a:pt x="17519" y="1357"/>
                  <a:pt x="17519" y="1357"/>
                  <a:pt x="17519" y="1357"/>
                </a:cubicBezTo>
                <a:cubicBezTo>
                  <a:pt x="17517" y="1353"/>
                  <a:pt x="17517" y="1353"/>
                  <a:pt x="17517" y="1353"/>
                </a:cubicBezTo>
                <a:cubicBezTo>
                  <a:pt x="17513" y="1351"/>
                  <a:pt x="17513" y="1351"/>
                  <a:pt x="17513" y="1351"/>
                </a:cubicBezTo>
                <a:cubicBezTo>
                  <a:pt x="17512" y="1344"/>
                  <a:pt x="17512" y="1344"/>
                  <a:pt x="17512" y="1344"/>
                </a:cubicBezTo>
                <a:cubicBezTo>
                  <a:pt x="17512" y="1337"/>
                  <a:pt x="17512" y="1337"/>
                  <a:pt x="17512" y="1337"/>
                </a:cubicBezTo>
                <a:cubicBezTo>
                  <a:pt x="17517" y="1334"/>
                  <a:pt x="17517" y="1334"/>
                  <a:pt x="17517" y="1334"/>
                </a:cubicBezTo>
                <a:cubicBezTo>
                  <a:pt x="17527" y="1333"/>
                  <a:pt x="17527" y="1333"/>
                  <a:pt x="17527" y="1333"/>
                </a:cubicBezTo>
                <a:cubicBezTo>
                  <a:pt x="17531" y="1327"/>
                  <a:pt x="17531" y="1327"/>
                  <a:pt x="17531" y="1327"/>
                </a:cubicBezTo>
                <a:cubicBezTo>
                  <a:pt x="17537" y="1321"/>
                  <a:pt x="17537" y="1321"/>
                  <a:pt x="17537" y="1321"/>
                </a:cubicBezTo>
                <a:cubicBezTo>
                  <a:pt x="17546" y="1319"/>
                  <a:pt x="17546" y="1319"/>
                  <a:pt x="17546" y="1319"/>
                </a:cubicBezTo>
                <a:cubicBezTo>
                  <a:pt x="17554" y="1319"/>
                  <a:pt x="17554" y="1319"/>
                  <a:pt x="17554" y="1319"/>
                </a:cubicBezTo>
                <a:cubicBezTo>
                  <a:pt x="17560" y="1316"/>
                  <a:pt x="17560" y="1316"/>
                  <a:pt x="17560" y="1316"/>
                </a:cubicBezTo>
                <a:cubicBezTo>
                  <a:pt x="17561" y="1313"/>
                  <a:pt x="17561" y="1313"/>
                  <a:pt x="17561" y="1313"/>
                </a:cubicBezTo>
                <a:cubicBezTo>
                  <a:pt x="17556" y="1312"/>
                  <a:pt x="17556" y="1312"/>
                  <a:pt x="17556" y="1312"/>
                </a:cubicBezTo>
                <a:cubicBezTo>
                  <a:pt x="17548" y="1309"/>
                  <a:pt x="17548" y="1309"/>
                  <a:pt x="17548" y="1309"/>
                </a:cubicBezTo>
                <a:cubicBezTo>
                  <a:pt x="17545" y="1303"/>
                  <a:pt x="17545" y="1303"/>
                  <a:pt x="17545" y="1303"/>
                </a:cubicBezTo>
                <a:cubicBezTo>
                  <a:pt x="17547" y="1297"/>
                  <a:pt x="17547" y="1297"/>
                  <a:pt x="17547" y="1297"/>
                </a:cubicBezTo>
                <a:cubicBezTo>
                  <a:pt x="17549" y="1293"/>
                  <a:pt x="17549" y="1293"/>
                  <a:pt x="17549" y="1293"/>
                </a:cubicBezTo>
                <a:cubicBezTo>
                  <a:pt x="17545" y="1285"/>
                  <a:pt x="17545" y="1285"/>
                  <a:pt x="17545" y="1285"/>
                </a:cubicBezTo>
                <a:cubicBezTo>
                  <a:pt x="17538" y="1280"/>
                  <a:pt x="17538" y="1280"/>
                  <a:pt x="17538" y="1280"/>
                </a:cubicBezTo>
                <a:cubicBezTo>
                  <a:pt x="17529" y="1279"/>
                  <a:pt x="17529" y="1279"/>
                  <a:pt x="17529" y="1279"/>
                </a:cubicBezTo>
                <a:cubicBezTo>
                  <a:pt x="17521" y="1276"/>
                  <a:pt x="17521" y="1276"/>
                  <a:pt x="17521" y="1276"/>
                </a:cubicBezTo>
                <a:cubicBezTo>
                  <a:pt x="17521" y="1276"/>
                  <a:pt x="17517" y="1271"/>
                  <a:pt x="17517" y="1268"/>
                </a:cubicBezTo>
                <a:cubicBezTo>
                  <a:pt x="17517" y="1266"/>
                  <a:pt x="17516" y="1263"/>
                  <a:pt x="17516" y="1260"/>
                </a:cubicBezTo>
                <a:cubicBezTo>
                  <a:pt x="17516" y="1258"/>
                  <a:pt x="17513" y="1254"/>
                  <a:pt x="17513" y="1254"/>
                </a:cubicBezTo>
                <a:cubicBezTo>
                  <a:pt x="17507" y="1249"/>
                  <a:pt x="17507" y="1249"/>
                  <a:pt x="17507" y="1249"/>
                </a:cubicBezTo>
                <a:cubicBezTo>
                  <a:pt x="17503" y="1244"/>
                  <a:pt x="17503" y="1244"/>
                  <a:pt x="17503" y="1244"/>
                </a:cubicBezTo>
                <a:cubicBezTo>
                  <a:pt x="17494" y="1240"/>
                  <a:pt x="17494" y="1240"/>
                  <a:pt x="17494" y="1240"/>
                </a:cubicBezTo>
                <a:cubicBezTo>
                  <a:pt x="17485" y="1234"/>
                  <a:pt x="17485" y="1234"/>
                  <a:pt x="17485" y="1234"/>
                </a:cubicBezTo>
                <a:cubicBezTo>
                  <a:pt x="17478" y="1228"/>
                  <a:pt x="17478" y="1228"/>
                  <a:pt x="17478" y="1228"/>
                </a:cubicBezTo>
                <a:cubicBezTo>
                  <a:pt x="17479" y="1217"/>
                  <a:pt x="17479" y="1217"/>
                  <a:pt x="17479" y="1217"/>
                </a:cubicBezTo>
                <a:cubicBezTo>
                  <a:pt x="17479" y="1217"/>
                  <a:pt x="17491" y="1212"/>
                  <a:pt x="17494" y="1212"/>
                </a:cubicBezTo>
                <a:cubicBezTo>
                  <a:pt x="17496" y="1212"/>
                  <a:pt x="17503" y="1213"/>
                  <a:pt x="17503" y="1213"/>
                </a:cubicBezTo>
                <a:cubicBezTo>
                  <a:pt x="17517" y="1214"/>
                  <a:pt x="17517" y="1214"/>
                  <a:pt x="17517" y="1214"/>
                </a:cubicBezTo>
                <a:cubicBezTo>
                  <a:pt x="17525" y="1216"/>
                  <a:pt x="17525" y="1216"/>
                  <a:pt x="17525" y="1216"/>
                </a:cubicBezTo>
                <a:cubicBezTo>
                  <a:pt x="17532" y="1215"/>
                  <a:pt x="17532" y="1215"/>
                  <a:pt x="17532" y="1215"/>
                </a:cubicBezTo>
                <a:cubicBezTo>
                  <a:pt x="17534" y="1211"/>
                  <a:pt x="17534" y="1211"/>
                  <a:pt x="17534" y="1211"/>
                </a:cubicBezTo>
                <a:cubicBezTo>
                  <a:pt x="17530" y="1207"/>
                  <a:pt x="17530" y="1207"/>
                  <a:pt x="17530" y="1207"/>
                </a:cubicBezTo>
                <a:cubicBezTo>
                  <a:pt x="17517" y="1205"/>
                  <a:pt x="17517" y="1205"/>
                  <a:pt x="17517" y="1205"/>
                </a:cubicBezTo>
                <a:cubicBezTo>
                  <a:pt x="17504" y="1206"/>
                  <a:pt x="17504" y="1206"/>
                  <a:pt x="17504" y="1206"/>
                </a:cubicBezTo>
                <a:cubicBezTo>
                  <a:pt x="17492" y="1205"/>
                  <a:pt x="17492" y="1205"/>
                  <a:pt x="17492" y="1205"/>
                </a:cubicBezTo>
                <a:cubicBezTo>
                  <a:pt x="17485" y="1202"/>
                  <a:pt x="17485" y="1202"/>
                  <a:pt x="17485" y="1202"/>
                </a:cubicBezTo>
                <a:cubicBezTo>
                  <a:pt x="17473" y="1195"/>
                  <a:pt x="17473" y="1195"/>
                  <a:pt x="17473" y="1195"/>
                </a:cubicBezTo>
                <a:cubicBezTo>
                  <a:pt x="17463" y="1193"/>
                  <a:pt x="17463" y="1193"/>
                  <a:pt x="17463" y="1193"/>
                </a:cubicBezTo>
                <a:cubicBezTo>
                  <a:pt x="17453" y="1196"/>
                  <a:pt x="17453" y="1196"/>
                  <a:pt x="17453" y="1196"/>
                </a:cubicBezTo>
                <a:cubicBezTo>
                  <a:pt x="17442" y="1198"/>
                  <a:pt x="17442" y="1198"/>
                  <a:pt x="17442" y="1198"/>
                </a:cubicBezTo>
                <a:cubicBezTo>
                  <a:pt x="17427" y="1199"/>
                  <a:pt x="17427" y="1199"/>
                  <a:pt x="17427" y="1199"/>
                </a:cubicBezTo>
                <a:cubicBezTo>
                  <a:pt x="17420" y="1205"/>
                  <a:pt x="17420" y="1205"/>
                  <a:pt x="17420" y="1205"/>
                </a:cubicBezTo>
                <a:cubicBezTo>
                  <a:pt x="17422" y="1212"/>
                  <a:pt x="17422" y="1212"/>
                  <a:pt x="17422" y="1212"/>
                </a:cubicBezTo>
                <a:cubicBezTo>
                  <a:pt x="17422" y="1212"/>
                  <a:pt x="17427" y="1218"/>
                  <a:pt x="17429" y="1220"/>
                </a:cubicBezTo>
                <a:cubicBezTo>
                  <a:pt x="17432" y="1222"/>
                  <a:pt x="17436" y="1227"/>
                  <a:pt x="17438" y="1231"/>
                </a:cubicBezTo>
                <a:cubicBezTo>
                  <a:pt x="17441" y="1234"/>
                  <a:pt x="17448" y="1241"/>
                  <a:pt x="17450" y="1243"/>
                </a:cubicBezTo>
                <a:cubicBezTo>
                  <a:pt x="17453" y="1246"/>
                  <a:pt x="17460" y="1252"/>
                  <a:pt x="17461" y="1252"/>
                </a:cubicBezTo>
                <a:cubicBezTo>
                  <a:pt x="17462" y="1253"/>
                  <a:pt x="17466" y="1255"/>
                  <a:pt x="17468" y="1255"/>
                </a:cubicBezTo>
                <a:cubicBezTo>
                  <a:pt x="17470" y="1255"/>
                  <a:pt x="17475" y="1258"/>
                  <a:pt x="17477" y="1259"/>
                </a:cubicBezTo>
                <a:cubicBezTo>
                  <a:pt x="17480" y="1260"/>
                  <a:pt x="17476" y="1266"/>
                  <a:pt x="17476" y="1266"/>
                </a:cubicBezTo>
                <a:cubicBezTo>
                  <a:pt x="17467" y="1266"/>
                  <a:pt x="17467" y="1266"/>
                  <a:pt x="17467" y="1266"/>
                </a:cubicBezTo>
                <a:cubicBezTo>
                  <a:pt x="17460" y="1263"/>
                  <a:pt x="17460" y="1263"/>
                  <a:pt x="17460" y="1263"/>
                </a:cubicBezTo>
                <a:cubicBezTo>
                  <a:pt x="17443" y="1264"/>
                  <a:pt x="17443" y="1264"/>
                  <a:pt x="17443" y="1264"/>
                </a:cubicBezTo>
                <a:cubicBezTo>
                  <a:pt x="17438" y="1270"/>
                  <a:pt x="17438" y="1270"/>
                  <a:pt x="17438" y="1270"/>
                </a:cubicBezTo>
                <a:cubicBezTo>
                  <a:pt x="17438" y="1270"/>
                  <a:pt x="17435" y="1281"/>
                  <a:pt x="17434" y="1285"/>
                </a:cubicBezTo>
                <a:cubicBezTo>
                  <a:pt x="17434" y="1290"/>
                  <a:pt x="17432" y="1294"/>
                  <a:pt x="17432" y="1296"/>
                </a:cubicBezTo>
                <a:cubicBezTo>
                  <a:pt x="17432" y="1297"/>
                  <a:pt x="17431" y="1303"/>
                  <a:pt x="17430" y="1306"/>
                </a:cubicBezTo>
                <a:cubicBezTo>
                  <a:pt x="17430" y="1309"/>
                  <a:pt x="17426" y="1316"/>
                  <a:pt x="17426" y="1316"/>
                </a:cubicBezTo>
                <a:cubicBezTo>
                  <a:pt x="17421" y="1321"/>
                  <a:pt x="17421" y="1321"/>
                  <a:pt x="17421" y="1321"/>
                </a:cubicBezTo>
                <a:cubicBezTo>
                  <a:pt x="17421" y="1321"/>
                  <a:pt x="17417" y="1323"/>
                  <a:pt x="17416" y="1323"/>
                </a:cubicBezTo>
                <a:cubicBezTo>
                  <a:pt x="17414" y="1323"/>
                  <a:pt x="17412" y="1326"/>
                  <a:pt x="17412" y="1326"/>
                </a:cubicBezTo>
                <a:cubicBezTo>
                  <a:pt x="17407" y="1330"/>
                  <a:pt x="17407" y="1330"/>
                  <a:pt x="17407" y="1330"/>
                </a:cubicBezTo>
                <a:cubicBezTo>
                  <a:pt x="17402" y="1330"/>
                  <a:pt x="17402" y="1330"/>
                  <a:pt x="17402" y="1330"/>
                </a:cubicBezTo>
                <a:cubicBezTo>
                  <a:pt x="17398" y="1326"/>
                  <a:pt x="17398" y="1326"/>
                  <a:pt x="17398" y="1326"/>
                </a:cubicBezTo>
                <a:cubicBezTo>
                  <a:pt x="17392" y="1321"/>
                  <a:pt x="17392" y="1321"/>
                  <a:pt x="17392" y="1321"/>
                </a:cubicBezTo>
                <a:cubicBezTo>
                  <a:pt x="17392" y="1321"/>
                  <a:pt x="17388" y="1312"/>
                  <a:pt x="17388" y="1310"/>
                </a:cubicBezTo>
                <a:cubicBezTo>
                  <a:pt x="17387" y="1308"/>
                  <a:pt x="17385" y="1305"/>
                  <a:pt x="17385" y="1303"/>
                </a:cubicBezTo>
                <a:cubicBezTo>
                  <a:pt x="17385" y="1302"/>
                  <a:pt x="17375" y="1301"/>
                  <a:pt x="17375" y="1301"/>
                </a:cubicBezTo>
                <a:cubicBezTo>
                  <a:pt x="17369" y="1307"/>
                  <a:pt x="17369" y="1307"/>
                  <a:pt x="17369" y="1307"/>
                </a:cubicBezTo>
                <a:cubicBezTo>
                  <a:pt x="17366" y="1310"/>
                  <a:pt x="17366" y="1310"/>
                  <a:pt x="17366" y="1310"/>
                </a:cubicBezTo>
                <a:cubicBezTo>
                  <a:pt x="17366" y="1310"/>
                  <a:pt x="17363" y="1311"/>
                  <a:pt x="17362" y="1310"/>
                </a:cubicBezTo>
                <a:cubicBezTo>
                  <a:pt x="17361" y="1308"/>
                  <a:pt x="17358" y="1305"/>
                  <a:pt x="17358" y="1303"/>
                </a:cubicBezTo>
                <a:cubicBezTo>
                  <a:pt x="17357" y="1301"/>
                  <a:pt x="17353" y="1296"/>
                  <a:pt x="17352" y="1293"/>
                </a:cubicBezTo>
                <a:cubicBezTo>
                  <a:pt x="17350" y="1291"/>
                  <a:pt x="17348" y="1289"/>
                  <a:pt x="17346" y="1289"/>
                </a:cubicBezTo>
                <a:cubicBezTo>
                  <a:pt x="17345" y="1288"/>
                  <a:pt x="17339" y="1284"/>
                  <a:pt x="17339" y="1284"/>
                </a:cubicBezTo>
                <a:cubicBezTo>
                  <a:pt x="17336" y="1275"/>
                  <a:pt x="17336" y="1275"/>
                  <a:pt x="17336" y="1275"/>
                </a:cubicBezTo>
                <a:cubicBezTo>
                  <a:pt x="17330" y="1257"/>
                  <a:pt x="17330" y="1257"/>
                  <a:pt x="17330" y="1257"/>
                </a:cubicBezTo>
                <a:cubicBezTo>
                  <a:pt x="17324" y="1249"/>
                  <a:pt x="17324" y="1249"/>
                  <a:pt x="17324" y="1249"/>
                </a:cubicBezTo>
                <a:cubicBezTo>
                  <a:pt x="17321" y="1244"/>
                  <a:pt x="17321" y="1244"/>
                  <a:pt x="17321" y="1244"/>
                </a:cubicBezTo>
                <a:cubicBezTo>
                  <a:pt x="17312" y="1244"/>
                  <a:pt x="17312" y="1244"/>
                  <a:pt x="17312" y="1244"/>
                </a:cubicBezTo>
                <a:cubicBezTo>
                  <a:pt x="17312" y="1244"/>
                  <a:pt x="17308" y="1251"/>
                  <a:pt x="17307" y="1252"/>
                </a:cubicBezTo>
                <a:cubicBezTo>
                  <a:pt x="17307" y="1253"/>
                  <a:pt x="17306" y="1257"/>
                  <a:pt x="17306" y="1257"/>
                </a:cubicBezTo>
                <a:cubicBezTo>
                  <a:pt x="17298" y="1258"/>
                  <a:pt x="17298" y="1258"/>
                  <a:pt x="17298" y="1258"/>
                </a:cubicBezTo>
                <a:cubicBezTo>
                  <a:pt x="17288" y="1257"/>
                  <a:pt x="17288" y="1257"/>
                  <a:pt x="17288" y="1257"/>
                </a:cubicBezTo>
                <a:cubicBezTo>
                  <a:pt x="17280" y="1252"/>
                  <a:pt x="17280" y="1252"/>
                  <a:pt x="17280" y="1252"/>
                </a:cubicBezTo>
                <a:cubicBezTo>
                  <a:pt x="17271" y="1245"/>
                  <a:pt x="17271" y="1245"/>
                  <a:pt x="17271" y="1245"/>
                </a:cubicBezTo>
                <a:cubicBezTo>
                  <a:pt x="17263" y="1243"/>
                  <a:pt x="17263" y="1243"/>
                  <a:pt x="17263" y="1243"/>
                </a:cubicBezTo>
                <a:cubicBezTo>
                  <a:pt x="17252" y="1244"/>
                  <a:pt x="17252" y="1244"/>
                  <a:pt x="17252" y="1244"/>
                </a:cubicBezTo>
                <a:cubicBezTo>
                  <a:pt x="17241" y="1249"/>
                  <a:pt x="17241" y="1249"/>
                  <a:pt x="17241" y="1249"/>
                </a:cubicBezTo>
                <a:cubicBezTo>
                  <a:pt x="17222" y="1252"/>
                  <a:pt x="17222" y="1252"/>
                  <a:pt x="17222" y="1252"/>
                </a:cubicBezTo>
                <a:cubicBezTo>
                  <a:pt x="17211" y="1252"/>
                  <a:pt x="17211" y="1252"/>
                  <a:pt x="17211" y="1252"/>
                </a:cubicBezTo>
                <a:cubicBezTo>
                  <a:pt x="17201" y="1251"/>
                  <a:pt x="17201" y="1251"/>
                  <a:pt x="17201" y="1251"/>
                </a:cubicBezTo>
                <a:cubicBezTo>
                  <a:pt x="17189" y="1249"/>
                  <a:pt x="17189" y="1249"/>
                  <a:pt x="17189" y="1249"/>
                </a:cubicBezTo>
                <a:cubicBezTo>
                  <a:pt x="17175" y="1254"/>
                  <a:pt x="17175" y="1254"/>
                  <a:pt x="17175" y="1254"/>
                </a:cubicBezTo>
                <a:cubicBezTo>
                  <a:pt x="17169" y="1263"/>
                  <a:pt x="17169" y="1263"/>
                  <a:pt x="17169" y="1263"/>
                </a:cubicBezTo>
                <a:cubicBezTo>
                  <a:pt x="17168" y="1272"/>
                  <a:pt x="17168" y="1272"/>
                  <a:pt x="17168" y="1272"/>
                </a:cubicBezTo>
                <a:cubicBezTo>
                  <a:pt x="17177" y="1282"/>
                  <a:pt x="17177" y="1282"/>
                  <a:pt x="17177" y="1282"/>
                </a:cubicBezTo>
                <a:cubicBezTo>
                  <a:pt x="17176" y="1290"/>
                  <a:pt x="17176" y="1290"/>
                  <a:pt x="17176" y="1290"/>
                </a:cubicBezTo>
                <a:cubicBezTo>
                  <a:pt x="17169" y="1297"/>
                  <a:pt x="17169" y="1297"/>
                  <a:pt x="17169" y="1297"/>
                </a:cubicBezTo>
                <a:cubicBezTo>
                  <a:pt x="17168" y="1304"/>
                  <a:pt x="17168" y="1304"/>
                  <a:pt x="17168" y="1304"/>
                </a:cubicBezTo>
                <a:cubicBezTo>
                  <a:pt x="17171" y="1313"/>
                  <a:pt x="17171" y="1313"/>
                  <a:pt x="17171" y="1313"/>
                </a:cubicBezTo>
                <a:cubicBezTo>
                  <a:pt x="17171" y="1313"/>
                  <a:pt x="17175" y="1319"/>
                  <a:pt x="17175" y="1320"/>
                </a:cubicBezTo>
                <a:cubicBezTo>
                  <a:pt x="17175" y="1321"/>
                  <a:pt x="17173" y="1327"/>
                  <a:pt x="17172" y="1329"/>
                </a:cubicBezTo>
                <a:cubicBezTo>
                  <a:pt x="17171" y="1332"/>
                  <a:pt x="17164" y="1336"/>
                  <a:pt x="17162" y="1338"/>
                </a:cubicBezTo>
                <a:cubicBezTo>
                  <a:pt x="17161" y="1340"/>
                  <a:pt x="17156" y="1348"/>
                  <a:pt x="17156" y="1348"/>
                </a:cubicBezTo>
                <a:cubicBezTo>
                  <a:pt x="17156" y="1348"/>
                  <a:pt x="17156" y="1358"/>
                  <a:pt x="17157" y="1360"/>
                </a:cubicBezTo>
                <a:cubicBezTo>
                  <a:pt x="17158" y="1361"/>
                  <a:pt x="17160" y="1370"/>
                  <a:pt x="17160" y="1371"/>
                </a:cubicBezTo>
                <a:cubicBezTo>
                  <a:pt x="17160" y="1372"/>
                  <a:pt x="17161" y="1377"/>
                  <a:pt x="17161" y="1377"/>
                </a:cubicBezTo>
                <a:cubicBezTo>
                  <a:pt x="17160" y="1382"/>
                  <a:pt x="17160" y="1382"/>
                  <a:pt x="17160" y="1382"/>
                </a:cubicBezTo>
                <a:cubicBezTo>
                  <a:pt x="17160" y="1382"/>
                  <a:pt x="17163" y="1389"/>
                  <a:pt x="17165" y="1390"/>
                </a:cubicBezTo>
                <a:cubicBezTo>
                  <a:pt x="17166" y="1391"/>
                  <a:pt x="17168" y="1392"/>
                  <a:pt x="17170" y="1394"/>
                </a:cubicBezTo>
                <a:cubicBezTo>
                  <a:pt x="17173" y="1397"/>
                  <a:pt x="17175" y="1398"/>
                  <a:pt x="17175" y="1398"/>
                </a:cubicBezTo>
                <a:cubicBezTo>
                  <a:pt x="17175" y="1398"/>
                  <a:pt x="17182" y="1401"/>
                  <a:pt x="17186" y="1401"/>
                </a:cubicBezTo>
                <a:cubicBezTo>
                  <a:pt x="17190" y="1401"/>
                  <a:pt x="17196" y="1400"/>
                  <a:pt x="17199" y="1400"/>
                </a:cubicBezTo>
                <a:cubicBezTo>
                  <a:pt x="17202" y="1400"/>
                  <a:pt x="17209" y="1401"/>
                  <a:pt x="17210" y="1401"/>
                </a:cubicBezTo>
                <a:cubicBezTo>
                  <a:pt x="17212" y="1401"/>
                  <a:pt x="17227" y="1405"/>
                  <a:pt x="17228" y="1406"/>
                </a:cubicBezTo>
                <a:cubicBezTo>
                  <a:pt x="17229" y="1407"/>
                  <a:pt x="17236" y="1409"/>
                  <a:pt x="17238" y="1409"/>
                </a:cubicBezTo>
                <a:cubicBezTo>
                  <a:pt x="17240" y="1409"/>
                  <a:pt x="17246" y="1412"/>
                  <a:pt x="17246" y="1412"/>
                </a:cubicBezTo>
                <a:cubicBezTo>
                  <a:pt x="17249" y="1416"/>
                  <a:pt x="17249" y="1416"/>
                  <a:pt x="17249" y="1416"/>
                </a:cubicBezTo>
                <a:cubicBezTo>
                  <a:pt x="17250" y="1420"/>
                  <a:pt x="17250" y="1420"/>
                  <a:pt x="17250" y="1420"/>
                </a:cubicBezTo>
                <a:cubicBezTo>
                  <a:pt x="17242" y="1424"/>
                  <a:pt x="17242" y="1424"/>
                  <a:pt x="17242" y="1424"/>
                </a:cubicBezTo>
                <a:cubicBezTo>
                  <a:pt x="17237" y="1426"/>
                  <a:pt x="17237" y="1426"/>
                  <a:pt x="17237" y="1426"/>
                </a:cubicBezTo>
                <a:cubicBezTo>
                  <a:pt x="17237" y="1426"/>
                  <a:pt x="17222" y="1425"/>
                  <a:pt x="17219" y="1425"/>
                </a:cubicBezTo>
                <a:cubicBezTo>
                  <a:pt x="17216" y="1425"/>
                  <a:pt x="17211" y="1425"/>
                  <a:pt x="17211" y="1425"/>
                </a:cubicBezTo>
                <a:cubicBezTo>
                  <a:pt x="17206" y="1429"/>
                  <a:pt x="17206" y="1429"/>
                  <a:pt x="17206" y="1429"/>
                </a:cubicBezTo>
                <a:cubicBezTo>
                  <a:pt x="17197" y="1430"/>
                  <a:pt x="17197" y="1430"/>
                  <a:pt x="17197" y="1430"/>
                </a:cubicBezTo>
                <a:cubicBezTo>
                  <a:pt x="17185" y="1427"/>
                  <a:pt x="17185" y="1427"/>
                  <a:pt x="17185" y="1427"/>
                </a:cubicBezTo>
                <a:cubicBezTo>
                  <a:pt x="17174" y="1423"/>
                  <a:pt x="17174" y="1423"/>
                  <a:pt x="17174" y="1423"/>
                </a:cubicBezTo>
                <a:cubicBezTo>
                  <a:pt x="17169" y="1423"/>
                  <a:pt x="17169" y="1423"/>
                  <a:pt x="17169" y="1423"/>
                </a:cubicBezTo>
                <a:cubicBezTo>
                  <a:pt x="17165" y="1423"/>
                  <a:pt x="17165" y="1423"/>
                  <a:pt x="17165" y="1423"/>
                </a:cubicBezTo>
                <a:cubicBezTo>
                  <a:pt x="17159" y="1428"/>
                  <a:pt x="17159" y="1428"/>
                  <a:pt x="17159" y="1428"/>
                </a:cubicBezTo>
                <a:cubicBezTo>
                  <a:pt x="17155" y="1434"/>
                  <a:pt x="17155" y="1434"/>
                  <a:pt x="17155" y="1434"/>
                </a:cubicBezTo>
                <a:cubicBezTo>
                  <a:pt x="17151" y="1437"/>
                  <a:pt x="17151" y="1437"/>
                  <a:pt x="17151" y="1437"/>
                </a:cubicBezTo>
                <a:cubicBezTo>
                  <a:pt x="17151" y="1437"/>
                  <a:pt x="17144" y="1437"/>
                  <a:pt x="17142" y="1436"/>
                </a:cubicBezTo>
                <a:cubicBezTo>
                  <a:pt x="17141" y="1436"/>
                  <a:pt x="17130" y="1435"/>
                  <a:pt x="17130" y="1435"/>
                </a:cubicBezTo>
                <a:cubicBezTo>
                  <a:pt x="17124" y="1434"/>
                  <a:pt x="17124" y="1434"/>
                  <a:pt x="17124" y="1434"/>
                </a:cubicBezTo>
                <a:cubicBezTo>
                  <a:pt x="17118" y="1432"/>
                  <a:pt x="17118" y="1432"/>
                  <a:pt x="17118" y="1432"/>
                </a:cubicBezTo>
                <a:cubicBezTo>
                  <a:pt x="17112" y="1435"/>
                  <a:pt x="17112" y="1435"/>
                  <a:pt x="17112" y="1435"/>
                </a:cubicBezTo>
                <a:cubicBezTo>
                  <a:pt x="17110" y="1440"/>
                  <a:pt x="17110" y="1440"/>
                  <a:pt x="17110" y="1440"/>
                </a:cubicBezTo>
                <a:cubicBezTo>
                  <a:pt x="17106" y="1442"/>
                  <a:pt x="17106" y="1442"/>
                  <a:pt x="17106" y="1442"/>
                </a:cubicBezTo>
                <a:cubicBezTo>
                  <a:pt x="17084" y="1443"/>
                  <a:pt x="17084" y="1443"/>
                  <a:pt x="17084" y="1443"/>
                </a:cubicBezTo>
                <a:cubicBezTo>
                  <a:pt x="17071" y="1444"/>
                  <a:pt x="17071" y="1444"/>
                  <a:pt x="17071" y="1444"/>
                </a:cubicBezTo>
                <a:cubicBezTo>
                  <a:pt x="17071" y="1444"/>
                  <a:pt x="17064" y="1442"/>
                  <a:pt x="17061" y="1440"/>
                </a:cubicBezTo>
                <a:cubicBezTo>
                  <a:pt x="17057" y="1438"/>
                  <a:pt x="17056" y="1435"/>
                  <a:pt x="17056" y="1435"/>
                </a:cubicBezTo>
                <a:cubicBezTo>
                  <a:pt x="17056" y="1435"/>
                  <a:pt x="17056" y="1429"/>
                  <a:pt x="17056" y="1428"/>
                </a:cubicBezTo>
                <a:cubicBezTo>
                  <a:pt x="17056" y="1427"/>
                  <a:pt x="17059" y="1423"/>
                  <a:pt x="17059" y="1423"/>
                </a:cubicBezTo>
                <a:cubicBezTo>
                  <a:pt x="17065" y="1422"/>
                  <a:pt x="17065" y="1422"/>
                  <a:pt x="17065" y="1422"/>
                </a:cubicBezTo>
                <a:cubicBezTo>
                  <a:pt x="17076" y="1422"/>
                  <a:pt x="17076" y="1422"/>
                  <a:pt x="17076" y="1422"/>
                </a:cubicBezTo>
                <a:cubicBezTo>
                  <a:pt x="17087" y="1424"/>
                  <a:pt x="17087" y="1424"/>
                  <a:pt x="17087" y="1424"/>
                </a:cubicBezTo>
                <a:cubicBezTo>
                  <a:pt x="17093" y="1423"/>
                  <a:pt x="17093" y="1423"/>
                  <a:pt x="17093" y="1423"/>
                </a:cubicBezTo>
                <a:cubicBezTo>
                  <a:pt x="17094" y="1419"/>
                  <a:pt x="17094" y="1419"/>
                  <a:pt x="17094" y="1419"/>
                </a:cubicBezTo>
                <a:cubicBezTo>
                  <a:pt x="17091" y="1414"/>
                  <a:pt x="17091" y="1414"/>
                  <a:pt x="17091" y="1414"/>
                </a:cubicBezTo>
                <a:cubicBezTo>
                  <a:pt x="17079" y="1413"/>
                  <a:pt x="17079" y="1413"/>
                  <a:pt x="17079" y="1413"/>
                </a:cubicBezTo>
                <a:cubicBezTo>
                  <a:pt x="17070" y="1412"/>
                  <a:pt x="17070" y="1412"/>
                  <a:pt x="17070" y="1412"/>
                </a:cubicBezTo>
                <a:cubicBezTo>
                  <a:pt x="17050" y="1404"/>
                  <a:pt x="17050" y="1404"/>
                  <a:pt x="17050" y="1404"/>
                </a:cubicBezTo>
                <a:cubicBezTo>
                  <a:pt x="17041" y="1400"/>
                  <a:pt x="17041" y="1400"/>
                  <a:pt x="17041" y="1400"/>
                </a:cubicBezTo>
                <a:cubicBezTo>
                  <a:pt x="17026" y="1397"/>
                  <a:pt x="17026" y="1397"/>
                  <a:pt x="17026" y="1397"/>
                </a:cubicBezTo>
                <a:cubicBezTo>
                  <a:pt x="17012" y="1398"/>
                  <a:pt x="17012" y="1398"/>
                  <a:pt x="17012" y="1398"/>
                </a:cubicBezTo>
                <a:cubicBezTo>
                  <a:pt x="17000" y="1398"/>
                  <a:pt x="17000" y="1398"/>
                  <a:pt x="17000" y="1398"/>
                </a:cubicBezTo>
                <a:cubicBezTo>
                  <a:pt x="16997" y="1398"/>
                  <a:pt x="16992" y="1398"/>
                  <a:pt x="16991" y="1396"/>
                </a:cubicBezTo>
                <a:cubicBezTo>
                  <a:pt x="16989" y="1395"/>
                  <a:pt x="16981" y="1391"/>
                  <a:pt x="16981" y="1391"/>
                </a:cubicBezTo>
                <a:cubicBezTo>
                  <a:pt x="16981" y="1391"/>
                  <a:pt x="16967" y="1387"/>
                  <a:pt x="16965" y="1386"/>
                </a:cubicBezTo>
                <a:cubicBezTo>
                  <a:pt x="16964" y="1385"/>
                  <a:pt x="16948" y="1382"/>
                  <a:pt x="16948" y="1382"/>
                </a:cubicBezTo>
                <a:cubicBezTo>
                  <a:pt x="16932" y="1379"/>
                  <a:pt x="16932" y="1379"/>
                  <a:pt x="16932" y="1379"/>
                </a:cubicBezTo>
                <a:cubicBezTo>
                  <a:pt x="16920" y="1380"/>
                  <a:pt x="16920" y="1380"/>
                  <a:pt x="16920" y="1380"/>
                </a:cubicBezTo>
                <a:cubicBezTo>
                  <a:pt x="16920" y="1380"/>
                  <a:pt x="16913" y="1382"/>
                  <a:pt x="16912" y="1382"/>
                </a:cubicBezTo>
                <a:cubicBezTo>
                  <a:pt x="16911" y="1383"/>
                  <a:pt x="16911" y="1389"/>
                  <a:pt x="16911" y="1389"/>
                </a:cubicBezTo>
                <a:cubicBezTo>
                  <a:pt x="16910" y="1397"/>
                  <a:pt x="16910" y="1397"/>
                  <a:pt x="16910" y="1397"/>
                </a:cubicBezTo>
                <a:cubicBezTo>
                  <a:pt x="16911" y="1401"/>
                  <a:pt x="16911" y="1401"/>
                  <a:pt x="16911" y="1401"/>
                </a:cubicBezTo>
                <a:cubicBezTo>
                  <a:pt x="16919" y="1403"/>
                  <a:pt x="16919" y="1403"/>
                  <a:pt x="16919" y="1403"/>
                </a:cubicBezTo>
                <a:cubicBezTo>
                  <a:pt x="16922" y="1408"/>
                  <a:pt x="16922" y="1408"/>
                  <a:pt x="16922" y="1408"/>
                </a:cubicBezTo>
                <a:cubicBezTo>
                  <a:pt x="16919" y="1413"/>
                  <a:pt x="16919" y="1413"/>
                  <a:pt x="16919" y="1413"/>
                </a:cubicBezTo>
                <a:cubicBezTo>
                  <a:pt x="16919" y="1413"/>
                  <a:pt x="16912" y="1414"/>
                  <a:pt x="16910" y="1414"/>
                </a:cubicBezTo>
                <a:cubicBezTo>
                  <a:pt x="16907" y="1415"/>
                  <a:pt x="16904" y="1414"/>
                  <a:pt x="16900" y="1413"/>
                </a:cubicBezTo>
                <a:cubicBezTo>
                  <a:pt x="16895" y="1411"/>
                  <a:pt x="16893" y="1409"/>
                  <a:pt x="16893" y="1409"/>
                </a:cubicBezTo>
                <a:cubicBezTo>
                  <a:pt x="16887" y="1404"/>
                  <a:pt x="16887" y="1404"/>
                  <a:pt x="16887" y="1404"/>
                </a:cubicBezTo>
                <a:cubicBezTo>
                  <a:pt x="16877" y="1402"/>
                  <a:pt x="16877" y="1402"/>
                  <a:pt x="16877" y="1402"/>
                </a:cubicBezTo>
                <a:cubicBezTo>
                  <a:pt x="16870" y="1404"/>
                  <a:pt x="16870" y="1404"/>
                  <a:pt x="16870" y="1404"/>
                </a:cubicBezTo>
                <a:cubicBezTo>
                  <a:pt x="16864" y="1409"/>
                  <a:pt x="16864" y="1409"/>
                  <a:pt x="16864" y="1409"/>
                </a:cubicBezTo>
                <a:cubicBezTo>
                  <a:pt x="16858" y="1413"/>
                  <a:pt x="16858" y="1413"/>
                  <a:pt x="16858" y="1413"/>
                </a:cubicBezTo>
                <a:cubicBezTo>
                  <a:pt x="16858" y="1413"/>
                  <a:pt x="16853" y="1414"/>
                  <a:pt x="16851" y="1414"/>
                </a:cubicBezTo>
                <a:cubicBezTo>
                  <a:pt x="16849" y="1414"/>
                  <a:pt x="16845" y="1411"/>
                  <a:pt x="16845" y="1411"/>
                </a:cubicBezTo>
                <a:cubicBezTo>
                  <a:pt x="16836" y="1408"/>
                  <a:pt x="16836" y="1408"/>
                  <a:pt x="16836" y="1408"/>
                </a:cubicBezTo>
                <a:cubicBezTo>
                  <a:pt x="16820" y="1407"/>
                  <a:pt x="16820" y="1407"/>
                  <a:pt x="16820" y="1407"/>
                </a:cubicBezTo>
                <a:cubicBezTo>
                  <a:pt x="16803" y="1401"/>
                  <a:pt x="16803" y="1401"/>
                  <a:pt x="16803" y="1401"/>
                </a:cubicBezTo>
                <a:cubicBezTo>
                  <a:pt x="16796" y="1397"/>
                  <a:pt x="16796" y="1397"/>
                  <a:pt x="16796" y="1397"/>
                </a:cubicBezTo>
                <a:cubicBezTo>
                  <a:pt x="16789" y="1397"/>
                  <a:pt x="16789" y="1397"/>
                  <a:pt x="16789" y="1397"/>
                </a:cubicBezTo>
                <a:cubicBezTo>
                  <a:pt x="16785" y="1402"/>
                  <a:pt x="16785" y="1402"/>
                  <a:pt x="16785" y="1402"/>
                </a:cubicBezTo>
                <a:cubicBezTo>
                  <a:pt x="16790" y="1406"/>
                  <a:pt x="16790" y="1406"/>
                  <a:pt x="16790" y="1406"/>
                </a:cubicBezTo>
                <a:cubicBezTo>
                  <a:pt x="16793" y="1412"/>
                  <a:pt x="16793" y="1412"/>
                  <a:pt x="16793" y="1412"/>
                </a:cubicBezTo>
                <a:cubicBezTo>
                  <a:pt x="16792" y="1418"/>
                  <a:pt x="16792" y="1418"/>
                  <a:pt x="16792" y="1418"/>
                </a:cubicBezTo>
                <a:cubicBezTo>
                  <a:pt x="16779" y="1418"/>
                  <a:pt x="16779" y="1418"/>
                  <a:pt x="16779" y="1418"/>
                </a:cubicBezTo>
                <a:cubicBezTo>
                  <a:pt x="16771" y="1417"/>
                  <a:pt x="16771" y="1417"/>
                  <a:pt x="16771" y="1417"/>
                </a:cubicBezTo>
                <a:cubicBezTo>
                  <a:pt x="16762" y="1409"/>
                  <a:pt x="16762" y="1409"/>
                  <a:pt x="16762" y="1409"/>
                </a:cubicBezTo>
                <a:cubicBezTo>
                  <a:pt x="16751" y="1400"/>
                  <a:pt x="16751" y="1400"/>
                  <a:pt x="16751" y="1400"/>
                </a:cubicBezTo>
                <a:cubicBezTo>
                  <a:pt x="16737" y="1400"/>
                  <a:pt x="16737" y="1400"/>
                  <a:pt x="16737" y="1400"/>
                </a:cubicBezTo>
                <a:cubicBezTo>
                  <a:pt x="16720" y="1402"/>
                  <a:pt x="16720" y="1402"/>
                  <a:pt x="16720" y="1402"/>
                </a:cubicBezTo>
                <a:cubicBezTo>
                  <a:pt x="16701" y="1401"/>
                  <a:pt x="16701" y="1401"/>
                  <a:pt x="16701" y="1401"/>
                </a:cubicBezTo>
                <a:cubicBezTo>
                  <a:pt x="16684" y="1404"/>
                  <a:pt x="16684" y="1404"/>
                  <a:pt x="16684" y="1404"/>
                </a:cubicBezTo>
                <a:cubicBezTo>
                  <a:pt x="16663" y="1406"/>
                  <a:pt x="16663" y="1406"/>
                  <a:pt x="16663" y="1406"/>
                </a:cubicBezTo>
                <a:cubicBezTo>
                  <a:pt x="16645" y="1406"/>
                  <a:pt x="16645" y="1406"/>
                  <a:pt x="16645" y="1406"/>
                </a:cubicBezTo>
                <a:cubicBezTo>
                  <a:pt x="16635" y="1404"/>
                  <a:pt x="16635" y="1404"/>
                  <a:pt x="16635" y="1404"/>
                </a:cubicBezTo>
                <a:cubicBezTo>
                  <a:pt x="16618" y="1405"/>
                  <a:pt x="16618" y="1405"/>
                  <a:pt x="16618" y="1405"/>
                </a:cubicBezTo>
                <a:cubicBezTo>
                  <a:pt x="16604" y="1409"/>
                  <a:pt x="16604" y="1409"/>
                  <a:pt x="16604" y="1409"/>
                </a:cubicBezTo>
                <a:cubicBezTo>
                  <a:pt x="16595" y="1414"/>
                  <a:pt x="16595" y="1414"/>
                  <a:pt x="16595" y="1414"/>
                </a:cubicBezTo>
                <a:cubicBezTo>
                  <a:pt x="16587" y="1422"/>
                  <a:pt x="16587" y="1422"/>
                  <a:pt x="16587" y="1422"/>
                </a:cubicBezTo>
                <a:cubicBezTo>
                  <a:pt x="16587" y="1422"/>
                  <a:pt x="16587" y="1437"/>
                  <a:pt x="16587" y="1438"/>
                </a:cubicBezTo>
                <a:cubicBezTo>
                  <a:pt x="16588" y="1440"/>
                  <a:pt x="16588" y="1448"/>
                  <a:pt x="16588" y="1448"/>
                </a:cubicBezTo>
                <a:cubicBezTo>
                  <a:pt x="16585" y="1456"/>
                  <a:pt x="16585" y="1456"/>
                  <a:pt x="16585" y="1456"/>
                </a:cubicBezTo>
                <a:cubicBezTo>
                  <a:pt x="16576" y="1463"/>
                  <a:pt x="16576" y="1463"/>
                  <a:pt x="16576" y="1463"/>
                </a:cubicBezTo>
                <a:cubicBezTo>
                  <a:pt x="16569" y="1468"/>
                  <a:pt x="16569" y="1468"/>
                  <a:pt x="16569" y="1468"/>
                </a:cubicBezTo>
                <a:cubicBezTo>
                  <a:pt x="16564" y="1477"/>
                  <a:pt x="16564" y="1477"/>
                  <a:pt x="16564" y="1477"/>
                </a:cubicBezTo>
                <a:cubicBezTo>
                  <a:pt x="16566" y="1487"/>
                  <a:pt x="16566" y="1487"/>
                  <a:pt x="16566" y="1487"/>
                </a:cubicBezTo>
                <a:cubicBezTo>
                  <a:pt x="16574" y="1496"/>
                  <a:pt x="16574" y="1496"/>
                  <a:pt x="16574" y="1496"/>
                </a:cubicBezTo>
                <a:cubicBezTo>
                  <a:pt x="16577" y="1506"/>
                  <a:pt x="16577" y="1506"/>
                  <a:pt x="16577" y="1506"/>
                </a:cubicBezTo>
                <a:cubicBezTo>
                  <a:pt x="16572" y="1512"/>
                  <a:pt x="16572" y="1512"/>
                  <a:pt x="16572" y="1512"/>
                </a:cubicBezTo>
                <a:cubicBezTo>
                  <a:pt x="16565" y="1515"/>
                  <a:pt x="16565" y="1515"/>
                  <a:pt x="16565" y="1515"/>
                </a:cubicBezTo>
                <a:cubicBezTo>
                  <a:pt x="16561" y="1524"/>
                  <a:pt x="16561" y="1524"/>
                  <a:pt x="16561" y="1524"/>
                </a:cubicBezTo>
                <a:cubicBezTo>
                  <a:pt x="16556" y="1536"/>
                  <a:pt x="16556" y="1536"/>
                  <a:pt x="16556" y="1536"/>
                </a:cubicBezTo>
                <a:cubicBezTo>
                  <a:pt x="16549" y="1546"/>
                  <a:pt x="16549" y="1546"/>
                  <a:pt x="16549" y="1546"/>
                </a:cubicBezTo>
                <a:cubicBezTo>
                  <a:pt x="16541" y="1557"/>
                  <a:pt x="16541" y="1557"/>
                  <a:pt x="16541" y="1557"/>
                </a:cubicBezTo>
                <a:cubicBezTo>
                  <a:pt x="16541" y="1557"/>
                  <a:pt x="16534" y="1566"/>
                  <a:pt x="16533" y="1568"/>
                </a:cubicBezTo>
                <a:cubicBezTo>
                  <a:pt x="16532" y="1569"/>
                  <a:pt x="16529" y="1586"/>
                  <a:pt x="16529" y="1587"/>
                </a:cubicBezTo>
                <a:cubicBezTo>
                  <a:pt x="16529" y="1588"/>
                  <a:pt x="16531" y="1600"/>
                  <a:pt x="16532" y="1601"/>
                </a:cubicBezTo>
                <a:cubicBezTo>
                  <a:pt x="16532" y="1603"/>
                  <a:pt x="16534" y="1617"/>
                  <a:pt x="16534" y="1617"/>
                </a:cubicBezTo>
                <a:cubicBezTo>
                  <a:pt x="16532" y="1631"/>
                  <a:pt x="16532" y="1631"/>
                  <a:pt x="16532" y="1631"/>
                </a:cubicBezTo>
                <a:cubicBezTo>
                  <a:pt x="16522" y="1642"/>
                  <a:pt x="16522" y="1642"/>
                  <a:pt x="16522" y="1642"/>
                </a:cubicBezTo>
                <a:cubicBezTo>
                  <a:pt x="16516" y="1650"/>
                  <a:pt x="16516" y="1650"/>
                  <a:pt x="16516" y="1650"/>
                </a:cubicBezTo>
                <a:cubicBezTo>
                  <a:pt x="16505" y="1661"/>
                  <a:pt x="16505" y="1661"/>
                  <a:pt x="16505" y="1661"/>
                </a:cubicBezTo>
                <a:cubicBezTo>
                  <a:pt x="16501" y="1666"/>
                  <a:pt x="16501" y="1666"/>
                  <a:pt x="16501" y="1666"/>
                </a:cubicBezTo>
                <a:cubicBezTo>
                  <a:pt x="16499" y="1674"/>
                  <a:pt x="16499" y="1674"/>
                  <a:pt x="16499" y="1674"/>
                </a:cubicBezTo>
                <a:cubicBezTo>
                  <a:pt x="16493" y="1683"/>
                  <a:pt x="16493" y="1683"/>
                  <a:pt x="16493" y="1683"/>
                </a:cubicBezTo>
                <a:cubicBezTo>
                  <a:pt x="16493" y="1683"/>
                  <a:pt x="16486" y="1688"/>
                  <a:pt x="16484" y="1689"/>
                </a:cubicBezTo>
                <a:cubicBezTo>
                  <a:pt x="16482" y="1690"/>
                  <a:pt x="16476" y="1695"/>
                  <a:pt x="16476" y="1695"/>
                </a:cubicBezTo>
                <a:cubicBezTo>
                  <a:pt x="16474" y="1708"/>
                  <a:pt x="16474" y="1708"/>
                  <a:pt x="16474" y="1708"/>
                </a:cubicBezTo>
                <a:cubicBezTo>
                  <a:pt x="16477" y="1714"/>
                  <a:pt x="16477" y="1714"/>
                  <a:pt x="16477" y="1714"/>
                </a:cubicBezTo>
                <a:cubicBezTo>
                  <a:pt x="16487" y="1720"/>
                  <a:pt x="16487" y="1720"/>
                  <a:pt x="16487" y="1720"/>
                </a:cubicBezTo>
                <a:cubicBezTo>
                  <a:pt x="16498" y="1721"/>
                  <a:pt x="16498" y="1721"/>
                  <a:pt x="16498" y="1721"/>
                </a:cubicBezTo>
                <a:cubicBezTo>
                  <a:pt x="16508" y="1721"/>
                  <a:pt x="16508" y="1721"/>
                  <a:pt x="16508" y="1721"/>
                </a:cubicBezTo>
                <a:cubicBezTo>
                  <a:pt x="16518" y="1726"/>
                  <a:pt x="16518" y="1726"/>
                  <a:pt x="16518" y="1726"/>
                </a:cubicBezTo>
                <a:cubicBezTo>
                  <a:pt x="16531" y="1728"/>
                  <a:pt x="16531" y="1728"/>
                  <a:pt x="16531" y="1728"/>
                </a:cubicBezTo>
                <a:cubicBezTo>
                  <a:pt x="16540" y="1727"/>
                  <a:pt x="16540" y="1727"/>
                  <a:pt x="16540" y="1727"/>
                </a:cubicBezTo>
                <a:cubicBezTo>
                  <a:pt x="16553" y="1724"/>
                  <a:pt x="16553" y="1724"/>
                  <a:pt x="16553" y="1724"/>
                </a:cubicBezTo>
                <a:cubicBezTo>
                  <a:pt x="16565" y="1724"/>
                  <a:pt x="16565" y="1724"/>
                  <a:pt x="16565" y="1724"/>
                </a:cubicBezTo>
                <a:cubicBezTo>
                  <a:pt x="16575" y="1729"/>
                  <a:pt x="16575" y="1729"/>
                  <a:pt x="16575" y="1729"/>
                </a:cubicBezTo>
                <a:cubicBezTo>
                  <a:pt x="16575" y="1729"/>
                  <a:pt x="16581" y="1736"/>
                  <a:pt x="16582" y="1738"/>
                </a:cubicBezTo>
                <a:cubicBezTo>
                  <a:pt x="16583" y="1740"/>
                  <a:pt x="16590" y="1748"/>
                  <a:pt x="16591" y="1749"/>
                </a:cubicBezTo>
                <a:cubicBezTo>
                  <a:pt x="16592" y="1751"/>
                  <a:pt x="16597" y="1758"/>
                  <a:pt x="16598" y="1760"/>
                </a:cubicBezTo>
                <a:cubicBezTo>
                  <a:pt x="16598" y="1761"/>
                  <a:pt x="16601" y="1769"/>
                  <a:pt x="16601" y="1771"/>
                </a:cubicBezTo>
                <a:cubicBezTo>
                  <a:pt x="16601" y="1773"/>
                  <a:pt x="16604" y="1780"/>
                  <a:pt x="16604" y="1780"/>
                </a:cubicBezTo>
                <a:cubicBezTo>
                  <a:pt x="16611" y="1784"/>
                  <a:pt x="16611" y="1784"/>
                  <a:pt x="16611" y="1784"/>
                </a:cubicBezTo>
                <a:cubicBezTo>
                  <a:pt x="16620" y="1784"/>
                  <a:pt x="16620" y="1784"/>
                  <a:pt x="16620" y="1784"/>
                </a:cubicBezTo>
                <a:cubicBezTo>
                  <a:pt x="16626" y="1780"/>
                  <a:pt x="16626" y="1780"/>
                  <a:pt x="16626" y="1780"/>
                </a:cubicBezTo>
                <a:cubicBezTo>
                  <a:pt x="16633" y="1777"/>
                  <a:pt x="16633" y="1777"/>
                  <a:pt x="16633" y="1777"/>
                </a:cubicBezTo>
                <a:cubicBezTo>
                  <a:pt x="16632" y="1771"/>
                  <a:pt x="16632" y="1771"/>
                  <a:pt x="16632" y="1771"/>
                </a:cubicBezTo>
                <a:cubicBezTo>
                  <a:pt x="16628" y="1766"/>
                  <a:pt x="16628" y="1766"/>
                  <a:pt x="16628" y="1766"/>
                </a:cubicBezTo>
                <a:cubicBezTo>
                  <a:pt x="16623" y="1764"/>
                  <a:pt x="16623" y="1764"/>
                  <a:pt x="16623" y="1764"/>
                </a:cubicBezTo>
                <a:cubicBezTo>
                  <a:pt x="16618" y="1759"/>
                  <a:pt x="16618" y="1759"/>
                  <a:pt x="16618" y="1759"/>
                </a:cubicBezTo>
                <a:cubicBezTo>
                  <a:pt x="16617" y="1755"/>
                  <a:pt x="16617" y="1755"/>
                  <a:pt x="16617" y="1755"/>
                </a:cubicBezTo>
                <a:cubicBezTo>
                  <a:pt x="16618" y="1750"/>
                  <a:pt x="16618" y="1750"/>
                  <a:pt x="16618" y="1750"/>
                </a:cubicBezTo>
                <a:cubicBezTo>
                  <a:pt x="16622" y="1745"/>
                  <a:pt x="16622" y="1745"/>
                  <a:pt x="16622" y="1745"/>
                </a:cubicBezTo>
                <a:cubicBezTo>
                  <a:pt x="16626" y="1743"/>
                  <a:pt x="16626" y="1743"/>
                  <a:pt x="16626" y="1743"/>
                </a:cubicBezTo>
                <a:cubicBezTo>
                  <a:pt x="16633" y="1743"/>
                  <a:pt x="16633" y="1743"/>
                  <a:pt x="16633" y="1743"/>
                </a:cubicBezTo>
                <a:cubicBezTo>
                  <a:pt x="16639" y="1748"/>
                  <a:pt x="16639" y="1748"/>
                  <a:pt x="16639" y="1748"/>
                </a:cubicBezTo>
                <a:cubicBezTo>
                  <a:pt x="16639" y="1748"/>
                  <a:pt x="16640" y="1755"/>
                  <a:pt x="16640" y="1756"/>
                </a:cubicBezTo>
                <a:cubicBezTo>
                  <a:pt x="16640" y="1758"/>
                  <a:pt x="16643" y="1763"/>
                  <a:pt x="16643" y="1763"/>
                </a:cubicBezTo>
                <a:cubicBezTo>
                  <a:pt x="16653" y="1767"/>
                  <a:pt x="16653" y="1767"/>
                  <a:pt x="16653" y="1767"/>
                </a:cubicBezTo>
                <a:cubicBezTo>
                  <a:pt x="16660" y="1768"/>
                  <a:pt x="16660" y="1768"/>
                  <a:pt x="16660" y="1768"/>
                </a:cubicBezTo>
                <a:cubicBezTo>
                  <a:pt x="16660" y="1768"/>
                  <a:pt x="16664" y="1773"/>
                  <a:pt x="16664" y="1775"/>
                </a:cubicBezTo>
                <a:cubicBezTo>
                  <a:pt x="16663" y="1776"/>
                  <a:pt x="16661" y="1785"/>
                  <a:pt x="16661" y="1785"/>
                </a:cubicBezTo>
                <a:cubicBezTo>
                  <a:pt x="16657" y="1790"/>
                  <a:pt x="16657" y="1790"/>
                  <a:pt x="16657" y="1790"/>
                </a:cubicBezTo>
                <a:cubicBezTo>
                  <a:pt x="16659" y="1795"/>
                  <a:pt x="16659" y="1795"/>
                  <a:pt x="16659" y="1795"/>
                </a:cubicBezTo>
                <a:cubicBezTo>
                  <a:pt x="16665" y="1798"/>
                  <a:pt x="16665" y="1798"/>
                  <a:pt x="16665" y="1798"/>
                </a:cubicBezTo>
                <a:cubicBezTo>
                  <a:pt x="16680" y="1797"/>
                  <a:pt x="16680" y="1797"/>
                  <a:pt x="16680" y="1797"/>
                </a:cubicBezTo>
                <a:cubicBezTo>
                  <a:pt x="16689" y="1795"/>
                  <a:pt x="16689" y="1795"/>
                  <a:pt x="16689" y="1795"/>
                </a:cubicBezTo>
                <a:cubicBezTo>
                  <a:pt x="16699" y="1788"/>
                  <a:pt x="16699" y="1788"/>
                  <a:pt x="16699" y="1788"/>
                </a:cubicBezTo>
                <a:cubicBezTo>
                  <a:pt x="16699" y="1783"/>
                  <a:pt x="16699" y="1783"/>
                  <a:pt x="16699" y="1783"/>
                </a:cubicBezTo>
                <a:cubicBezTo>
                  <a:pt x="16696" y="1778"/>
                  <a:pt x="16696" y="1778"/>
                  <a:pt x="16696" y="1778"/>
                </a:cubicBezTo>
                <a:cubicBezTo>
                  <a:pt x="16695" y="1773"/>
                  <a:pt x="16695" y="1773"/>
                  <a:pt x="16695" y="1773"/>
                </a:cubicBezTo>
                <a:cubicBezTo>
                  <a:pt x="16698" y="1770"/>
                  <a:pt x="16698" y="1770"/>
                  <a:pt x="16698" y="1770"/>
                </a:cubicBezTo>
                <a:cubicBezTo>
                  <a:pt x="16705" y="1772"/>
                  <a:pt x="16705" y="1772"/>
                  <a:pt x="16705" y="1772"/>
                </a:cubicBezTo>
                <a:cubicBezTo>
                  <a:pt x="16710" y="1778"/>
                  <a:pt x="16710" y="1778"/>
                  <a:pt x="16710" y="1778"/>
                </a:cubicBezTo>
                <a:cubicBezTo>
                  <a:pt x="16711" y="1786"/>
                  <a:pt x="16711" y="1786"/>
                  <a:pt x="16711" y="1786"/>
                </a:cubicBezTo>
                <a:cubicBezTo>
                  <a:pt x="16712" y="1797"/>
                  <a:pt x="16712" y="1797"/>
                  <a:pt x="16712" y="1797"/>
                </a:cubicBezTo>
                <a:cubicBezTo>
                  <a:pt x="16718" y="1801"/>
                  <a:pt x="16718" y="1801"/>
                  <a:pt x="16718" y="1801"/>
                </a:cubicBezTo>
                <a:cubicBezTo>
                  <a:pt x="16724" y="1794"/>
                  <a:pt x="16724" y="1794"/>
                  <a:pt x="16724" y="1794"/>
                </a:cubicBezTo>
                <a:cubicBezTo>
                  <a:pt x="16722" y="1785"/>
                  <a:pt x="16722" y="1785"/>
                  <a:pt x="16722" y="1785"/>
                </a:cubicBezTo>
                <a:cubicBezTo>
                  <a:pt x="16715" y="1774"/>
                  <a:pt x="16715" y="1774"/>
                  <a:pt x="16715" y="1774"/>
                </a:cubicBezTo>
                <a:cubicBezTo>
                  <a:pt x="16712" y="1767"/>
                  <a:pt x="16712" y="1767"/>
                  <a:pt x="16712" y="1767"/>
                </a:cubicBezTo>
                <a:cubicBezTo>
                  <a:pt x="16701" y="1755"/>
                  <a:pt x="16701" y="1755"/>
                  <a:pt x="16701" y="1755"/>
                </a:cubicBezTo>
                <a:cubicBezTo>
                  <a:pt x="16695" y="1750"/>
                  <a:pt x="16695" y="1750"/>
                  <a:pt x="16695" y="1750"/>
                </a:cubicBezTo>
                <a:cubicBezTo>
                  <a:pt x="16693" y="1746"/>
                  <a:pt x="16693" y="1746"/>
                  <a:pt x="16693" y="1746"/>
                </a:cubicBezTo>
                <a:cubicBezTo>
                  <a:pt x="16693" y="1743"/>
                  <a:pt x="16693" y="1743"/>
                  <a:pt x="16693" y="1743"/>
                </a:cubicBezTo>
                <a:cubicBezTo>
                  <a:pt x="16701" y="1743"/>
                  <a:pt x="16701" y="1743"/>
                  <a:pt x="16701" y="1743"/>
                </a:cubicBezTo>
                <a:cubicBezTo>
                  <a:pt x="16714" y="1748"/>
                  <a:pt x="16714" y="1748"/>
                  <a:pt x="16714" y="1748"/>
                </a:cubicBezTo>
                <a:cubicBezTo>
                  <a:pt x="16730" y="1749"/>
                  <a:pt x="16730" y="1749"/>
                  <a:pt x="16730" y="1749"/>
                </a:cubicBezTo>
                <a:cubicBezTo>
                  <a:pt x="16745" y="1747"/>
                  <a:pt x="16745" y="1747"/>
                  <a:pt x="16745" y="1747"/>
                </a:cubicBezTo>
                <a:cubicBezTo>
                  <a:pt x="16755" y="1746"/>
                  <a:pt x="16755" y="1746"/>
                  <a:pt x="16755" y="1746"/>
                </a:cubicBezTo>
                <a:cubicBezTo>
                  <a:pt x="16769" y="1754"/>
                  <a:pt x="16769" y="1754"/>
                  <a:pt x="16769" y="1754"/>
                </a:cubicBezTo>
                <a:cubicBezTo>
                  <a:pt x="16769" y="1754"/>
                  <a:pt x="16792" y="1764"/>
                  <a:pt x="16793" y="1766"/>
                </a:cubicBezTo>
                <a:cubicBezTo>
                  <a:pt x="16794" y="1768"/>
                  <a:pt x="16808" y="1780"/>
                  <a:pt x="16808" y="1780"/>
                </a:cubicBezTo>
                <a:cubicBezTo>
                  <a:pt x="16808" y="1780"/>
                  <a:pt x="16832" y="1787"/>
                  <a:pt x="16833" y="1788"/>
                </a:cubicBezTo>
                <a:cubicBezTo>
                  <a:pt x="16835" y="1788"/>
                  <a:pt x="16863" y="1801"/>
                  <a:pt x="16863" y="1801"/>
                </a:cubicBezTo>
                <a:cubicBezTo>
                  <a:pt x="16863" y="1801"/>
                  <a:pt x="16888" y="1812"/>
                  <a:pt x="16889" y="1813"/>
                </a:cubicBezTo>
                <a:cubicBezTo>
                  <a:pt x="16890" y="1814"/>
                  <a:pt x="16901" y="1820"/>
                  <a:pt x="16901" y="1820"/>
                </a:cubicBezTo>
                <a:cubicBezTo>
                  <a:pt x="16906" y="1828"/>
                  <a:pt x="16906" y="1828"/>
                  <a:pt x="16906" y="1828"/>
                </a:cubicBezTo>
                <a:cubicBezTo>
                  <a:pt x="16902" y="1834"/>
                  <a:pt x="16902" y="1834"/>
                  <a:pt x="16902" y="1834"/>
                </a:cubicBezTo>
                <a:cubicBezTo>
                  <a:pt x="16903" y="1842"/>
                  <a:pt x="16903" y="1842"/>
                  <a:pt x="16903" y="1842"/>
                </a:cubicBezTo>
                <a:cubicBezTo>
                  <a:pt x="16914" y="1849"/>
                  <a:pt x="16914" y="1849"/>
                  <a:pt x="16914" y="1849"/>
                </a:cubicBezTo>
                <a:cubicBezTo>
                  <a:pt x="16926" y="1859"/>
                  <a:pt x="16926" y="1859"/>
                  <a:pt x="16926" y="1859"/>
                </a:cubicBezTo>
                <a:cubicBezTo>
                  <a:pt x="16926" y="1859"/>
                  <a:pt x="16931" y="1872"/>
                  <a:pt x="16932" y="1873"/>
                </a:cubicBezTo>
                <a:cubicBezTo>
                  <a:pt x="16932" y="1875"/>
                  <a:pt x="16939" y="1882"/>
                  <a:pt x="16939" y="1882"/>
                </a:cubicBezTo>
                <a:cubicBezTo>
                  <a:pt x="16957" y="1891"/>
                  <a:pt x="16957" y="1891"/>
                  <a:pt x="16957" y="1891"/>
                </a:cubicBezTo>
                <a:cubicBezTo>
                  <a:pt x="16963" y="1904"/>
                  <a:pt x="16963" y="1904"/>
                  <a:pt x="16963" y="1904"/>
                </a:cubicBezTo>
                <a:cubicBezTo>
                  <a:pt x="16967" y="1913"/>
                  <a:pt x="16967" y="1913"/>
                  <a:pt x="16967" y="1913"/>
                </a:cubicBezTo>
                <a:cubicBezTo>
                  <a:pt x="16965" y="1931"/>
                  <a:pt x="16965" y="1931"/>
                  <a:pt x="16965" y="1931"/>
                </a:cubicBezTo>
                <a:cubicBezTo>
                  <a:pt x="16966" y="1944"/>
                  <a:pt x="16966" y="1944"/>
                  <a:pt x="16966" y="1944"/>
                </a:cubicBezTo>
                <a:cubicBezTo>
                  <a:pt x="16971" y="1960"/>
                  <a:pt x="16971" y="1960"/>
                  <a:pt x="16971" y="1960"/>
                </a:cubicBezTo>
                <a:cubicBezTo>
                  <a:pt x="16981" y="1976"/>
                  <a:pt x="16981" y="1976"/>
                  <a:pt x="16981" y="1976"/>
                </a:cubicBezTo>
                <a:cubicBezTo>
                  <a:pt x="16985" y="1989"/>
                  <a:pt x="16985" y="1989"/>
                  <a:pt x="16985" y="1989"/>
                </a:cubicBezTo>
                <a:cubicBezTo>
                  <a:pt x="16989" y="2000"/>
                  <a:pt x="16989" y="2000"/>
                  <a:pt x="16989" y="2000"/>
                </a:cubicBezTo>
                <a:cubicBezTo>
                  <a:pt x="17002" y="2014"/>
                  <a:pt x="17002" y="2014"/>
                  <a:pt x="17002" y="2014"/>
                </a:cubicBezTo>
                <a:cubicBezTo>
                  <a:pt x="17015" y="2028"/>
                  <a:pt x="17015" y="2028"/>
                  <a:pt x="17015" y="2028"/>
                </a:cubicBezTo>
                <a:cubicBezTo>
                  <a:pt x="17024" y="2038"/>
                  <a:pt x="17024" y="2038"/>
                  <a:pt x="17024" y="2038"/>
                </a:cubicBezTo>
                <a:cubicBezTo>
                  <a:pt x="17027" y="2051"/>
                  <a:pt x="17027" y="2051"/>
                  <a:pt x="17027" y="2051"/>
                </a:cubicBezTo>
                <a:cubicBezTo>
                  <a:pt x="17037" y="2062"/>
                  <a:pt x="17037" y="2062"/>
                  <a:pt x="17037" y="2062"/>
                </a:cubicBezTo>
                <a:cubicBezTo>
                  <a:pt x="17037" y="2062"/>
                  <a:pt x="17046" y="2073"/>
                  <a:pt x="17046" y="2075"/>
                </a:cubicBezTo>
                <a:cubicBezTo>
                  <a:pt x="17047" y="2076"/>
                  <a:pt x="17053" y="2086"/>
                  <a:pt x="17053" y="2086"/>
                </a:cubicBezTo>
                <a:cubicBezTo>
                  <a:pt x="17061" y="2104"/>
                  <a:pt x="17061" y="2104"/>
                  <a:pt x="17061" y="2104"/>
                </a:cubicBezTo>
                <a:cubicBezTo>
                  <a:pt x="17070" y="2117"/>
                  <a:pt x="17070" y="2117"/>
                  <a:pt x="17070" y="2117"/>
                </a:cubicBezTo>
                <a:cubicBezTo>
                  <a:pt x="17072" y="2132"/>
                  <a:pt x="17072" y="2132"/>
                  <a:pt x="17072" y="2132"/>
                </a:cubicBezTo>
                <a:cubicBezTo>
                  <a:pt x="17076" y="2141"/>
                  <a:pt x="17076" y="2141"/>
                  <a:pt x="17076" y="2141"/>
                </a:cubicBezTo>
                <a:cubicBezTo>
                  <a:pt x="17082" y="2152"/>
                  <a:pt x="17082" y="2152"/>
                  <a:pt x="17082" y="2152"/>
                </a:cubicBezTo>
                <a:cubicBezTo>
                  <a:pt x="17083" y="2163"/>
                  <a:pt x="17083" y="2163"/>
                  <a:pt x="17083" y="2163"/>
                </a:cubicBezTo>
                <a:cubicBezTo>
                  <a:pt x="17075" y="2177"/>
                  <a:pt x="17075" y="2177"/>
                  <a:pt x="17075" y="2177"/>
                </a:cubicBezTo>
                <a:cubicBezTo>
                  <a:pt x="17066" y="2196"/>
                  <a:pt x="17066" y="2196"/>
                  <a:pt x="17066" y="2196"/>
                </a:cubicBezTo>
                <a:cubicBezTo>
                  <a:pt x="17066" y="2210"/>
                  <a:pt x="17066" y="2210"/>
                  <a:pt x="17066" y="2210"/>
                </a:cubicBezTo>
                <a:cubicBezTo>
                  <a:pt x="17066" y="2226"/>
                  <a:pt x="17066" y="2226"/>
                  <a:pt x="17066" y="2226"/>
                </a:cubicBezTo>
                <a:cubicBezTo>
                  <a:pt x="17066" y="2238"/>
                  <a:pt x="17066" y="2238"/>
                  <a:pt x="17066" y="2238"/>
                </a:cubicBezTo>
                <a:cubicBezTo>
                  <a:pt x="17063" y="2247"/>
                  <a:pt x="17063" y="2247"/>
                  <a:pt x="17063" y="2247"/>
                </a:cubicBezTo>
                <a:cubicBezTo>
                  <a:pt x="17062" y="2258"/>
                  <a:pt x="17062" y="2258"/>
                  <a:pt x="17062" y="2258"/>
                </a:cubicBezTo>
                <a:cubicBezTo>
                  <a:pt x="17064" y="2272"/>
                  <a:pt x="17064" y="2272"/>
                  <a:pt x="17064" y="2272"/>
                </a:cubicBezTo>
                <a:cubicBezTo>
                  <a:pt x="17068" y="2291"/>
                  <a:pt x="17068" y="2291"/>
                  <a:pt x="17068" y="2291"/>
                </a:cubicBezTo>
                <a:cubicBezTo>
                  <a:pt x="17070" y="2309"/>
                  <a:pt x="17070" y="2309"/>
                  <a:pt x="17070" y="2309"/>
                </a:cubicBezTo>
                <a:cubicBezTo>
                  <a:pt x="17069" y="2330"/>
                  <a:pt x="17069" y="2330"/>
                  <a:pt x="17069" y="2330"/>
                </a:cubicBezTo>
                <a:cubicBezTo>
                  <a:pt x="17068" y="2340"/>
                  <a:pt x="17068" y="2340"/>
                  <a:pt x="17068" y="2340"/>
                </a:cubicBezTo>
                <a:cubicBezTo>
                  <a:pt x="17062" y="2354"/>
                  <a:pt x="17062" y="2354"/>
                  <a:pt x="17062" y="2354"/>
                </a:cubicBezTo>
                <a:cubicBezTo>
                  <a:pt x="17057" y="2365"/>
                  <a:pt x="17057" y="2365"/>
                  <a:pt x="17057" y="2365"/>
                </a:cubicBezTo>
                <a:cubicBezTo>
                  <a:pt x="17051" y="2375"/>
                  <a:pt x="17051" y="2375"/>
                  <a:pt x="17051" y="2375"/>
                </a:cubicBezTo>
                <a:cubicBezTo>
                  <a:pt x="17046" y="2392"/>
                  <a:pt x="17046" y="2392"/>
                  <a:pt x="17046" y="2392"/>
                </a:cubicBezTo>
                <a:cubicBezTo>
                  <a:pt x="17040" y="2404"/>
                  <a:pt x="17040" y="2404"/>
                  <a:pt x="17040" y="2404"/>
                </a:cubicBezTo>
                <a:cubicBezTo>
                  <a:pt x="17037" y="2415"/>
                  <a:pt x="17037" y="2415"/>
                  <a:pt x="17037" y="2415"/>
                </a:cubicBezTo>
                <a:cubicBezTo>
                  <a:pt x="17035" y="2423"/>
                  <a:pt x="17035" y="2423"/>
                  <a:pt x="17035" y="2423"/>
                </a:cubicBezTo>
                <a:cubicBezTo>
                  <a:pt x="17036" y="2431"/>
                  <a:pt x="17036" y="2431"/>
                  <a:pt x="17036" y="2431"/>
                </a:cubicBezTo>
                <a:cubicBezTo>
                  <a:pt x="17032" y="2441"/>
                  <a:pt x="17032" y="2441"/>
                  <a:pt x="17032" y="2441"/>
                </a:cubicBezTo>
                <a:cubicBezTo>
                  <a:pt x="17025" y="2446"/>
                  <a:pt x="17025" y="2446"/>
                  <a:pt x="17025" y="2446"/>
                </a:cubicBezTo>
                <a:cubicBezTo>
                  <a:pt x="17020" y="2458"/>
                  <a:pt x="17020" y="2458"/>
                  <a:pt x="17020" y="2458"/>
                </a:cubicBezTo>
                <a:cubicBezTo>
                  <a:pt x="17019" y="2473"/>
                  <a:pt x="17019" y="2473"/>
                  <a:pt x="17019" y="2473"/>
                </a:cubicBezTo>
                <a:cubicBezTo>
                  <a:pt x="17022" y="2487"/>
                  <a:pt x="17022" y="2487"/>
                  <a:pt x="17022" y="2487"/>
                </a:cubicBezTo>
                <a:cubicBezTo>
                  <a:pt x="17020" y="2503"/>
                  <a:pt x="17020" y="2503"/>
                  <a:pt x="17020" y="2503"/>
                </a:cubicBezTo>
                <a:cubicBezTo>
                  <a:pt x="17012" y="2514"/>
                  <a:pt x="17012" y="2514"/>
                  <a:pt x="17012" y="2514"/>
                </a:cubicBezTo>
                <a:cubicBezTo>
                  <a:pt x="17007" y="2523"/>
                  <a:pt x="17007" y="2523"/>
                  <a:pt x="17007" y="2523"/>
                </a:cubicBezTo>
                <a:cubicBezTo>
                  <a:pt x="16996" y="2532"/>
                  <a:pt x="16996" y="2532"/>
                  <a:pt x="16996" y="2532"/>
                </a:cubicBezTo>
                <a:cubicBezTo>
                  <a:pt x="16984" y="2542"/>
                  <a:pt x="16984" y="2542"/>
                  <a:pt x="16984" y="2542"/>
                </a:cubicBezTo>
                <a:cubicBezTo>
                  <a:pt x="16974" y="2550"/>
                  <a:pt x="16974" y="2550"/>
                  <a:pt x="16974" y="2550"/>
                </a:cubicBezTo>
                <a:cubicBezTo>
                  <a:pt x="16961" y="2558"/>
                  <a:pt x="16961" y="2558"/>
                  <a:pt x="16961" y="2558"/>
                </a:cubicBezTo>
                <a:cubicBezTo>
                  <a:pt x="16947" y="2563"/>
                  <a:pt x="16947" y="2563"/>
                  <a:pt x="16947" y="2563"/>
                </a:cubicBezTo>
                <a:cubicBezTo>
                  <a:pt x="16935" y="2565"/>
                  <a:pt x="16935" y="2565"/>
                  <a:pt x="16935" y="2565"/>
                </a:cubicBezTo>
                <a:cubicBezTo>
                  <a:pt x="16927" y="2562"/>
                  <a:pt x="16927" y="2562"/>
                  <a:pt x="16927" y="2562"/>
                </a:cubicBezTo>
                <a:cubicBezTo>
                  <a:pt x="16918" y="2558"/>
                  <a:pt x="16918" y="2558"/>
                  <a:pt x="16918" y="2558"/>
                </a:cubicBezTo>
                <a:cubicBezTo>
                  <a:pt x="16909" y="2553"/>
                  <a:pt x="16909" y="2553"/>
                  <a:pt x="16909" y="2553"/>
                </a:cubicBezTo>
                <a:cubicBezTo>
                  <a:pt x="16898" y="2556"/>
                  <a:pt x="16898" y="2556"/>
                  <a:pt x="16898" y="2556"/>
                </a:cubicBezTo>
                <a:cubicBezTo>
                  <a:pt x="16888" y="2553"/>
                  <a:pt x="16888" y="2553"/>
                  <a:pt x="16888" y="2553"/>
                </a:cubicBezTo>
                <a:cubicBezTo>
                  <a:pt x="16881" y="2550"/>
                  <a:pt x="16881" y="2550"/>
                  <a:pt x="16881" y="2550"/>
                </a:cubicBezTo>
                <a:cubicBezTo>
                  <a:pt x="16872" y="2532"/>
                  <a:pt x="16872" y="2532"/>
                  <a:pt x="16872" y="2532"/>
                </a:cubicBezTo>
                <a:cubicBezTo>
                  <a:pt x="16867" y="2527"/>
                  <a:pt x="16867" y="2527"/>
                  <a:pt x="16867" y="2527"/>
                </a:cubicBezTo>
                <a:cubicBezTo>
                  <a:pt x="16860" y="2527"/>
                  <a:pt x="16860" y="2527"/>
                  <a:pt x="16860" y="2527"/>
                </a:cubicBezTo>
                <a:cubicBezTo>
                  <a:pt x="16850" y="2528"/>
                  <a:pt x="16850" y="2528"/>
                  <a:pt x="16850" y="2528"/>
                </a:cubicBezTo>
                <a:cubicBezTo>
                  <a:pt x="16845" y="2526"/>
                  <a:pt x="16845" y="2526"/>
                  <a:pt x="16845" y="2526"/>
                </a:cubicBezTo>
                <a:cubicBezTo>
                  <a:pt x="16838" y="2527"/>
                  <a:pt x="16838" y="2527"/>
                  <a:pt x="16838" y="2527"/>
                </a:cubicBezTo>
                <a:cubicBezTo>
                  <a:pt x="16832" y="2536"/>
                  <a:pt x="16832" y="2536"/>
                  <a:pt x="16832" y="2536"/>
                </a:cubicBezTo>
                <a:cubicBezTo>
                  <a:pt x="16831" y="2547"/>
                  <a:pt x="16831" y="2547"/>
                  <a:pt x="16831" y="2547"/>
                </a:cubicBezTo>
                <a:cubicBezTo>
                  <a:pt x="16831" y="2547"/>
                  <a:pt x="16830" y="2562"/>
                  <a:pt x="16829" y="2564"/>
                </a:cubicBezTo>
                <a:cubicBezTo>
                  <a:pt x="16829" y="2565"/>
                  <a:pt x="16824" y="2570"/>
                  <a:pt x="16824" y="2570"/>
                </a:cubicBezTo>
                <a:cubicBezTo>
                  <a:pt x="16816" y="2572"/>
                  <a:pt x="16816" y="2572"/>
                  <a:pt x="16816" y="2572"/>
                </a:cubicBezTo>
                <a:cubicBezTo>
                  <a:pt x="16809" y="2574"/>
                  <a:pt x="16809" y="2574"/>
                  <a:pt x="16809" y="2574"/>
                </a:cubicBezTo>
                <a:cubicBezTo>
                  <a:pt x="16803" y="2580"/>
                  <a:pt x="16803" y="2580"/>
                  <a:pt x="16803" y="2580"/>
                </a:cubicBezTo>
                <a:cubicBezTo>
                  <a:pt x="16800" y="2589"/>
                  <a:pt x="16800" y="2589"/>
                  <a:pt x="16800" y="2589"/>
                </a:cubicBezTo>
                <a:cubicBezTo>
                  <a:pt x="16787" y="2601"/>
                  <a:pt x="16787" y="2601"/>
                  <a:pt x="16787" y="2601"/>
                </a:cubicBezTo>
                <a:cubicBezTo>
                  <a:pt x="16781" y="2608"/>
                  <a:pt x="16781" y="2608"/>
                  <a:pt x="16781" y="2608"/>
                </a:cubicBezTo>
                <a:cubicBezTo>
                  <a:pt x="16781" y="2608"/>
                  <a:pt x="16779" y="2623"/>
                  <a:pt x="16779" y="2624"/>
                </a:cubicBezTo>
                <a:cubicBezTo>
                  <a:pt x="16779" y="2625"/>
                  <a:pt x="16780" y="2637"/>
                  <a:pt x="16780" y="2638"/>
                </a:cubicBezTo>
                <a:cubicBezTo>
                  <a:pt x="16780" y="2639"/>
                  <a:pt x="16786" y="2650"/>
                  <a:pt x="16786" y="2650"/>
                </a:cubicBezTo>
                <a:cubicBezTo>
                  <a:pt x="16786" y="2650"/>
                  <a:pt x="16792" y="2659"/>
                  <a:pt x="16792" y="2660"/>
                </a:cubicBezTo>
                <a:cubicBezTo>
                  <a:pt x="16792" y="2661"/>
                  <a:pt x="16796" y="2671"/>
                  <a:pt x="16796" y="2671"/>
                </a:cubicBezTo>
                <a:cubicBezTo>
                  <a:pt x="16804" y="2683"/>
                  <a:pt x="16804" y="2683"/>
                  <a:pt x="16804" y="2683"/>
                </a:cubicBezTo>
                <a:cubicBezTo>
                  <a:pt x="16807" y="2693"/>
                  <a:pt x="16807" y="2693"/>
                  <a:pt x="16807" y="2693"/>
                </a:cubicBezTo>
                <a:cubicBezTo>
                  <a:pt x="16800" y="2700"/>
                  <a:pt x="16800" y="2700"/>
                  <a:pt x="16800" y="2700"/>
                </a:cubicBezTo>
                <a:cubicBezTo>
                  <a:pt x="16792" y="2702"/>
                  <a:pt x="16792" y="2702"/>
                  <a:pt x="16792" y="2702"/>
                </a:cubicBezTo>
                <a:cubicBezTo>
                  <a:pt x="16792" y="2702"/>
                  <a:pt x="16791" y="2711"/>
                  <a:pt x="16791" y="2712"/>
                </a:cubicBezTo>
                <a:cubicBezTo>
                  <a:pt x="16791" y="2712"/>
                  <a:pt x="16788" y="2723"/>
                  <a:pt x="16788" y="2723"/>
                </a:cubicBezTo>
                <a:cubicBezTo>
                  <a:pt x="16775" y="2731"/>
                  <a:pt x="16775" y="2731"/>
                  <a:pt x="16775" y="2731"/>
                </a:cubicBezTo>
                <a:cubicBezTo>
                  <a:pt x="16771" y="2736"/>
                  <a:pt x="16771" y="2736"/>
                  <a:pt x="16771" y="2736"/>
                </a:cubicBezTo>
                <a:cubicBezTo>
                  <a:pt x="16771" y="2736"/>
                  <a:pt x="16764" y="2747"/>
                  <a:pt x="16763" y="2748"/>
                </a:cubicBezTo>
                <a:cubicBezTo>
                  <a:pt x="16762" y="2749"/>
                  <a:pt x="16753" y="2755"/>
                  <a:pt x="16752" y="2755"/>
                </a:cubicBezTo>
                <a:cubicBezTo>
                  <a:pt x="16750" y="2755"/>
                  <a:pt x="16740" y="2756"/>
                  <a:pt x="16739" y="2756"/>
                </a:cubicBezTo>
                <a:cubicBezTo>
                  <a:pt x="16739" y="2756"/>
                  <a:pt x="16733" y="2763"/>
                  <a:pt x="16733" y="2763"/>
                </a:cubicBezTo>
                <a:cubicBezTo>
                  <a:pt x="16724" y="2772"/>
                  <a:pt x="16724" y="2772"/>
                  <a:pt x="16724" y="2772"/>
                </a:cubicBezTo>
                <a:cubicBezTo>
                  <a:pt x="16724" y="2772"/>
                  <a:pt x="16720" y="2784"/>
                  <a:pt x="16720" y="2784"/>
                </a:cubicBezTo>
                <a:cubicBezTo>
                  <a:pt x="16720" y="2785"/>
                  <a:pt x="16724" y="2797"/>
                  <a:pt x="16724" y="2797"/>
                </a:cubicBezTo>
                <a:cubicBezTo>
                  <a:pt x="16735" y="2811"/>
                  <a:pt x="16735" y="2811"/>
                  <a:pt x="16735" y="2811"/>
                </a:cubicBezTo>
                <a:cubicBezTo>
                  <a:pt x="16748" y="2816"/>
                  <a:pt x="16748" y="2816"/>
                  <a:pt x="16748" y="2816"/>
                </a:cubicBezTo>
                <a:cubicBezTo>
                  <a:pt x="16748" y="2816"/>
                  <a:pt x="16765" y="2827"/>
                  <a:pt x="16766" y="2828"/>
                </a:cubicBezTo>
                <a:cubicBezTo>
                  <a:pt x="16766" y="2829"/>
                  <a:pt x="16789" y="2842"/>
                  <a:pt x="16789" y="2842"/>
                </a:cubicBezTo>
                <a:cubicBezTo>
                  <a:pt x="16806" y="2856"/>
                  <a:pt x="16806" y="2856"/>
                  <a:pt x="16806" y="2856"/>
                </a:cubicBezTo>
                <a:cubicBezTo>
                  <a:pt x="16828" y="2877"/>
                  <a:pt x="16828" y="2877"/>
                  <a:pt x="16828" y="2877"/>
                </a:cubicBezTo>
                <a:cubicBezTo>
                  <a:pt x="16848" y="2898"/>
                  <a:pt x="16848" y="2898"/>
                  <a:pt x="16848" y="2898"/>
                </a:cubicBezTo>
                <a:cubicBezTo>
                  <a:pt x="16868" y="2913"/>
                  <a:pt x="16868" y="2913"/>
                  <a:pt x="16868" y="2913"/>
                </a:cubicBezTo>
                <a:cubicBezTo>
                  <a:pt x="16886" y="2935"/>
                  <a:pt x="16886" y="2935"/>
                  <a:pt x="16886" y="2935"/>
                </a:cubicBezTo>
                <a:cubicBezTo>
                  <a:pt x="16906" y="2951"/>
                  <a:pt x="16906" y="2951"/>
                  <a:pt x="16906" y="2951"/>
                </a:cubicBezTo>
                <a:cubicBezTo>
                  <a:pt x="16918" y="2968"/>
                  <a:pt x="16918" y="2968"/>
                  <a:pt x="16918" y="2968"/>
                </a:cubicBezTo>
                <a:cubicBezTo>
                  <a:pt x="16922" y="2976"/>
                  <a:pt x="16922" y="2976"/>
                  <a:pt x="16922" y="2976"/>
                </a:cubicBezTo>
                <a:cubicBezTo>
                  <a:pt x="16922" y="2976"/>
                  <a:pt x="16934" y="2991"/>
                  <a:pt x="16934" y="2992"/>
                </a:cubicBezTo>
                <a:cubicBezTo>
                  <a:pt x="16935" y="2993"/>
                  <a:pt x="16940" y="3003"/>
                  <a:pt x="16940" y="3003"/>
                </a:cubicBezTo>
                <a:cubicBezTo>
                  <a:pt x="16944" y="3016"/>
                  <a:pt x="16944" y="3016"/>
                  <a:pt x="16944" y="3016"/>
                </a:cubicBezTo>
                <a:cubicBezTo>
                  <a:pt x="16947" y="3027"/>
                  <a:pt x="16947" y="3027"/>
                  <a:pt x="16947" y="3027"/>
                </a:cubicBezTo>
                <a:cubicBezTo>
                  <a:pt x="16955" y="3037"/>
                  <a:pt x="16955" y="3037"/>
                  <a:pt x="16955" y="3037"/>
                </a:cubicBezTo>
                <a:cubicBezTo>
                  <a:pt x="16965" y="3051"/>
                  <a:pt x="16965" y="3051"/>
                  <a:pt x="16965" y="3051"/>
                </a:cubicBezTo>
                <a:cubicBezTo>
                  <a:pt x="16970" y="3067"/>
                  <a:pt x="16970" y="3067"/>
                  <a:pt x="16970" y="3067"/>
                </a:cubicBezTo>
                <a:cubicBezTo>
                  <a:pt x="16970" y="3081"/>
                  <a:pt x="16970" y="3081"/>
                  <a:pt x="16970" y="3081"/>
                </a:cubicBezTo>
                <a:cubicBezTo>
                  <a:pt x="16971" y="3097"/>
                  <a:pt x="16971" y="3097"/>
                  <a:pt x="16971" y="3097"/>
                </a:cubicBezTo>
                <a:cubicBezTo>
                  <a:pt x="16975" y="3103"/>
                  <a:pt x="16975" y="3103"/>
                  <a:pt x="16975" y="3103"/>
                </a:cubicBezTo>
                <a:cubicBezTo>
                  <a:pt x="16976" y="3112"/>
                  <a:pt x="16976" y="3112"/>
                  <a:pt x="16976" y="3112"/>
                </a:cubicBezTo>
                <a:cubicBezTo>
                  <a:pt x="16969" y="3117"/>
                  <a:pt x="16969" y="3117"/>
                  <a:pt x="16969" y="3117"/>
                </a:cubicBezTo>
                <a:cubicBezTo>
                  <a:pt x="16958" y="3117"/>
                  <a:pt x="16958" y="3117"/>
                  <a:pt x="16958" y="3117"/>
                </a:cubicBezTo>
                <a:cubicBezTo>
                  <a:pt x="16953" y="3114"/>
                  <a:pt x="16953" y="3114"/>
                  <a:pt x="16953" y="3114"/>
                </a:cubicBezTo>
                <a:cubicBezTo>
                  <a:pt x="16948" y="3116"/>
                  <a:pt x="16948" y="3116"/>
                  <a:pt x="16948" y="3116"/>
                </a:cubicBezTo>
                <a:cubicBezTo>
                  <a:pt x="16944" y="3120"/>
                  <a:pt x="16944" y="3120"/>
                  <a:pt x="16944" y="3120"/>
                </a:cubicBezTo>
                <a:cubicBezTo>
                  <a:pt x="16948" y="3124"/>
                  <a:pt x="16948" y="3124"/>
                  <a:pt x="16948" y="3124"/>
                </a:cubicBezTo>
                <a:cubicBezTo>
                  <a:pt x="16950" y="3131"/>
                  <a:pt x="16950" y="3131"/>
                  <a:pt x="16950" y="3131"/>
                </a:cubicBezTo>
                <a:cubicBezTo>
                  <a:pt x="16947" y="3139"/>
                  <a:pt x="16947" y="3139"/>
                  <a:pt x="16947" y="3139"/>
                </a:cubicBezTo>
                <a:cubicBezTo>
                  <a:pt x="16941" y="3140"/>
                  <a:pt x="16941" y="3140"/>
                  <a:pt x="16941" y="3140"/>
                </a:cubicBezTo>
                <a:cubicBezTo>
                  <a:pt x="16934" y="3136"/>
                  <a:pt x="16934" y="3136"/>
                  <a:pt x="16934" y="3136"/>
                </a:cubicBezTo>
                <a:cubicBezTo>
                  <a:pt x="16928" y="3130"/>
                  <a:pt x="16928" y="3130"/>
                  <a:pt x="16928" y="3130"/>
                </a:cubicBezTo>
                <a:cubicBezTo>
                  <a:pt x="16921" y="3129"/>
                  <a:pt x="16921" y="3129"/>
                  <a:pt x="16921" y="3129"/>
                </a:cubicBezTo>
                <a:cubicBezTo>
                  <a:pt x="16916" y="3132"/>
                  <a:pt x="16916" y="3132"/>
                  <a:pt x="16916" y="3132"/>
                </a:cubicBezTo>
                <a:cubicBezTo>
                  <a:pt x="16916" y="3135"/>
                  <a:pt x="16916" y="3135"/>
                  <a:pt x="16916" y="3135"/>
                </a:cubicBezTo>
                <a:cubicBezTo>
                  <a:pt x="16911" y="3139"/>
                  <a:pt x="16911" y="3139"/>
                  <a:pt x="16911" y="3139"/>
                </a:cubicBezTo>
                <a:cubicBezTo>
                  <a:pt x="16901" y="3139"/>
                  <a:pt x="16901" y="3139"/>
                  <a:pt x="16901" y="3139"/>
                </a:cubicBezTo>
                <a:cubicBezTo>
                  <a:pt x="16896" y="3139"/>
                  <a:pt x="16896" y="3139"/>
                  <a:pt x="16896" y="3139"/>
                </a:cubicBezTo>
                <a:cubicBezTo>
                  <a:pt x="16888" y="3144"/>
                  <a:pt x="16888" y="3144"/>
                  <a:pt x="16888" y="3144"/>
                </a:cubicBezTo>
                <a:cubicBezTo>
                  <a:pt x="16883" y="3151"/>
                  <a:pt x="16883" y="3151"/>
                  <a:pt x="16883" y="3151"/>
                </a:cubicBezTo>
                <a:cubicBezTo>
                  <a:pt x="16874" y="3157"/>
                  <a:pt x="16874" y="3157"/>
                  <a:pt x="16874" y="3157"/>
                </a:cubicBezTo>
                <a:cubicBezTo>
                  <a:pt x="16867" y="3159"/>
                  <a:pt x="16867" y="3159"/>
                  <a:pt x="16867" y="3159"/>
                </a:cubicBezTo>
                <a:cubicBezTo>
                  <a:pt x="16867" y="3159"/>
                  <a:pt x="16864" y="3158"/>
                  <a:pt x="16863" y="3157"/>
                </a:cubicBezTo>
                <a:cubicBezTo>
                  <a:pt x="16863" y="3155"/>
                  <a:pt x="16862" y="3152"/>
                  <a:pt x="16862" y="3152"/>
                </a:cubicBezTo>
                <a:cubicBezTo>
                  <a:pt x="16859" y="3149"/>
                  <a:pt x="16859" y="3149"/>
                  <a:pt x="16859" y="3149"/>
                </a:cubicBezTo>
                <a:cubicBezTo>
                  <a:pt x="16856" y="3150"/>
                  <a:pt x="16856" y="3150"/>
                  <a:pt x="16856" y="3150"/>
                </a:cubicBezTo>
                <a:cubicBezTo>
                  <a:pt x="16854" y="3155"/>
                  <a:pt x="16854" y="3155"/>
                  <a:pt x="16854" y="3155"/>
                </a:cubicBezTo>
                <a:cubicBezTo>
                  <a:pt x="16848" y="3159"/>
                  <a:pt x="16848" y="3159"/>
                  <a:pt x="16848" y="3159"/>
                </a:cubicBezTo>
                <a:cubicBezTo>
                  <a:pt x="16841" y="3160"/>
                  <a:pt x="16841" y="3160"/>
                  <a:pt x="16841" y="3160"/>
                </a:cubicBezTo>
                <a:cubicBezTo>
                  <a:pt x="16838" y="3166"/>
                  <a:pt x="16838" y="3166"/>
                  <a:pt x="16838" y="3166"/>
                </a:cubicBezTo>
                <a:cubicBezTo>
                  <a:pt x="16830" y="3168"/>
                  <a:pt x="16830" y="3168"/>
                  <a:pt x="16830" y="3168"/>
                </a:cubicBezTo>
                <a:cubicBezTo>
                  <a:pt x="16830" y="3168"/>
                  <a:pt x="16827" y="3166"/>
                  <a:pt x="16827" y="3165"/>
                </a:cubicBezTo>
                <a:cubicBezTo>
                  <a:pt x="16826" y="3164"/>
                  <a:pt x="16827" y="3161"/>
                  <a:pt x="16827" y="3161"/>
                </a:cubicBezTo>
                <a:cubicBezTo>
                  <a:pt x="16825" y="3155"/>
                  <a:pt x="16825" y="3155"/>
                  <a:pt x="16825" y="3155"/>
                </a:cubicBezTo>
                <a:cubicBezTo>
                  <a:pt x="16820" y="3155"/>
                  <a:pt x="16820" y="3155"/>
                  <a:pt x="16820" y="3155"/>
                </a:cubicBezTo>
                <a:cubicBezTo>
                  <a:pt x="16818" y="3160"/>
                  <a:pt x="16818" y="3160"/>
                  <a:pt x="16818" y="3160"/>
                </a:cubicBezTo>
                <a:cubicBezTo>
                  <a:pt x="16815" y="3164"/>
                  <a:pt x="16815" y="3164"/>
                  <a:pt x="16815" y="3164"/>
                </a:cubicBezTo>
                <a:cubicBezTo>
                  <a:pt x="16809" y="3165"/>
                  <a:pt x="16809" y="3165"/>
                  <a:pt x="16809" y="3165"/>
                </a:cubicBezTo>
                <a:cubicBezTo>
                  <a:pt x="16804" y="3162"/>
                  <a:pt x="16804" y="3162"/>
                  <a:pt x="16804" y="3162"/>
                </a:cubicBezTo>
                <a:cubicBezTo>
                  <a:pt x="16804" y="3155"/>
                  <a:pt x="16804" y="3155"/>
                  <a:pt x="16804" y="3155"/>
                </a:cubicBezTo>
                <a:cubicBezTo>
                  <a:pt x="16806" y="3148"/>
                  <a:pt x="16806" y="3148"/>
                  <a:pt x="16806" y="3148"/>
                </a:cubicBezTo>
                <a:cubicBezTo>
                  <a:pt x="16808" y="3143"/>
                  <a:pt x="16808" y="3143"/>
                  <a:pt x="16808" y="3143"/>
                </a:cubicBezTo>
                <a:cubicBezTo>
                  <a:pt x="16808" y="3134"/>
                  <a:pt x="16808" y="3134"/>
                  <a:pt x="16808" y="3134"/>
                </a:cubicBezTo>
                <a:cubicBezTo>
                  <a:pt x="16808" y="3134"/>
                  <a:pt x="16806" y="3125"/>
                  <a:pt x="16806" y="3123"/>
                </a:cubicBezTo>
                <a:cubicBezTo>
                  <a:pt x="16805" y="3122"/>
                  <a:pt x="16799" y="3113"/>
                  <a:pt x="16799" y="3112"/>
                </a:cubicBezTo>
                <a:cubicBezTo>
                  <a:pt x="16799" y="3112"/>
                  <a:pt x="16796" y="3101"/>
                  <a:pt x="16796" y="3101"/>
                </a:cubicBezTo>
                <a:cubicBezTo>
                  <a:pt x="16796" y="3088"/>
                  <a:pt x="16796" y="3088"/>
                  <a:pt x="16796" y="3088"/>
                </a:cubicBezTo>
                <a:cubicBezTo>
                  <a:pt x="16793" y="3079"/>
                  <a:pt x="16793" y="3079"/>
                  <a:pt x="16793" y="3079"/>
                </a:cubicBezTo>
                <a:cubicBezTo>
                  <a:pt x="16795" y="3065"/>
                  <a:pt x="16795" y="3065"/>
                  <a:pt x="16795" y="3065"/>
                </a:cubicBezTo>
                <a:cubicBezTo>
                  <a:pt x="16795" y="3065"/>
                  <a:pt x="16793" y="3057"/>
                  <a:pt x="16792" y="3055"/>
                </a:cubicBezTo>
                <a:cubicBezTo>
                  <a:pt x="16791" y="3053"/>
                  <a:pt x="16790" y="3049"/>
                  <a:pt x="16790" y="3049"/>
                </a:cubicBezTo>
                <a:cubicBezTo>
                  <a:pt x="16784" y="3041"/>
                  <a:pt x="16784" y="3041"/>
                  <a:pt x="16784" y="3041"/>
                </a:cubicBezTo>
                <a:cubicBezTo>
                  <a:pt x="16774" y="3028"/>
                  <a:pt x="16774" y="3028"/>
                  <a:pt x="16774" y="3028"/>
                </a:cubicBezTo>
                <a:cubicBezTo>
                  <a:pt x="16769" y="3017"/>
                  <a:pt x="16769" y="3017"/>
                  <a:pt x="16769" y="3017"/>
                </a:cubicBezTo>
                <a:cubicBezTo>
                  <a:pt x="16762" y="3010"/>
                  <a:pt x="16762" y="3010"/>
                  <a:pt x="16762" y="3010"/>
                </a:cubicBezTo>
                <a:cubicBezTo>
                  <a:pt x="16760" y="3005"/>
                  <a:pt x="16760" y="3005"/>
                  <a:pt x="16760" y="3005"/>
                </a:cubicBezTo>
                <a:cubicBezTo>
                  <a:pt x="16753" y="3001"/>
                  <a:pt x="16753" y="3001"/>
                  <a:pt x="16753" y="3001"/>
                </a:cubicBezTo>
                <a:cubicBezTo>
                  <a:pt x="16745" y="2999"/>
                  <a:pt x="16745" y="2999"/>
                  <a:pt x="16745" y="2999"/>
                </a:cubicBezTo>
                <a:cubicBezTo>
                  <a:pt x="16741" y="2995"/>
                  <a:pt x="16741" y="2995"/>
                  <a:pt x="16741" y="2995"/>
                </a:cubicBezTo>
                <a:cubicBezTo>
                  <a:pt x="16741" y="2995"/>
                  <a:pt x="16740" y="2991"/>
                  <a:pt x="16740" y="2989"/>
                </a:cubicBezTo>
                <a:cubicBezTo>
                  <a:pt x="16740" y="2988"/>
                  <a:pt x="16745" y="2984"/>
                  <a:pt x="16745" y="2984"/>
                </a:cubicBezTo>
                <a:cubicBezTo>
                  <a:pt x="16750" y="2980"/>
                  <a:pt x="16750" y="2980"/>
                  <a:pt x="16750" y="2980"/>
                </a:cubicBezTo>
                <a:cubicBezTo>
                  <a:pt x="16755" y="2974"/>
                  <a:pt x="16755" y="2974"/>
                  <a:pt x="16755" y="2974"/>
                </a:cubicBezTo>
                <a:cubicBezTo>
                  <a:pt x="16759" y="2967"/>
                  <a:pt x="16759" y="2967"/>
                  <a:pt x="16759" y="2967"/>
                </a:cubicBezTo>
                <a:cubicBezTo>
                  <a:pt x="16759" y="2967"/>
                  <a:pt x="16758" y="2962"/>
                  <a:pt x="16758" y="2961"/>
                </a:cubicBezTo>
                <a:cubicBezTo>
                  <a:pt x="16758" y="2960"/>
                  <a:pt x="16756" y="2954"/>
                  <a:pt x="16756" y="2954"/>
                </a:cubicBezTo>
                <a:cubicBezTo>
                  <a:pt x="16745" y="2940"/>
                  <a:pt x="16745" y="2940"/>
                  <a:pt x="16745" y="2940"/>
                </a:cubicBezTo>
                <a:cubicBezTo>
                  <a:pt x="16745" y="2940"/>
                  <a:pt x="16736" y="2928"/>
                  <a:pt x="16735" y="2926"/>
                </a:cubicBezTo>
                <a:cubicBezTo>
                  <a:pt x="16734" y="2925"/>
                  <a:pt x="16726" y="2916"/>
                  <a:pt x="16726" y="2916"/>
                </a:cubicBezTo>
                <a:cubicBezTo>
                  <a:pt x="16720" y="2914"/>
                  <a:pt x="16720" y="2914"/>
                  <a:pt x="16720" y="2914"/>
                </a:cubicBezTo>
                <a:cubicBezTo>
                  <a:pt x="16713" y="2913"/>
                  <a:pt x="16713" y="2913"/>
                  <a:pt x="16713" y="2913"/>
                </a:cubicBezTo>
                <a:cubicBezTo>
                  <a:pt x="16708" y="2916"/>
                  <a:pt x="16708" y="2916"/>
                  <a:pt x="16708" y="2916"/>
                </a:cubicBezTo>
                <a:cubicBezTo>
                  <a:pt x="16701" y="2917"/>
                  <a:pt x="16701" y="2917"/>
                  <a:pt x="16701" y="2917"/>
                </a:cubicBezTo>
                <a:cubicBezTo>
                  <a:pt x="16692" y="2914"/>
                  <a:pt x="16692" y="2914"/>
                  <a:pt x="16692" y="2914"/>
                </a:cubicBezTo>
                <a:cubicBezTo>
                  <a:pt x="16692" y="2914"/>
                  <a:pt x="16686" y="2910"/>
                  <a:pt x="16686" y="2909"/>
                </a:cubicBezTo>
                <a:cubicBezTo>
                  <a:pt x="16685" y="2909"/>
                  <a:pt x="16678" y="2908"/>
                  <a:pt x="16678" y="2908"/>
                </a:cubicBezTo>
                <a:cubicBezTo>
                  <a:pt x="16671" y="2911"/>
                  <a:pt x="16671" y="2911"/>
                  <a:pt x="16671" y="2911"/>
                </a:cubicBezTo>
                <a:cubicBezTo>
                  <a:pt x="16665" y="2915"/>
                  <a:pt x="16665" y="2915"/>
                  <a:pt x="16665" y="2915"/>
                </a:cubicBezTo>
                <a:cubicBezTo>
                  <a:pt x="16665" y="2915"/>
                  <a:pt x="16658" y="2915"/>
                  <a:pt x="16656" y="2915"/>
                </a:cubicBezTo>
                <a:cubicBezTo>
                  <a:pt x="16655" y="2914"/>
                  <a:pt x="16648" y="2913"/>
                  <a:pt x="16648" y="2913"/>
                </a:cubicBezTo>
                <a:cubicBezTo>
                  <a:pt x="16640" y="2908"/>
                  <a:pt x="16640" y="2908"/>
                  <a:pt x="16640" y="2908"/>
                </a:cubicBezTo>
                <a:cubicBezTo>
                  <a:pt x="16640" y="2908"/>
                  <a:pt x="16634" y="2904"/>
                  <a:pt x="16634" y="2902"/>
                </a:cubicBezTo>
                <a:cubicBezTo>
                  <a:pt x="16633" y="2900"/>
                  <a:pt x="16627" y="2897"/>
                  <a:pt x="16627" y="2897"/>
                </a:cubicBezTo>
                <a:cubicBezTo>
                  <a:pt x="16617" y="2895"/>
                  <a:pt x="16617" y="2895"/>
                  <a:pt x="16617" y="2895"/>
                </a:cubicBezTo>
                <a:cubicBezTo>
                  <a:pt x="16617" y="2895"/>
                  <a:pt x="16612" y="2892"/>
                  <a:pt x="16611" y="2890"/>
                </a:cubicBezTo>
                <a:cubicBezTo>
                  <a:pt x="16610" y="2888"/>
                  <a:pt x="16610" y="2880"/>
                  <a:pt x="16610" y="2880"/>
                </a:cubicBezTo>
                <a:cubicBezTo>
                  <a:pt x="16611" y="2859"/>
                  <a:pt x="16611" y="2859"/>
                  <a:pt x="16611" y="2859"/>
                </a:cubicBezTo>
                <a:cubicBezTo>
                  <a:pt x="16611" y="2859"/>
                  <a:pt x="16616" y="2852"/>
                  <a:pt x="16616" y="2850"/>
                </a:cubicBezTo>
                <a:cubicBezTo>
                  <a:pt x="16616" y="2849"/>
                  <a:pt x="16615" y="2843"/>
                  <a:pt x="16615" y="2843"/>
                </a:cubicBezTo>
                <a:cubicBezTo>
                  <a:pt x="16615" y="2843"/>
                  <a:pt x="16610" y="2826"/>
                  <a:pt x="16610" y="2825"/>
                </a:cubicBezTo>
                <a:cubicBezTo>
                  <a:pt x="16610" y="2823"/>
                  <a:pt x="16609" y="2813"/>
                  <a:pt x="16609" y="2813"/>
                </a:cubicBezTo>
                <a:cubicBezTo>
                  <a:pt x="16608" y="2802"/>
                  <a:pt x="16608" y="2802"/>
                  <a:pt x="16608" y="2802"/>
                </a:cubicBezTo>
                <a:cubicBezTo>
                  <a:pt x="16600" y="2795"/>
                  <a:pt x="16600" y="2795"/>
                  <a:pt x="16600" y="2795"/>
                </a:cubicBezTo>
                <a:cubicBezTo>
                  <a:pt x="16582" y="2787"/>
                  <a:pt x="16582" y="2787"/>
                  <a:pt x="16582" y="2787"/>
                </a:cubicBezTo>
                <a:cubicBezTo>
                  <a:pt x="16582" y="2787"/>
                  <a:pt x="16566" y="2782"/>
                  <a:pt x="16565" y="2780"/>
                </a:cubicBezTo>
                <a:cubicBezTo>
                  <a:pt x="16564" y="2779"/>
                  <a:pt x="16561" y="2782"/>
                  <a:pt x="16561" y="2782"/>
                </a:cubicBezTo>
                <a:cubicBezTo>
                  <a:pt x="16553" y="2783"/>
                  <a:pt x="16553" y="2783"/>
                  <a:pt x="16553" y="2783"/>
                </a:cubicBezTo>
                <a:cubicBezTo>
                  <a:pt x="16547" y="2778"/>
                  <a:pt x="16547" y="2778"/>
                  <a:pt x="16547" y="2778"/>
                </a:cubicBezTo>
                <a:cubicBezTo>
                  <a:pt x="16538" y="2772"/>
                  <a:pt x="16538" y="2772"/>
                  <a:pt x="16538" y="2772"/>
                </a:cubicBezTo>
                <a:cubicBezTo>
                  <a:pt x="16524" y="2769"/>
                  <a:pt x="16524" y="2769"/>
                  <a:pt x="16524" y="2769"/>
                </a:cubicBezTo>
                <a:cubicBezTo>
                  <a:pt x="16504" y="2770"/>
                  <a:pt x="16504" y="2770"/>
                  <a:pt x="16504" y="2770"/>
                </a:cubicBezTo>
                <a:cubicBezTo>
                  <a:pt x="16490" y="2771"/>
                  <a:pt x="16490" y="2771"/>
                  <a:pt x="16490" y="2771"/>
                </a:cubicBezTo>
                <a:cubicBezTo>
                  <a:pt x="16476" y="2773"/>
                  <a:pt x="16476" y="2773"/>
                  <a:pt x="16476" y="2773"/>
                </a:cubicBezTo>
                <a:cubicBezTo>
                  <a:pt x="16465" y="2778"/>
                  <a:pt x="16465" y="2778"/>
                  <a:pt x="16465" y="2778"/>
                </a:cubicBezTo>
                <a:cubicBezTo>
                  <a:pt x="16450" y="2788"/>
                  <a:pt x="16450" y="2788"/>
                  <a:pt x="16450" y="2788"/>
                </a:cubicBezTo>
                <a:cubicBezTo>
                  <a:pt x="16432" y="2802"/>
                  <a:pt x="16432" y="2802"/>
                  <a:pt x="16432" y="2802"/>
                </a:cubicBezTo>
                <a:cubicBezTo>
                  <a:pt x="16421" y="2817"/>
                  <a:pt x="16421" y="2817"/>
                  <a:pt x="16421" y="2817"/>
                </a:cubicBezTo>
                <a:cubicBezTo>
                  <a:pt x="16416" y="2829"/>
                  <a:pt x="16416" y="2829"/>
                  <a:pt x="16416" y="2829"/>
                </a:cubicBezTo>
                <a:cubicBezTo>
                  <a:pt x="16410" y="2840"/>
                  <a:pt x="16410" y="2840"/>
                  <a:pt x="16410" y="2840"/>
                </a:cubicBezTo>
                <a:cubicBezTo>
                  <a:pt x="16399" y="2845"/>
                  <a:pt x="16399" y="2845"/>
                  <a:pt x="16399" y="2845"/>
                </a:cubicBezTo>
                <a:cubicBezTo>
                  <a:pt x="16386" y="2849"/>
                  <a:pt x="16386" y="2849"/>
                  <a:pt x="16386" y="2849"/>
                </a:cubicBezTo>
                <a:cubicBezTo>
                  <a:pt x="16372" y="2850"/>
                  <a:pt x="16372" y="2850"/>
                  <a:pt x="16372" y="2850"/>
                </a:cubicBezTo>
                <a:cubicBezTo>
                  <a:pt x="16368" y="2842"/>
                  <a:pt x="16368" y="2842"/>
                  <a:pt x="16368" y="2842"/>
                </a:cubicBezTo>
                <a:cubicBezTo>
                  <a:pt x="16371" y="2836"/>
                  <a:pt x="16371" y="2836"/>
                  <a:pt x="16371" y="2836"/>
                </a:cubicBezTo>
                <a:cubicBezTo>
                  <a:pt x="16383" y="2830"/>
                  <a:pt x="16383" y="2830"/>
                  <a:pt x="16383" y="2830"/>
                </a:cubicBezTo>
                <a:cubicBezTo>
                  <a:pt x="16392" y="2826"/>
                  <a:pt x="16392" y="2826"/>
                  <a:pt x="16392" y="2826"/>
                </a:cubicBezTo>
                <a:cubicBezTo>
                  <a:pt x="16392" y="2821"/>
                  <a:pt x="16392" y="2821"/>
                  <a:pt x="16392" y="2821"/>
                </a:cubicBezTo>
                <a:cubicBezTo>
                  <a:pt x="16389" y="2815"/>
                  <a:pt x="16389" y="2815"/>
                  <a:pt x="16389" y="2815"/>
                </a:cubicBezTo>
                <a:cubicBezTo>
                  <a:pt x="16391" y="2809"/>
                  <a:pt x="16391" y="2809"/>
                  <a:pt x="16391" y="2809"/>
                </a:cubicBezTo>
                <a:cubicBezTo>
                  <a:pt x="16389" y="2805"/>
                  <a:pt x="16389" y="2805"/>
                  <a:pt x="16389" y="2805"/>
                </a:cubicBezTo>
                <a:cubicBezTo>
                  <a:pt x="16383" y="2804"/>
                  <a:pt x="16383" y="2804"/>
                  <a:pt x="16383" y="2804"/>
                </a:cubicBezTo>
                <a:cubicBezTo>
                  <a:pt x="16383" y="2804"/>
                  <a:pt x="16375" y="2802"/>
                  <a:pt x="16374" y="2801"/>
                </a:cubicBezTo>
                <a:cubicBezTo>
                  <a:pt x="16373" y="2800"/>
                  <a:pt x="16366" y="2794"/>
                  <a:pt x="16365" y="2793"/>
                </a:cubicBezTo>
                <a:cubicBezTo>
                  <a:pt x="16365" y="2791"/>
                  <a:pt x="16365" y="2788"/>
                  <a:pt x="16365" y="2788"/>
                </a:cubicBezTo>
                <a:cubicBezTo>
                  <a:pt x="16361" y="2782"/>
                  <a:pt x="16361" y="2782"/>
                  <a:pt x="16361" y="2782"/>
                </a:cubicBezTo>
                <a:cubicBezTo>
                  <a:pt x="16361" y="2775"/>
                  <a:pt x="16361" y="2775"/>
                  <a:pt x="16361" y="2775"/>
                </a:cubicBezTo>
                <a:cubicBezTo>
                  <a:pt x="16366" y="2767"/>
                  <a:pt x="16366" y="2767"/>
                  <a:pt x="16366" y="2767"/>
                </a:cubicBezTo>
                <a:cubicBezTo>
                  <a:pt x="16371" y="2762"/>
                  <a:pt x="16371" y="2762"/>
                  <a:pt x="16371" y="2762"/>
                </a:cubicBezTo>
                <a:cubicBezTo>
                  <a:pt x="16379" y="2752"/>
                  <a:pt x="16379" y="2752"/>
                  <a:pt x="16379" y="2752"/>
                </a:cubicBezTo>
                <a:cubicBezTo>
                  <a:pt x="16385" y="2743"/>
                  <a:pt x="16385" y="2743"/>
                  <a:pt x="16385" y="2743"/>
                </a:cubicBezTo>
                <a:cubicBezTo>
                  <a:pt x="16387" y="2730"/>
                  <a:pt x="16387" y="2730"/>
                  <a:pt x="16387" y="2730"/>
                </a:cubicBezTo>
                <a:cubicBezTo>
                  <a:pt x="16383" y="2721"/>
                  <a:pt x="16383" y="2721"/>
                  <a:pt x="16383" y="2721"/>
                </a:cubicBezTo>
                <a:cubicBezTo>
                  <a:pt x="16376" y="2714"/>
                  <a:pt x="16376" y="2714"/>
                  <a:pt x="16376" y="2714"/>
                </a:cubicBezTo>
                <a:cubicBezTo>
                  <a:pt x="16362" y="2705"/>
                  <a:pt x="16362" y="2705"/>
                  <a:pt x="16362" y="2705"/>
                </a:cubicBezTo>
                <a:cubicBezTo>
                  <a:pt x="16351" y="2700"/>
                  <a:pt x="16351" y="2700"/>
                  <a:pt x="16351" y="2700"/>
                </a:cubicBezTo>
                <a:cubicBezTo>
                  <a:pt x="16344" y="2698"/>
                  <a:pt x="16344" y="2698"/>
                  <a:pt x="16344" y="2698"/>
                </a:cubicBezTo>
                <a:cubicBezTo>
                  <a:pt x="16332" y="2698"/>
                  <a:pt x="16332" y="2698"/>
                  <a:pt x="16332" y="2698"/>
                </a:cubicBezTo>
                <a:cubicBezTo>
                  <a:pt x="16324" y="2695"/>
                  <a:pt x="16324" y="2695"/>
                  <a:pt x="16324" y="2695"/>
                </a:cubicBezTo>
                <a:cubicBezTo>
                  <a:pt x="16314" y="2694"/>
                  <a:pt x="16314" y="2694"/>
                  <a:pt x="16314" y="2694"/>
                </a:cubicBezTo>
                <a:cubicBezTo>
                  <a:pt x="16307" y="2696"/>
                  <a:pt x="16307" y="2696"/>
                  <a:pt x="16307" y="2696"/>
                </a:cubicBezTo>
                <a:cubicBezTo>
                  <a:pt x="16299" y="2702"/>
                  <a:pt x="16299" y="2702"/>
                  <a:pt x="16299" y="2702"/>
                </a:cubicBezTo>
                <a:cubicBezTo>
                  <a:pt x="16295" y="2711"/>
                  <a:pt x="16295" y="2711"/>
                  <a:pt x="16295" y="2711"/>
                </a:cubicBezTo>
                <a:cubicBezTo>
                  <a:pt x="16293" y="2720"/>
                  <a:pt x="16293" y="2720"/>
                  <a:pt x="16293" y="2720"/>
                </a:cubicBezTo>
                <a:cubicBezTo>
                  <a:pt x="16293" y="2730"/>
                  <a:pt x="16293" y="2730"/>
                  <a:pt x="16293" y="2730"/>
                </a:cubicBezTo>
                <a:cubicBezTo>
                  <a:pt x="16293" y="2740"/>
                  <a:pt x="16293" y="2740"/>
                  <a:pt x="16293" y="2740"/>
                </a:cubicBezTo>
                <a:cubicBezTo>
                  <a:pt x="16288" y="2747"/>
                  <a:pt x="16288" y="2747"/>
                  <a:pt x="16288" y="2747"/>
                </a:cubicBezTo>
                <a:cubicBezTo>
                  <a:pt x="16282" y="2750"/>
                  <a:pt x="16282" y="2750"/>
                  <a:pt x="16282" y="2750"/>
                </a:cubicBezTo>
                <a:cubicBezTo>
                  <a:pt x="16274" y="2752"/>
                  <a:pt x="16274" y="2752"/>
                  <a:pt x="16274" y="2752"/>
                </a:cubicBezTo>
                <a:cubicBezTo>
                  <a:pt x="16265" y="2757"/>
                  <a:pt x="16265" y="2757"/>
                  <a:pt x="16265" y="2757"/>
                </a:cubicBezTo>
                <a:cubicBezTo>
                  <a:pt x="16255" y="2764"/>
                  <a:pt x="16255" y="2764"/>
                  <a:pt x="16255" y="2764"/>
                </a:cubicBezTo>
                <a:cubicBezTo>
                  <a:pt x="16247" y="2772"/>
                  <a:pt x="16247" y="2772"/>
                  <a:pt x="16247" y="2772"/>
                </a:cubicBezTo>
                <a:cubicBezTo>
                  <a:pt x="16240" y="2779"/>
                  <a:pt x="16240" y="2779"/>
                  <a:pt x="16240" y="2779"/>
                </a:cubicBezTo>
                <a:cubicBezTo>
                  <a:pt x="16239" y="2787"/>
                  <a:pt x="16239" y="2787"/>
                  <a:pt x="16239" y="2787"/>
                </a:cubicBezTo>
                <a:cubicBezTo>
                  <a:pt x="16241" y="2797"/>
                  <a:pt x="16241" y="2797"/>
                  <a:pt x="16241" y="2797"/>
                </a:cubicBezTo>
                <a:cubicBezTo>
                  <a:pt x="16241" y="2805"/>
                  <a:pt x="16241" y="2805"/>
                  <a:pt x="16241" y="2805"/>
                </a:cubicBezTo>
                <a:cubicBezTo>
                  <a:pt x="16239" y="2810"/>
                  <a:pt x="16239" y="2810"/>
                  <a:pt x="16239" y="2810"/>
                </a:cubicBezTo>
                <a:cubicBezTo>
                  <a:pt x="16236" y="2817"/>
                  <a:pt x="16236" y="2817"/>
                  <a:pt x="16236" y="2817"/>
                </a:cubicBezTo>
                <a:cubicBezTo>
                  <a:pt x="16231" y="2821"/>
                  <a:pt x="16231" y="2821"/>
                  <a:pt x="16231" y="2821"/>
                </a:cubicBezTo>
                <a:cubicBezTo>
                  <a:pt x="16223" y="2821"/>
                  <a:pt x="16223" y="2821"/>
                  <a:pt x="16223" y="2821"/>
                </a:cubicBezTo>
                <a:cubicBezTo>
                  <a:pt x="16217" y="2820"/>
                  <a:pt x="16217" y="2820"/>
                  <a:pt x="16217" y="2820"/>
                </a:cubicBezTo>
                <a:cubicBezTo>
                  <a:pt x="16211" y="2821"/>
                  <a:pt x="16211" y="2821"/>
                  <a:pt x="16211" y="2821"/>
                </a:cubicBezTo>
                <a:cubicBezTo>
                  <a:pt x="16208" y="2827"/>
                  <a:pt x="16208" y="2827"/>
                  <a:pt x="16208" y="2827"/>
                </a:cubicBezTo>
                <a:cubicBezTo>
                  <a:pt x="16201" y="2830"/>
                  <a:pt x="16201" y="2830"/>
                  <a:pt x="16201" y="2830"/>
                </a:cubicBezTo>
                <a:cubicBezTo>
                  <a:pt x="16192" y="2828"/>
                  <a:pt x="16192" y="2828"/>
                  <a:pt x="16192" y="2828"/>
                </a:cubicBezTo>
                <a:cubicBezTo>
                  <a:pt x="16186" y="2822"/>
                  <a:pt x="16186" y="2822"/>
                  <a:pt x="16186" y="2822"/>
                </a:cubicBezTo>
                <a:cubicBezTo>
                  <a:pt x="16181" y="2818"/>
                  <a:pt x="16181" y="2818"/>
                  <a:pt x="16181" y="2818"/>
                </a:cubicBezTo>
                <a:cubicBezTo>
                  <a:pt x="16172" y="2817"/>
                  <a:pt x="16172" y="2817"/>
                  <a:pt x="16172" y="2817"/>
                </a:cubicBezTo>
                <a:cubicBezTo>
                  <a:pt x="16166" y="2818"/>
                  <a:pt x="16166" y="2818"/>
                  <a:pt x="16166" y="2818"/>
                </a:cubicBezTo>
                <a:cubicBezTo>
                  <a:pt x="16161" y="2825"/>
                  <a:pt x="16161" y="2825"/>
                  <a:pt x="16161" y="2825"/>
                </a:cubicBezTo>
                <a:cubicBezTo>
                  <a:pt x="16163" y="2836"/>
                  <a:pt x="16163" y="2836"/>
                  <a:pt x="16163" y="2836"/>
                </a:cubicBezTo>
                <a:cubicBezTo>
                  <a:pt x="16160" y="2849"/>
                  <a:pt x="16160" y="2849"/>
                  <a:pt x="16160" y="2849"/>
                </a:cubicBezTo>
                <a:cubicBezTo>
                  <a:pt x="16162" y="2859"/>
                  <a:pt x="16162" y="2859"/>
                  <a:pt x="16162" y="2859"/>
                </a:cubicBezTo>
                <a:cubicBezTo>
                  <a:pt x="16171" y="2870"/>
                  <a:pt x="16171" y="2870"/>
                  <a:pt x="16171" y="2870"/>
                </a:cubicBezTo>
                <a:cubicBezTo>
                  <a:pt x="16190" y="2882"/>
                  <a:pt x="16190" y="2882"/>
                  <a:pt x="16190" y="2882"/>
                </a:cubicBezTo>
                <a:cubicBezTo>
                  <a:pt x="16204" y="2891"/>
                  <a:pt x="16204" y="2891"/>
                  <a:pt x="16204" y="2891"/>
                </a:cubicBezTo>
                <a:cubicBezTo>
                  <a:pt x="16224" y="2897"/>
                  <a:pt x="16224" y="2897"/>
                  <a:pt x="16224" y="2897"/>
                </a:cubicBezTo>
                <a:cubicBezTo>
                  <a:pt x="16236" y="2901"/>
                  <a:pt x="16236" y="2901"/>
                  <a:pt x="16236" y="2901"/>
                </a:cubicBezTo>
                <a:cubicBezTo>
                  <a:pt x="16242" y="2901"/>
                  <a:pt x="16242" y="2901"/>
                  <a:pt x="16242" y="2901"/>
                </a:cubicBezTo>
                <a:cubicBezTo>
                  <a:pt x="16246" y="2898"/>
                  <a:pt x="16246" y="2898"/>
                  <a:pt x="16246" y="2898"/>
                </a:cubicBezTo>
                <a:cubicBezTo>
                  <a:pt x="16248" y="2893"/>
                  <a:pt x="16248" y="2893"/>
                  <a:pt x="16248" y="2893"/>
                </a:cubicBezTo>
                <a:cubicBezTo>
                  <a:pt x="16253" y="2891"/>
                  <a:pt x="16253" y="2891"/>
                  <a:pt x="16253" y="2891"/>
                </a:cubicBezTo>
                <a:cubicBezTo>
                  <a:pt x="16263" y="2894"/>
                  <a:pt x="16263" y="2894"/>
                  <a:pt x="16263" y="2894"/>
                </a:cubicBezTo>
                <a:cubicBezTo>
                  <a:pt x="16273" y="2904"/>
                  <a:pt x="16273" y="2904"/>
                  <a:pt x="16273" y="2904"/>
                </a:cubicBezTo>
                <a:cubicBezTo>
                  <a:pt x="16281" y="2910"/>
                  <a:pt x="16281" y="2910"/>
                  <a:pt x="16281" y="2910"/>
                </a:cubicBezTo>
                <a:cubicBezTo>
                  <a:pt x="16283" y="2922"/>
                  <a:pt x="16283" y="2922"/>
                  <a:pt x="16283" y="2922"/>
                </a:cubicBezTo>
                <a:cubicBezTo>
                  <a:pt x="16281" y="2930"/>
                  <a:pt x="16281" y="2930"/>
                  <a:pt x="16281" y="2930"/>
                </a:cubicBezTo>
                <a:cubicBezTo>
                  <a:pt x="16281" y="2939"/>
                  <a:pt x="16281" y="2939"/>
                  <a:pt x="16281" y="2939"/>
                </a:cubicBezTo>
                <a:cubicBezTo>
                  <a:pt x="16285" y="2948"/>
                  <a:pt x="16285" y="2948"/>
                  <a:pt x="16285" y="2948"/>
                </a:cubicBezTo>
                <a:cubicBezTo>
                  <a:pt x="16296" y="2958"/>
                  <a:pt x="16296" y="2958"/>
                  <a:pt x="16296" y="2958"/>
                </a:cubicBezTo>
                <a:cubicBezTo>
                  <a:pt x="16310" y="2965"/>
                  <a:pt x="16310" y="2965"/>
                  <a:pt x="16310" y="2965"/>
                </a:cubicBezTo>
                <a:cubicBezTo>
                  <a:pt x="16319" y="2967"/>
                  <a:pt x="16319" y="2967"/>
                  <a:pt x="16319" y="2967"/>
                </a:cubicBezTo>
                <a:cubicBezTo>
                  <a:pt x="16333" y="2966"/>
                  <a:pt x="16333" y="2966"/>
                  <a:pt x="16333" y="2966"/>
                </a:cubicBezTo>
                <a:cubicBezTo>
                  <a:pt x="16339" y="2965"/>
                  <a:pt x="16339" y="2965"/>
                  <a:pt x="16339" y="2965"/>
                </a:cubicBezTo>
                <a:cubicBezTo>
                  <a:pt x="16342" y="2960"/>
                  <a:pt x="16342" y="2960"/>
                  <a:pt x="16342" y="2960"/>
                </a:cubicBezTo>
                <a:cubicBezTo>
                  <a:pt x="16342" y="2954"/>
                  <a:pt x="16342" y="2954"/>
                  <a:pt x="16342" y="2954"/>
                </a:cubicBezTo>
                <a:cubicBezTo>
                  <a:pt x="16345" y="2949"/>
                  <a:pt x="16345" y="2949"/>
                  <a:pt x="16345" y="2949"/>
                </a:cubicBezTo>
                <a:cubicBezTo>
                  <a:pt x="16351" y="2944"/>
                  <a:pt x="16351" y="2944"/>
                  <a:pt x="16351" y="2944"/>
                </a:cubicBezTo>
                <a:cubicBezTo>
                  <a:pt x="16358" y="2935"/>
                  <a:pt x="16358" y="2935"/>
                  <a:pt x="16358" y="2935"/>
                </a:cubicBezTo>
                <a:cubicBezTo>
                  <a:pt x="16365" y="2925"/>
                  <a:pt x="16365" y="2925"/>
                  <a:pt x="16365" y="2925"/>
                </a:cubicBezTo>
                <a:cubicBezTo>
                  <a:pt x="16374" y="2917"/>
                  <a:pt x="16374" y="2917"/>
                  <a:pt x="16374" y="2917"/>
                </a:cubicBezTo>
                <a:cubicBezTo>
                  <a:pt x="16384" y="2915"/>
                  <a:pt x="16384" y="2915"/>
                  <a:pt x="16384" y="2915"/>
                </a:cubicBezTo>
                <a:cubicBezTo>
                  <a:pt x="16391" y="2917"/>
                  <a:pt x="16391" y="2917"/>
                  <a:pt x="16391" y="2917"/>
                </a:cubicBezTo>
                <a:cubicBezTo>
                  <a:pt x="16398" y="2920"/>
                  <a:pt x="16398" y="2920"/>
                  <a:pt x="16398" y="2920"/>
                </a:cubicBezTo>
                <a:cubicBezTo>
                  <a:pt x="16405" y="2926"/>
                  <a:pt x="16405" y="2926"/>
                  <a:pt x="16405" y="2926"/>
                </a:cubicBezTo>
                <a:cubicBezTo>
                  <a:pt x="16416" y="2931"/>
                  <a:pt x="16416" y="2931"/>
                  <a:pt x="16416" y="2931"/>
                </a:cubicBezTo>
                <a:cubicBezTo>
                  <a:pt x="16427" y="2931"/>
                  <a:pt x="16427" y="2931"/>
                  <a:pt x="16427" y="2931"/>
                </a:cubicBezTo>
                <a:cubicBezTo>
                  <a:pt x="16436" y="2934"/>
                  <a:pt x="16436" y="2934"/>
                  <a:pt x="16436" y="2934"/>
                </a:cubicBezTo>
                <a:cubicBezTo>
                  <a:pt x="16443" y="2939"/>
                  <a:pt x="16443" y="2939"/>
                  <a:pt x="16443" y="2939"/>
                </a:cubicBezTo>
                <a:cubicBezTo>
                  <a:pt x="16455" y="2940"/>
                  <a:pt x="16455" y="2940"/>
                  <a:pt x="16455" y="2940"/>
                </a:cubicBezTo>
                <a:cubicBezTo>
                  <a:pt x="16466" y="2939"/>
                  <a:pt x="16466" y="2939"/>
                  <a:pt x="16466" y="2939"/>
                </a:cubicBezTo>
                <a:cubicBezTo>
                  <a:pt x="16474" y="2938"/>
                  <a:pt x="16474" y="2938"/>
                  <a:pt x="16474" y="2938"/>
                </a:cubicBezTo>
                <a:cubicBezTo>
                  <a:pt x="16487" y="2943"/>
                  <a:pt x="16487" y="2943"/>
                  <a:pt x="16487" y="2943"/>
                </a:cubicBezTo>
                <a:cubicBezTo>
                  <a:pt x="16498" y="2941"/>
                  <a:pt x="16498" y="2941"/>
                  <a:pt x="16498" y="2941"/>
                </a:cubicBezTo>
                <a:cubicBezTo>
                  <a:pt x="16504" y="2941"/>
                  <a:pt x="16504" y="2941"/>
                  <a:pt x="16504" y="2941"/>
                </a:cubicBezTo>
                <a:cubicBezTo>
                  <a:pt x="16508" y="2942"/>
                  <a:pt x="16508" y="2942"/>
                  <a:pt x="16508" y="2942"/>
                </a:cubicBezTo>
                <a:cubicBezTo>
                  <a:pt x="16508" y="2947"/>
                  <a:pt x="16508" y="2947"/>
                  <a:pt x="16508" y="2947"/>
                </a:cubicBezTo>
                <a:cubicBezTo>
                  <a:pt x="16508" y="2953"/>
                  <a:pt x="16508" y="2953"/>
                  <a:pt x="16508" y="2953"/>
                </a:cubicBezTo>
                <a:cubicBezTo>
                  <a:pt x="16509" y="2957"/>
                  <a:pt x="16509" y="2957"/>
                  <a:pt x="16509" y="2957"/>
                </a:cubicBezTo>
                <a:cubicBezTo>
                  <a:pt x="16507" y="2962"/>
                  <a:pt x="16507" y="2962"/>
                  <a:pt x="16507" y="2962"/>
                </a:cubicBezTo>
                <a:cubicBezTo>
                  <a:pt x="16504" y="2966"/>
                  <a:pt x="16504" y="2966"/>
                  <a:pt x="16504" y="2966"/>
                </a:cubicBezTo>
                <a:cubicBezTo>
                  <a:pt x="16507" y="2971"/>
                  <a:pt x="16507" y="2971"/>
                  <a:pt x="16507" y="2971"/>
                </a:cubicBezTo>
                <a:cubicBezTo>
                  <a:pt x="16512" y="2975"/>
                  <a:pt x="16512" y="2975"/>
                  <a:pt x="16512" y="2975"/>
                </a:cubicBezTo>
                <a:cubicBezTo>
                  <a:pt x="16512" y="2983"/>
                  <a:pt x="16512" y="2983"/>
                  <a:pt x="16512" y="2983"/>
                </a:cubicBezTo>
                <a:cubicBezTo>
                  <a:pt x="16506" y="2988"/>
                  <a:pt x="16506" y="2988"/>
                  <a:pt x="16506" y="2988"/>
                </a:cubicBezTo>
                <a:cubicBezTo>
                  <a:pt x="16500" y="2988"/>
                  <a:pt x="16500" y="2988"/>
                  <a:pt x="16500" y="2988"/>
                </a:cubicBezTo>
                <a:cubicBezTo>
                  <a:pt x="16495" y="2983"/>
                  <a:pt x="16495" y="2983"/>
                  <a:pt x="16495" y="2983"/>
                </a:cubicBezTo>
                <a:cubicBezTo>
                  <a:pt x="16492" y="2978"/>
                  <a:pt x="16492" y="2978"/>
                  <a:pt x="16492" y="2978"/>
                </a:cubicBezTo>
                <a:cubicBezTo>
                  <a:pt x="16486" y="2977"/>
                  <a:pt x="16486" y="2977"/>
                  <a:pt x="16486" y="2977"/>
                </a:cubicBezTo>
                <a:cubicBezTo>
                  <a:pt x="16479" y="2977"/>
                  <a:pt x="16479" y="2977"/>
                  <a:pt x="16479" y="2977"/>
                </a:cubicBezTo>
                <a:cubicBezTo>
                  <a:pt x="16475" y="2982"/>
                  <a:pt x="16475" y="2982"/>
                  <a:pt x="16475" y="2982"/>
                </a:cubicBezTo>
                <a:cubicBezTo>
                  <a:pt x="16468" y="2986"/>
                  <a:pt x="16468" y="2986"/>
                  <a:pt x="16468" y="2986"/>
                </a:cubicBezTo>
                <a:cubicBezTo>
                  <a:pt x="16462" y="2988"/>
                  <a:pt x="16462" y="2988"/>
                  <a:pt x="16462" y="2988"/>
                </a:cubicBezTo>
                <a:cubicBezTo>
                  <a:pt x="16457" y="2991"/>
                  <a:pt x="16457" y="2991"/>
                  <a:pt x="16457" y="2991"/>
                </a:cubicBezTo>
                <a:cubicBezTo>
                  <a:pt x="16451" y="2995"/>
                  <a:pt x="16451" y="2995"/>
                  <a:pt x="16451" y="2995"/>
                </a:cubicBezTo>
                <a:cubicBezTo>
                  <a:pt x="16444" y="2999"/>
                  <a:pt x="16444" y="2999"/>
                  <a:pt x="16444" y="2999"/>
                </a:cubicBezTo>
                <a:cubicBezTo>
                  <a:pt x="16438" y="3003"/>
                  <a:pt x="16438" y="3003"/>
                  <a:pt x="16438" y="3003"/>
                </a:cubicBezTo>
                <a:cubicBezTo>
                  <a:pt x="16432" y="3006"/>
                  <a:pt x="16432" y="3006"/>
                  <a:pt x="16432" y="3006"/>
                </a:cubicBezTo>
                <a:cubicBezTo>
                  <a:pt x="16426" y="3006"/>
                  <a:pt x="16426" y="3006"/>
                  <a:pt x="16426" y="3006"/>
                </a:cubicBezTo>
                <a:cubicBezTo>
                  <a:pt x="16423" y="3012"/>
                  <a:pt x="16423" y="3012"/>
                  <a:pt x="16423" y="3012"/>
                </a:cubicBezTo>
                <a:cubicBezTo>
                  <a:pt x="16423" y="3019"/>
                  <a:pt x="16423" y="3019"/>
                  <a:pt x="16423" y="3019"/>
                </a:cubicBezTo>
                <a:cubicBezTo>
                  <a:pt x="16425" y="3025"/>
                  <a:pt x="16425" y="3025"/>
                  <a:pt x="16425" y="3025"/>
                </a:cubicBezTo>
                <a:cubicBezTo>
                  <a:pt x="16428" y="3031"/>
                  <a:pt x="16428" y="3031"/>
                  <a:pt x="16428" y="3031"/>
                </a:cubicBezTo>
                <a:cubicBezTo>
                  <a:pt x="16427" y="3038"/>
                  <a:pt x="16427" y="3038"/>
                  <a:pt x="16427" y="3038"/>
                </a:cubicBezTo>
                <a:cubicBezTo>
                  <a:pt x="16421" y="3042"/>
                  <a:pt x="16421" y="3042"/>
                  <a:pt x="16421" y="3042"/>
                </a:cubicBezTo>
                <a:cubicBezTo>
                  <a:pt x="16414" y="3042"/>
                  <a:pt x="16414" y="3042"/>
                  <a:pt x="16414" y="3042"/>
                </a:cubicBezTo>
                <a:cubicBezTo>
                  <a:pt x="16408" y="3037"/>
                  <a:pt x="16408" y="3037"/>
                  <a:pt x="16408" y="3037"/>
                </a:cubicBezTo>
                <a:cubicBezTo>
                  <a:pt x="16406" y="3031"/>
                  <a:pt x="16406" y="3031"/>
                  <a:pt x="16406" y="3031"/>
                </a:cubicBezTo>
                <a:cubicBezTo>
                  <a:pt x="16402" y="3030"/>
                  <a:pt x="16402" y="3030"/>
                  <a:pt x="16402" y="3030"/>
                </a:cubicBezTo>
                <a:cubicBezTo>
                  <a:pt x="16396" y="3032"/>
                  <a:pt x="16396" y="3032"/>
                  <a:pt x="16396" y="3032"/>
                </a:cubicBezTo>
                <a:cubicBezTo>
                  <a:pt x="16395" y="3037"/>
                  <a:pt x="16395" y="3037"/>
                  <a:pt x="16395" y="3037"/>
                </a:cubicBezTo>
                <a:cubicBezTo>
                  <a:pt x="16398" y="3042"/>
                  <a:pt x="16398" y="3042"/>
                  <a:pt x="16398" y="3042"/>
                </a:cubicBezTo>
                <a:cubicBezTo>
                  <a:pt x="16398" y="3042"/>
                  <a:pt x="16403" y="3047"/>
                  <a:pt x="16404" y="3049"/>
                </a:cubicBezTo>
                <a:cubicBezTo>
                  <a:pt x="16404" y="3052"/>
                  <a:pt x="16405" y="3060"/>
                  <a:pt x="16405" y="3060"/>
                </a:cubicBezTo>
                <a:cubicBezTo>
                  <a:pt x="16400" y="3069"/>
                  <a:pt x="16400" y="3069"/>
                  <a:pt x="16400" y="3069"/>
                </a:cubicBezTo>
                <a:cubicBezTo>
                  <a:pt x="16391" y="3076"/>
                  <a:pt x="16391" y="3076"/>
                  <a:pt x="16391" y="3076"/>
                </a:cubicBezTo>
                <a:cubicBezTo>
                  <a:pt x="16386" y="3079"/>
                  <a:pt x="16386" y="3079"/>
                  <a:pt x="16386" y="3079"/>
                </a:cubicBezTo>
                <a:cubicBezTo>
                  <a:pt x="16382" y="3084"/>
                  <a:pt x="16382" y="3084"/>
                  <a:pt x="16382" y="3084"/>
                </a:cubicBezTo>
                <a:cubicBezTo>
                  <a:pt x="16381" y="3091"/>
                  <a:pt x="16381" y="3091"/>
                  <a:pt x="16381" y="3091"/>
                </a:cubicBezTo>
                <a:cubicBezTo>
                  <a:pt x="16377" y="3096"/>
                  <a:pt x="16377" y="3096"/>
                  <a:pt x="16377" y="3096"/>
                </a:cubicBezTo>
                <a:cubicBezTo>
                  <a:pt x="16377" y="3096"/>
                  <a:pt x="16375" y="3104"/>
                  <a:pt x="16375" y="3105"/>
                </a:cubicBezTo>
                <a:cubicBezTo>
                  <a:pt x="16375" y="3106"/>
                  <a:pt x="16372" y="3111"/>
                  <a:pt x="16372" y="3111"/>
                </a:cubicBezTo>
                <a:cubicBezTo>
                  <a:pt x="16369" y="3117"/>
                  <a:pt x="16369" y="3117"/>
                  <a:pt x="16369" y="3117"/>
                </a:cubicBezTo>
                <a:cubicBezTo>
                  <a:pt x="16368" y="3124"/>
                  <a:pt x="16368" y="3124"/>
                  <a:pt x="16368" y="3124"/>
                </a:cubicBezTo>
                <a:cubicBezTo>
                  <a:pt x="16371" y="3133"/>
                  <a:pt x="16371" y="3133"/>
                  <a:pt x="16371" y="3133"/>
                </a:cubicBezTo>
                <a:cubicBezTo>
                  <a:pt x="16378" y="3136"/>
                  <a:pt x="16378" y="3136"/>
                  <a:pt x="16378" y="3136"/>
                </a:cubicBezTo>
                <a:cubicBezTo>
                  <a:pt x="16388" y="3139"/>
                  <a:pt x="16388" y="3139"/>
                  <a:pt x="16388" y="3139"/>
                </a:cubicBezTo>
                <a:cubicBezTo>
                  <a:pt x="16395" y="3143"/>
                  <a:pt x="16395" y="3143"/>
                  <a:pt x="16395" y="3143"/>
                </a:cubicBezTo>
                <a:cubicBezTo>
                  <a:pt x="16405" y="3151"/>
                  <a:pt x="16405" y="3151"/>
                  <a:pt x="16405" y="3151"/>
                </a:cubicBezTo>
                <a:cubicBezTo>
                  <a:pt x="16416" y="3156"/>
                  <a:pt x="16416" y="3156"/>
                  <a:pt x="16416" y="3156"/>
                </a:cubicBezTo>
                <a:cubicBezTo>
                  <a:pt x="16428" y="3161"/>
                  <a:pt x="16428" y="3161"/>
                  <a:pt x="16428" y="3161"/>
                </a:cubicBezTo>
                <a:cubicBezTo>
                  <a:pt x="16436" y="3165"/>
                  <a:pt x="16436" y="3165"/>
                  <a:pt x="16436" y="3165"/>
                </a:cubicBezTo>
                <a:cubicBezTo>
                  <a:pt x="16447" y="3168"/>
                  <a:pt x="16447" y="3168"/>
                  <a:pt x="16447" y="3168"/>
                </a:cubicBezTo>
                <a:cubicBezTo>
                  <a:pt x="16455" y="3173"/>
                  <a:pt x="16455" y="3173"/>
                  <a:pt x="16455" y="3173"/>
                </a:cubicBezTo>
                <a:cubicBezTo>
                  <a:pt x="16463" y="3184"/>
                  <a:pt x="16463" y="3184"/>
                  <a:pt x="16463" y="3184"/>
                </a:cubicBezTo>
                <a:cubicBezTo>
                  <a:pt x="16473" y="3199"/>
                  <a:pt x="16473" y="3199"/>
                  <a:pt x="16473" y="3199"/>
                </a:cubicBezTo>
                <a:cubicBezTo>
                  <a:pt x="16488" y="3220"/>
                  <a:pt x="16488" y="3220"/>
                  <a:pt x="16488" y="3220"/>
                </a:cubicBezTo>
                <a:cubicBezTo>
                  <a:pt x="16497" y="3231"/>
                  <a:pt x="16497" y="3231"/>
                  <a:pt x="16497" y="3231"/>
                </a:cubicBezTo>
                <a:cubicBezTo>
                  <a:pt x="16506" y="3244"/>
                  <a:pt x="16506" y="3244"/>
                  <a:pt x="16506" y="3244"/>
                </a:cubicBezTo>
                <a:cubicBezTo>
                  <a:pt x="16517" y="3256"/>
                  <a:pt x="16517" y="3256"/>
                  <a:pt x="16517" y="3256"/>
                </a:cubicBezTo>
                <a:cubicBezTo>
                  <a:pt x="16526" y="3268"/>
                  <a:pt x="16526" y="3268"/>
                  <a:pt x="16526" y="3268"/>
                </a:cubicBezTo>
                <a:cubicBezTo>
                  <a:pt x="16527" y="3277"/>
                  <a:pt x="16527" y="3277"/>
                  <a:pt x="16527" y="3277"/>
                </a:cubicBezTo>
                <a:cubicBezTo>
                  <a:pt x="16530" y="3287"/>
                  <a:pt x="16530" y="3287"/>
                  <a:pt x="16530" y="3287"/>
                </a:cubicBezTo>
                <a:cubicBezTo>
                  <a:pt x="16537" y="3292"/>
                  <a:pt x="16537" y="3292"/>
                  <a:pt x="16537" y="3292"/>
                </a:cubicBezTo>
                <a:cubicBezTo>
                  <a:pt x="16547" y="3298"/>
                  <a:pt x="16547" y="3298"/>
                  <a:pt x="16547" y="3298"/>
                </a:cubicBezTo>
                <a:cubicBezTo>
                  <a:pt x="16561" y="3301"/>
                  <a:pt x="16561" y="3301"/>
                  <a:pt x="16561" y="3301"/>
                </a:cubicBezTo>
                <a:cubicBezTo>
                  <a:pt x="16569" y="3307"/>
                  <a:pt x="16569" y="3307"/>
                  <a:pt x="16569" y="3307"/>
                </a:cubicBezTo>
                <a:cubicBezTo>
                  <a:pt x="16571" y="3315"/>
                  <a:pt x="16571" y="3315"/>
                  <a:pt x="16571" y="3315"/>
                </a:cubicBezTo>
                <a:cubicBezTo>
                  <a:pt x="16574" y="3322"/>
                  <a:pt x="16574" y="3322"/>
                  <a:pt x="16574" y="3322"/>
                </a:cubicBezTo>
                <a:cubicBezTo>
                  <a:pt x="16587" y="3329"/>
                  <a:pt x="16587" y="3329"/>
                  <a:pt x="16587" y="3329"/>
                </a:cubicBezTo>
                <a:cubicBezTo>
                  <a:pt x="16603" y="3335"/>
                  <a:pt x="16603" y="3335"/>
                  <a:pt x="16603" y="3335"/>
                </a:cubicBezTo>
                <a:cubicBezTo>
                  <a:pt x="16615" y="3347"/>
                  <a:pt x="16615" y="3347"/>
                  <a:pt x="16615" y="3347"/>
                </a:cubicBezTo>
                <a:cubicBezTo>
                  <a:pt x="16619" y="3353"/>
                  <a:pt x="16619" y="3353"/>
                  <a:pt x="16619" y="3353"/>
                </a:cubicBezTo>
                <a:cubicBezTo>
                  <a:pt x="16616" y="3357"/>
                  <a:pt x="16616" y="3357"/>
                  <a:pt x="16616" y="3357"/>
                </a:cubicBezTo>
                <a:cubicBezTo>
                  <a:pt x="16608" y="3357"/>
                  <a:pt x="16608" y="3357"/>
                  <a:pt x="16608" y="3357"/>
                </a:cubicBezTo>
                <a:cubicBezTo>
                  <a:pt x="16601" y="3355"/>
                  <a:pt x="16601" y="3355"/>
                  <a:pt x="16601" y="3355"/>
                </a:cubicBezTo>
                <a:cubicBezTo>
                  <a:pt x="16594" y="3351"/>
                  <a:pt x="16594" y="3351"/>
                  <a:pt x="16594" y="3351"/>
                </a:cubicBezTo>
                <a:cubicBezTo>
                  <a:pt x="16586" y="3347"/>
                  <a:pt x="16586" y="3347"/>
                  <a:pt x="16586" y="3347"/>
                </a:cubicBezTo>
                <a:cubicBezTo>
                  <a:pt x="16578" y="3346"/>
                  <a:pt x="16578" y="3346"/>
                  <a:pt x="16578" y="3346"/>
                </a:cubicBezTo>
                <a:cubicBezTo>
                  <a:pt x="16568" y="3345"/>
                  <a:pt x="16568" y="3345"/>
                  <a:pt x="16568" y="3345"/>
                </a:cubicBezTo>
                <a:cubicBezTo>
                  <a:pt x="16557" y="3339"/>
                  <a:pt x="16557" y="3339"/>
                  <a:pt x="16557" y="3339"/>
                </a:cubicBezTo>
                <a:cubicBezTo>
                  <a:pt x="16551" y="3333"/>
                  <a:pt x="16551" y="3333"/>
                  <a:pt x="16551" y="3333"/>
                </a:cubicBezTo>
                <a:cubicBezTo>
                  <a:pt x="16545" y="3332"/>
                  <a:pt x="16545" y="3332"/>
                  <a:pt x="16545" y="3332"/>
                </a:cubicBezTo>
                <a:cubicBezTo>
                  <a:pt x="16541" y="3335"/>
                  <a:pt x="16541" y="3335"/>
                  <a:pt x="16541" y="3335"/>
                </a:cubicBezTo>
                <a:cubicBezTo>
                  <a:pt x="16543" y="3341"/>
                  <a:pt x="16543" y="3341"/>
                  <a:pt x="16543" y="3341"/>
                </a:cubicBezTo>
                <a:cubicBezTo>
                  <a:pt x="16547" y="3347"/>
                  <a:pt x="16547" y="3347"/>
                  <a:pt x="16547" y="3347"/>
                </a:cubicBezTo>
                <a:cubicBezTo>
                  <a:pt x="16553" y="3353"/>
                  <a:pt x="16553" y="3353"/>
                  <a:pt x="16553" y="3353"/>
                </a:cubicBezTo>
                <a:cubicBezTo>
                  <a:pt x="16561" y="3356"/>
                  <a:pt x="16561" y="3356"/>
                  <a:pt x="16561" y="3356"/>
                </a:cubicBezTo>
                <a:cubicBezTo>
                  <a:pt x="16573" y="3359"/>
                  <a:pt x="16573" y="3359"/>
                  <a:pt x="16573" y="3359"/>
                </a:cubicBezTo>
                <a:cubicBezTo>
                  <a:pt x="16584" y="3368"/>
                  <a:pt x="16584" y="3368"/>
                  <a:pt x="16584" y="3368"/>
                </a:cubicBezTo>
                <a:cubicBezTo>
                  <a:pt x="16601" y="3379"/>
                  <a:pt x="16601" y="3379"/>
                  <a:pt x="16601" y="3379"/>
                </a:cubicBezTo>
                <a:cubicBezTo>
                  <a:pt x="16619" y="3388"/>
                  <a:pt x="16619" y="3388"/>
                  <a:pt x="16619" y="3388"/>
                </a:cubicBezTo>
                <a:cubicBezTo>
                  <a:pt x="16632" y="3400"/>
                  <a:pt x="16632" y="3400"/>
                  <a:pt x="16632" y="3400"/>
                </a:cubicBezTo>
                <a:cubicBezTo>
                  <a:pt x="16637" y="3410"/>
                  <a:pt x="16637" y="3410"/>
                  <a:pt x="16637" y="3410"/>
                </a:cubicBezTo>
                <a:cubicBezTo>
                  <a:pt x="16635" y="3417"/>
                  <a:pt x="16635" y="3417"/>
                  <a:pt x="16635" y="3417"/>
                </a:cubicBezTo>
                <a:cubicBezTo>
                  <a:pt x="16627" y="3419"/>
                  <a:pt x="16627" y="3419"/>
                  <a:pt x="16627" y="3419"/>
                </a:cubicBezTo>
                <a:cubicBezTo>
                  <a:pt x="16616" y="3419"/>
                  <a:pt x="16616" y="3419"/>
                  <a:pt x="16616" y="3419"/>
                </a:cubicBezTo>
                <a:cubicBezTo>
                  <a:pt x="16610" y="3423"/>
                  <a:pt x="16610" y="3423"/>
                  <a:pt x="16610" y="3423"/>
                </a:cubicBezTo>
                <a:cubicBezTo>
                  <a:pt x="16601" y="3429"/>
                  <a:pt x="16601" y="3429"/>
                  <a:pt x="16601" y="3429"/>
                </a:cubicBezTo>
                <a:cubicBezTo>
                  <a:pt x="16594" y="3434"/>
                  <a:pt x="16594" y="3434"/>
                  <a:pt x="16594" y="3434"/>
                </a:cubicBezTo>
                <a:cubicBezTo>
                  <a:pt x="16589" y="3439"/>
                  <a:pt x="16589" y="3439"/>
                  <a:pt x="16589" y="3439"/>
                </a:cubicBezTo>
                <a:cubicBezTo>
                  <a:pt x="16591" y="3446"/>
                  <a:pt x="16591" y="3446"/>
                  <a:pt x="16591" y="3446"/>
                </a:cubicBezTo>
                <a:cubicBezTo>
                  <a:pt x="16588" y="3452"/>
                  <a:pt x="16588" y="3452"/>
                  <a:pt x="16588" y="3452"/>
                </a:cubicBezTo>
                <a:cubicBezTo>
                  <a:pt x="16581" y="3453"/>
                  <a:pt x="16581" y="3453"/>
                  <a:pt x="16581" y="3453"/>
                </a:cubicBezTo>
                <a:cubicBezTo>
                  <a:pt x="16576" y="3451"/>
                  <a:pt x="16576" y="3451"/>
                  <a:pt x="16576" y="3451"/>
                </a:cubicBezTo>
                <a:cubicBezTo>
                  <a:pt x="16571" y="3454"/>
                  <a:pt x="16571" y="3454"/>
                  <a:pt x="16571" y="3454"/>
                </a:cubicBezTo>
                <a:cubicBezTo>
                  <a:pt x="16571" y="3454"/>
                  <a:pt x="16571" y="3462"/>
                  <a:pt x="16571" y="3463"/>
                </a:cubicBezTo>
                <a:cubicBezTo>
                  <a:pt x="16571" y="3464"/>
                  <a:pt x="16578" y="3469"/>
                  <a:pt x="16578" y="3469"/>
                </a:cubicBezTo>
                <a:cubicBezTo>
                  <a:pt x="16586" y="3470"/>
                  <a:pt x="16586" y="3470"/>
                  <a:pt x="16586" y="3470"/>
                </a:cubicBezTo>
                <a:cubicBezTo>
                  <a:pt x="16598" y="3463"/>
                  <a:pt x="16598" y="3463"/>
                  <a:pt x="16598" y="3463"/>
                </a:cubicBezTo>
                <a:cubicBezTo>
                  <a:pt x="16605" y="3458"/>
                  <a:pt x="16605" y="3458"/>
                  <a:pt x="16605" y="3458"/>
                </a:cubicBezTo>
                <a:cubicBezTo>
                  <a:pt x="16614" y="3458"/>
                  <a:pt x="16614" y="3458"/>
                  <a:pt x="16614" y="3458"/>
                </a:cubicBezTo>
                <a:cubicBezTo>
                  <a:pt x="16629" y="3464"/>
                  <a:pt x="16629" y="3464"/>
                  <a:pt x="16629" y="3464"/>
                </a:cubicBezTo>
                <a:cubicBezTo>
                  <a:pt x="16633" y="3471"/>
                  <a:pt x="16633" y="3471"/>
                  <a:pt x="16633" y="3471"/>
                </a:cubicBezTo>
                <a:cubicBezTo>
                  <a:pt x="16645" y="3477"/>
                  <a:pt x="16645" y="3477"/>
                  <a:pt x="16645" y="3477"/>
                </a:cubicBezTo>
                <a:cubicBezTo>
                  <a:pt x="16645" y="3477"/>
                  <a:pt x="16655" y="3483"/>
                  <a:pt x="16656" y="3485"/>
                </a:cubicBezTo>
                <a:cubicBezTo>
                  <a:pt x="16656" y="3486"/>
                  <a:pt x="16661" y="3492"/>
                  <a:pt x="16661" y="3492"/>
                </a:cubicBezTo>
                <a:cubicBezTo>
                  <a:pt x="16662" y="3501"/>
                  <a:pt x="16662" y="3501"/>
                  <a:pt x="16662" y="3501"/>
                </a:cubicBezTo>
                <a:cubicBezTo>
                  <a:pt x="16667" y="3506"/>
                  <a:pt x="16667" y="3506"/>
                  <a:pt x="16667" y="3506"/>
                </a:cubicBezTo>
                <a:cubicBezTo>
                  <a:pt x="16672" y="3514"/>
                  <a:pt x="16672" y="3514"/>
                  <a:pt x="16672" y="3514"/>
                </a:cubicBezTo>
                <a:cubicBezTo>
                  <a:pt x="16671" y="3523"/>
                  <a:pt x="16671" y="3523"/>
                  <a:pt x="16671" y="3523"/>
                </a:cubicBezTo>
                <a:cubicBezTo>
                  <a:pt x="16675" y="3532"/>
                  <a:pt x="16675" y="3532"/>
                  <a:pt x="16675" y="3532"/>
                </a:cubicBezTo>
                <a:cubicBezTo>
                  <a:pt x="16681" y="3538"/>
                  <a:pt x="16681" y="3538"/>
                  <a:pt x="16681" y="3538"/>
                </a:cubicBezTo>
                <a:cubicBezTo>
                  <a:pt x="16682" y="3544"/>
                  <a:pt x="16682" y="3544"/>
                  <a:pt x="16682" y="3544"/>
                </a:cubicBezTo>
                <a:cubicBezTo>
                  <a:pt x="16675" y="3546"/>
                  <a:pt x="16675" y="3546"/>
                  <a:pt x="16675" y="3546"/>
                </a:cubicBezTo>
                <a:cubicBezTo>
                  <a:pt x="16673" y="3543"/>
                  <a:pt x="16673" y="3543"/>
                  <a:pt x="16673" y="3543"/>
                </a:cubicBezTo>
                <a:cubicBezTo>
                  <a:pt x="16664" y="3539"/>
                  <a:pt x="16664" y="3539"/>
                  <a:pt x="16664" y="3539"/>
                </a:cubicBezTo>
                <a:cubicBezTo>
                  <a:pt x="16659" y="3536"/>
                  <a:pt x="16659" y="3536"/>
                  <a:pt x="16659" y="3536"/>
                </a:cubicBezTo>
                <a:cubicBezTo>
                  <a:pt x="16653" y="3536"/>
                  <a:pt x="16653" y="3536"/>
                  <a:pt x="16653" y="3536"/>
                </a:cubicBezTo>
                <a:cubicBezTo>
                  <a:pt x="16650" y="3539"/>
                  <a:pt x="16650" y="3539"/>
                  <a:pt x="16650" y="3539"/>
                </a:cubicBezTo>
                <a:cubicBezTo>
                  <a:pt x="16654" y="3545"/>
                  <a:pt x="16654" y="3545"/>
                  <a:pt x="16654" y="3545"/>
                </a:cubicBezTo>
                <a:cubicBezTo>
                  <a:pt x="16660" y="3549"/>
                  <a:pt x="16660" y="3549"/>
                  <a:pt x="16660" y="3549"/>
                </a:cubicBezTo>
                <a:cubicBezTo>
                  <a:pt x="16660" y="3549"/>
                  <a:pt x="16667" y="3553"/>
                  <a:pt x="16668" y="3554"/>
                </a:cubicBezTo>
                <a:cubicBezTo>
                  <a:pt x="16668" y="3556"/>
                  <a:pt x="16668" y="3562"/>
                  <a:pt x="16668" y="3562"/>
                </a:cubicBezTo>
                <a:cubicBezTo>
                  <a:pt x="16668" y="3562"/>
                  <a:pt x="16666" y="3569"/>
                  <a:pt x="16666" y="3570"/>
                </a:cubicBezTo>
                <a:cubicBezTo>
                  <a:pt x="16666" y="3571"/>
                  <a:pt x="16664" y="3577"/>
                  <a:pt x="16664" y="3577"/>
                </a:cubicBezTo>
                <a:cubicBezTo>
                  <a:pt x="16667" y="3584"/>
                  <a:pt x="16667" y="3584"/>
                  <a:pt x="16667" y="3584"/>
                </a:cubicBezTo>
                <a:cubicBezTo>
                  <a:pt x="16673" y="3590"/>
                  <a:pt x="16673" y="3590"/>
                  <a:pt x="16673" y="3590"/>
                </a:cubicBezTo>
                <a:cubicBezTo>
                  <a:pt x="16673" y="3597"/>
                  <a:pt x="16673" y="3597"/>
                  <a:pt x="16673" y="3597"/>
                </a:cubicBezTo>
                <a:cubicBezTo>
                  <a:pt x="16669" y="3601"/>
                  <a:pt x="16669" y="3601"/>
                  <a:pt x="16669" y="3601"/>
                </a:cubicBezTo>
                <a:cubicBezTo>
                  <a:pt x="16664" y="3602"/>
                  <a:pt x="16664" y="3602"/>
                  <a:pt x="16664" y="3602"/>
                </a:cubicBezTo>
                <a:cubicBezTo>
                  <a:pt x="16664" y="3610"/>
                  <a:pt x="16664" y="3610"/>
                  <a:pt x="16664" y="3610"/>
                </a:cubicBezTo>
                <a:cubicBezTo>
                  <a:pt x="16659" y="3613"/>
                  <a:pt x="16659" y="3613"/>
                  <a:pt x="16659" y="3613"/>
                </a:cubicBezTo>
                <a:cubicBezTo>
                  <a:pt x="16656" y="3613"/>
                  <a:pt x="16656" y="3613"/>
                  <a:pt x="16656" y="3613"/>
                </a:cubicBezTo>
                <a:cubicBezTo>
                  <a:pt x="16653" y="3607"/>
                  <a:pt x="16653" y="3607"/>
                  <a:pt x="16653" y="3607"/>
                </a:cubicBezTo>
                <a:cubicBezTo>
                  <a:pt x="16652" y="3603"/>
                  <a:pt x="16652" y="3603"/>
                  <a:pt x="16652" y="3603"/>
                </a:cubicBezTo>
                <a:cubicBezTo>
                  <a:pt x="16649" y="3601"/>
                  <a:pt x="16649" y="3601"/>
                  <a:pt x="16649" y="3601"/>
                </a:cubicBezTo>
                <a:cubicBezTo>
                  <a:pt x="16646" y="3603"/>
                  <a:pt x="16646" y="3603"/>
                  <a:pt x="16646" y="3603"/>
                </a:cubicBezTo>
                <a:cubicBezTo>
                  <a:pt x="16643" y="3607"/>
                  <a:pt x="16643" y="3607"/>
                  <a:pt x="16643" y="3607"/>
                </a:cubicBezTo>
                <a:cubicBezTo>
                  <a:pt x="16640" y="3616"/>
                  <a:pt x="16640" y="3616"/>
                  <a:pt x="16640" y="3616"/>
                </a:cubicBezTo>
                <a:cubicBezTo>
                  <a:pt x="16640" y="3616"/>
                  <a:pt x="16639" y="3624"/>
                  <a:pt x="16639" y="3626"/>
                </a:cubicBezTo>
                <a:cubicBezTo>
                  <a:pt x="16639" y="3627"/>
                  <a:pt x="16634" y="3635"/>
                  <a:pt x="16634" y="3635"/>
                </a:cubicBezTo>
                <a:cubicBezTo>
                  <a:pt x="16634" y="3635"/>
                  <a:pt x="16630" y="3644"/>
                  <a:pt x="16630" y="3645"/>
                </a:cubicBezTo>
                <a:cubicBezTo>
                  <a:pt x="16630" y="3646"/>
                  <a:pt x="16631" y="3654"/>
                  <a:pt x="16631" y="3655"/>
                </a:cubicBezTo>
                <a:cubicBezTo>
                  <a:pt x="16631" y="3656"/>
                  <a:pt x="16631" y="3669"/>
                  <a:pt x="16631" y="3670"/>
                </a:cubicBezTo>
                <a:cubicBezTo>
                  <a:pt x="16631" y="3671"/>
                  <a:pt x="16626" y="3682"/>
                  <a:pt x="16626" y="3682"/>
                </a:cubicBezTo>
                <a:cubicBezTo>
                  <a:pt x="16621" y="3687"/>
                  <a:pt x="16621" y="3687"/>
                  <a:pt x="16621" y="3687"/>
                </a:cubicBezTo>
                <a:cubicBezTo>
                  <a:pt x="16615" y="3694"/>
                  <a:pt x="16615" y="3694"/>
                  <a:pt x="16615" y="3694"/>
                </a:cubicBezTo>
                <a:cubicBezTo>
                  <a:pt x="16612" y="3706"/>
                  <a:pt x="16612" y="3706"/>
                  <a:pt x="16612" y="3706"/>
                </a:cubicBezTo>
                <a:cubicBezTo>
                  <a:pt x="16612" y="3706"/>
                  <a:pt x="16611" y="3717"/>
                  <a:pt x="16611" y="3718"/>
                </a:cubicBezTo>
                <a:cubicBezTo>
                  <a:pt x="16611" y="3719"/>
                  <a:pt x="16604" y="3726"/>
                  <a:pt x="16604" y="3726"/>
                </a:cubicBezTo>
                <a:cubicBezTo>
                  <a:pt x="16599" y="3731"/>
                  <a:pt x="16599" y="3731"/>
                  <a:pt x="16599" y="3731"/>
                </a:cubicBezTo>
                <a:cubicBezTo>
                  <a:pt x="16601" y="3740"/>
                  <a:pt x="16601" y="3740"/>
                  <a:pt x="16601" y="3740"/>
                </a:cubicBezTo>
                <a:cubicBezTo>
                  <a:pt x="16597" y="3746"/>
                  <a:pt x="16597" y="3746"/>
                  <a:pt x="16597" y="3746"/>
                </a:cubicBezTo>
                <a:cubicBezTo>
                  <a:pt x="16591" y="3750"/>
                  <a:pt x="16591" y="3750"/>
                  <a:pt x="16591" y="3750"/>
                </a:cubicBezTo>
                <a:cubicBezTo>
                  <a:pt x="16589" y="3760"/>
                  <a:pt x="16589" y="3760"/>
                  <a:pt x="16589" y="3760"/>
                </a:cubicBezTo>
                <a:cubicBezTo>
                  <a:pt x="16591" y="3766"/>
                  <a:pt x="16591" y="3766"/>
                  <a:pt x="16591" y="3766"/>
                </a:cubicBezTo>
                <a:cubicBezTo>
                  <a:pt x="16596" y="3770"/>
                  <a:pt x="16596" y="3770"/>
                  <a:pt x="16596" y="3770"/>
                </a:cubicBezTo>
                <a:cubicBezTo>
                  <a:pt x="16596" y="3776"/>
                  <a:pt x="16596" y="3776"/>
                  <a:pt x="16596" y="3776"/>
                </a:cubicBezTo>
                <a:cubicBezTo>
                  <a:pt x="16595" y="3784"/>
                  <a:pt x="16595" y="3784"/>
                  <a:pt x="16595" y="3784"/>
                </a:cubicBezTo>
                <a:cubicBezTo>
                  <a:pt x="16596" y="3791"/>
                  <a:pt x="16596" y="3791"/>
                  <a:pt x="16596" y="3791"/>
                </a:cubicBezTo>
                <a:cubicBezTo>
                  <a:pt x="16594" y="3797"/>
                  <a:pt x="16594" y="3797"/>
                  <a:pt x="16594" y="3797"/>
                </a:cubicBezTo>
                <a:cubicBezTo>
                  <a:pt x="16600" y="3801"/>
                  <a:pt x="16600" y="3801"/>
                  <a:pt x="16600" y="3801"/>
                </a:cubicBezTo>
                <a:cubicBezTo>
                  <a:pt x="16604" y="3798"/>
                  <a:pt x="16604" y="3798"/>
                  <a:pt x="16604" y="3798"/>
                </a:cubicBezTo>
                <a:cubicBezTo>
                  <a:pt x="16606" y="3794"/>
                  <a:pt x="16606" y="3794"/>
                  <a:pt x="16606" y="3794"/>
                </a:cubicBezTo>
                <a:cubicBezTo>
                  <a:pt x="16612" y="3797"/>
                  <a:pt x="16612" y="3797"/>
                  <a:pt x="16612" y="3797"/>
                </a:cubicBezTo>
                <a:cubicBezTo>
                  <a:pt x="16615" y="3807"/>
                  <a:pt x="16615" y="3807"/>
                  <a:pt x="16615" y="3807"/>
                </a:cubicBezTo>
                <a:cubicBezTo>
                  <a:pt x="16609" y="3813"/>
                  <a:pt x="16609" y="3813"/>
                  <a:pt x="16609" y="3813"/>
                </a:cubicBezTo>
                <a:cubicBezTo>
                  <a:pt x="16600" y="3814"/>
                  <a:pt x="16600" y="3814"/>
                  <a:pt x="16600" y="3814"/>
                </a:cubicBezTo>
                <a:cubicBezTo>
                  <a:pt x="16592" y="3808"/>
                  <a:pt x="16592" y="3808"/>
                  <a:pt x="16592" y="3808"/>
                </a:cubicBezTo>
                <a:cubicBezTo>
                  <a:pt x="16587" y="3805"/>
                  <a:pt x="16587" y="3805"/>
                  <a:pt x="16587" y="3805"/>
                </a:cubicBezTo>
                <a:cubicBezTo>
                  <a:pt x="16580" y="3802"/>
                  <a:pt x="16580" y="3802"/>
                  <a:pt x="16580" y="3802"/>
                </a:cubicBezTo>
                <a:cubicBezTo>
                  <a:pt x="16576" y="3808"/>
                  <a:pt x="16576" y="3808"/>
                  <a:pt x="16576" y="3808"/>
                </a:cubicBezTo>
                <a:cubicBezTo>
                  <a:pt x="16577" y="3815"/>
                  <a:pt x="16577" y="3815"/>
                  <a:pt x="16577" y="3815"/>
                </a:cubicBezTo>
                <a:cubicBezTo>
                  <a:pt x="16583" y="3819"/>
                  <a:pt x="16583" y="3819"/>
                  <a:pt x="16583" y="3819"/>
                </a:cubicBezTo>
                <a:cubicBezTo>
                  <a:pt x="16583" y="3828"/>
                  <a:pt x="16583" y="3828"/>
                  <a:pt x="16583" y="3828"/>
                </a:cubicBezTo>
                <a:cubicBezTo>
                  <a:pt x="16574" y="3830"/>
                  <a:pt x="16574" y="3830"/>
                  <a:pt x="16574" y="3830"/>
                </a:cubicBezTo>
                <a:cubicBezTo>
                  <a:pt x="16569" y="3830"/>
                  <a:pt x="16569" y="3830"/>
                  <a:pt x="16569" y="3830"/>
                </a:cubicBezTo>
                <a:cubicBezTo>
                  <a:pt x="16566" y="3834"/>
                  <a:pt x="16566" y="3834"/>
                  <a:pt x="16566" y="3834"/>
                </a:cubicBezTo>
                <a:cubicBezTo>
                  <a:pt x="16570" y="3842"/>
                  <a:pt x="16570" y="3842"/>
                  <a:pt x="16570" y="3842"/>
                </a:cubicBezTo>
                <a:cubicBezTo>
                  <a:pt x="16566" y="3851"/>
                  <a:pt x="16566" y="3851"/>
                  <a:pt x="16566" y="3851"/>
                </a:cubicBezTo>
                <a:cubicBezTo>
                  <a:pt x="16561" y="3853"/>
                  <a:pt x="16561" y="3853"/>
                  <a:pt x="16561" y="3853"/>
                </a:cubicBezTo>
                <a:cubicBezTo>
                  <a:pt x="16561" y="3860"/>
                  <a:pt x="16561" y="3860"/>
                  <a:pt x="16561" y="3860"/>
                </a:cubicBezTo>
                <a:cubicBezTo>
                  <a:pt x="16556" y="3871"/>
                  <a:pt x="16556" y="3871"/>
                  <a:pt x="16556" y="3871"/>
                </a:cubicBezTo>
                <a:cubicBezTo>
                  <a:pt x="16547" y="3876"/>
                  <a:pt x="16547" y="3876"/>
                  <a:pt x="16547" y="3876"/>
                </a:cubicBezTo>
                <a:cubicBezTo>
                  <a:pt x="16542" y="3879"/>
                  <a:pt x="16542" y="3879"/>
                  <a:pt x="16542" y="3879"/>
                </a:cubicBezTo>
                <a:cubicBezTo>
                  <a:pt x="16533" y="3880"/>
                  <a:pt x="16533" y="3880"/>
                  <a:pt x="16533" y="3880"/>
                </a:cubicBezTo>
                <a:cubicBezTo>
                  <a:pt x="16527" y="3885"/>
                  <a:pt x="16527" y="3885"/>
                  <a:pt x="16527" y="3885"/>
                </a:cubicBezTo>
                <a:cubicBezTo>
                  <a:pt x="16527" y="3891"/>
                  <a:pt x="16527" y="3891"/>
                  <a:pt x="16527" y="3891"/>
                </a:cubicBezTo>
                <a:cubicBezTo>
                  <a:pt x="16522" y="3898"/>
                  <a:pt x="16522" y="3898"/>
                  <a:pt x="16522" y="3898"/>
                </a:cubicBezTo>
                <a:cubicBezTo>
                  <a:pt x="16518" y="3909"/>
                  <a:pt x="16518" y="3909"/>
                  <a:pt x="16518" y="3909"/>
                </a:cubicBezTo>
                <a:cubicBezTo>
                  <a:pt x="16518" y="3909"/>
                  <a:pt x="16508" y="3920"/>
                  <a:pt x="16508" y="3921"/>
                </a:cubicBezTo>
                <a:cubicBezTo>
                  <a:pt x="16507" y="3922"/>
                  <a:pt x="16499" y="3924"/>
                  <a:pt x="16499" y="3924"/>
                </a:cubicBezTo>
                <a:cubicBezTo>
                  <a:pt x="16492" y="3930"/>
                  <a:pt x="16492" y="3930"/>
                  <a:pt x="16492" y="3930"/>
                </a:cubicBezTo>
                <a:cubicBezTo>
                  <a:pt x="16487" y="3937"/>
                  <a:pt x="16487" y="3937"/>
                  <a:pt x="16487" y="3937"/>
                </a:cubicBezTo>
                <a:cubicBezTo>
                  <a:pt x="16480" y="3942"/>
                  <a:pt x="16480" y="3942"/>
                  <a:pt x="16480" y="3942"/>
                </a:cubicBezTo>
                <a:cubicBezTo>
                  <a:pt x="16469" y="3942"/>
                  <a:pt x="16469" y="3942"/>
                  <a:pt x="16469" y="3942"/>
                </a:cubicBezTo>
                <a:cubicBezTo>
                  <a:pt x="16464" y="3945"/>
                  <a:pt x="16464" y="3945"/>
                  <a:pt x="16464" y="3945"/>
                </a:cubicBezTo>
                <a:cubicBezTo>
                  <a:pt x="16462" y="3951"/>
                  <a:pt x="16462" y="3951"/>
                  <a:pt x="16462" y="3951"/>
                </a:cubicBezTo>
                <a:cubicBezTo>
                  <a:pt x="16460" y="3957"/>
                  <a:pt x="16460" y="3957"/>
                  <a:pt x="16460" y="3957"/>
                </a:cubicBezTo>
                <a:cubicBezTo>
                  <a:pt x="16460" y="3964"/>
                  <a:pt x="16460" y="3964"/>
                  <a:pt x="16460" y="3964"/>
                </a:cubicBezTo>
                <a:cubicBezTo>
                  <a:pt x="16453" y="3970"/>
                  <a:pt x="16453" y="3970"/>
                  <a:pt x="16453" y="3970"/>
                </a:cubicBezTo>
                <a:cubicBezTo>
                  <a:pt x="16449" y="3972"/>
                  <a:pt x="16449" y="3972"/>
                  <a:pt x="16449" y="3972"/>
                </a:cubicBezTo>
                <a:cubicBezTo>
                  <a:pt x="16446" y="3977"/>
                  <a:pt x="16446" y="3977"/>
                  <a:pt x="16446" y="3977"/>
                </a:cubicBezTo>
                <a:cubicBezTo>
                  <a:pt x="16447" y="3983"/>
                  <a:pt x="16447" y="3983"/>
                  <a:pt x="16447" y="3983"/>
                </a:cubicBezTo>
                <a:cubicBezTo>
                  <a:pt x="16447" y="3989"/>
                  <a:pt x="16447" y="3989"/>
                  <a:pt x="16447" y="3989"/>
                </a:cubicBezTo>
                <a:cubicBezTo>
                  <a:pt x="16441" y="3994"/>
                  <a:pt x="16441" y="3994"/>
                  <a:pt x="16441" y="3994"/>
                </a:cubicBezTo>
                <a:cubicBezTo>
                  <a:pt x="16431" y="3993"/>
                  <a:pt x="16431" y="3993"/>
                  <a:pt x="16431" y="3993"/>
                </a:cubicBezTo>
                <a:cubicBezTo>
                  <a:pt x="16425" y="3995"/>
                  <a:pt x="16425" y="3995"/>
                  <a:pt x="16425" y="3995"/>
                </a:cubicBezTo>
                <a:cubicBezTo>
                  <a:pt x="16417" y="4002"/>
                  <a:pt x="16417" y="4002"/>
                  <a:pt x="16417" y="4002"/>
                </a:cubicBezTo>
                <a:cubicBezTo>
                  <a:pt x="16403" y="4002"/>
                  <a:pt x="16403" y="4002"/>
                  <a:pt x="16403" y="4002"/>
                </a:cubicBezTo>
                <a:cubicBezTo>
                  <a:pt x="16399" y="3997"/>
                  <a:pt x="16399" y="3997"/>
                  <a:pt x="16399" y="3997"/>
                </a:cubicBezTo>
                <a:cubicBezTo>
                  <a:pt x="16391" y="3997"/>
                  <a:pt x="16391" y="3997"/>
                  <a:pt x="16391" y="3997"/>
                </a:cubicBezTo>
                <a:cubicBezTo>
                  <a:pt x="16390" y="4004"/>
                  <a:pt x="16390" y="4004"/>
                  <a:pt x="16390" y="4004"/>
                </a:cubicBezTo>
                <a:cubicBezTo>
                  <a:pt x="16387" y="4008"/>
                  <a:pt x="16387" y="4008"/>
                  <a:pt x="16387" y="4008"/>
                </a:cubicBezTo>
                <a:cubicBezTo>
                  <a:pt x="16377" y="4011"/>
                  <a:pt x="16377" y="4011"/>
                  <a:pt x="16377" y="4011"/>
                </a:cubicBezTo>
                <a:cubicBezTo>
                  <a:pt x="16370" y="4007"/>
                  <a:pt x="16370" y="4007"/>
                  <a:pt x="16370" y="4007"/>
                </a:cubicBezTo>
                <a:cubicBezTo>
                  <a:pt x="16362" y="4006"/>
                  <a:pt x="16362" y="4006"/>
                  <a:pt x="16362" y="4006"/>
                </a:cubicBezTo>
                <a:cubicBezTo>
                  <a:pt x="16354" y="4012"/>
                  <a:pt x="16354" y="4012"/>
                  <a:pt x="16354" y="4012"/>
                </a:cubicBezTo>
                <a:cubicBezTo>
                  <a:pt x="16351" y="4017"/>
                  <a:pt x="16351" y="4017"/>
                  <a:pt x="16351" y="4017"/>
                </a:cubicBezTo>
                <a:cubicBezTo>
                  <a:pt x="16346" y="4020"/>
                  <a:pt x="16346" y="4020"/>
                  <a:pt x="16346" y="4020"/>
                </a:cubicBezTo>
                <a:cubicBezTo>
                  <a:pt x="16340" y="4018"/>
                  <a:pt x="16340" y="4018"/>
                  <a:pt x="16340" y="4018"/>
                </a:cubicBezTo>
                <a:cubicBezTo>
                  <a:pt x="16338" y="4010"/>
                  <a:pt x="16338" y="4010"/>
                  <a:pt x="16338" y="4010"/>
                </a:cubicBezTo>
                <a:cubicBezTo>
                  <a:pt x="16337" y="4006"/>
                  <a:pt x="16337" y="4006"/>
                  <a:pt x="16337" y="4006"/>
                </a:cubicBezTo>
                <a:cubicBezTo>
                  <a:pt x="16330" y="4006"/>
                  <a:pt x="16330" y="4006"/>
                  <a:pt x="16330" y="4006"/>
                </a:cubicBezTo>
                <a:cubicBezTo>
                  <a:pt x="16325" y="4012"/>
                  <a:pt x="16325" y="4012"/>
                  <a:pt x="16325" y="4012"/>
                </a:cubicBezTo>
                <a:cubicBezTo>
                  <a:pt x="16322" y="4017"/>
                  <a:pt x="16322" y="4017"/>
                  <a:pt x="16322" y="4017"/>
                </a:cubicBezTo>
                <a:cubicBezTo>
                  <a:pt x="16316" y="4019"/>
                  <a:pt x="16316" y="4019"/>
                  <a:pt x="16316" y="4019"/>
                </a:cubicBezTo>
                <a:cubicBezTo>
                  <a:pt x="16309" y="4021"/>
                  <a:pt x="16309" y="4021"/>
                  <a:pt x="16309" y="4021"/>
                </a:cubicBezTo>
                <a:cubicBezTo>
                  <a:pt x="16303" y="4026"/>
                  <a:pt x="16303" y="4026"/>
                  <a:pt x="16303" y="4026"/>
                </a:cubicBezTo>
                <a:cubicBezTo>
                  <a:pt x="16295" y="4031"/>
                  <a:pt x="16295" y="4031"/>
                  <a:pt x="16295" y="4031"/>
                </a:cubicBezTo>
                <a:cubicBezTo>
                  <a:pt x="16283" y="4025"/>
                  <a:pt x="16283" y="4025"/>
                  <a:pt x="16283" y="4025"/>
                </a:cubicBezTo>
                <a:cubicBezTo>
                  <a:pt x="16275" y="4011"/>
                  <a:pt x="16275" y="4011"/>
                  <a:pt x="16275" y="4011"/>
                </a:cubicBezTo>
                <a:cubicBezTo>
                  <a:pt x="16265" y="3997"/>
                  <a:pt x="16265" y="3997"/>
                  <a:pt x="16265" y="3997"/>
                </a:cubicBezTo>
                <a:cubicBezTo>
                  <a:pt x="16261" y="3989"/>
                  <a:pt x="16261" y="3989"/>
                  <a:pt x="16261" y="3989"/>
                </a:cubicBezTo>
                <a:cubicBezTo>
                  <a:pt x="16257" y="3987"/>
                  <a:pt x="16257" y="3987"/>
                  <a:pt x="16257" y="3987"/>
                </a:cubicBezTo>
                <a:cubicBezTo>
                  <a:pt x="16252" y="3991"/>
                  <a:pt x="16252" y="3991"/>
                  <a:pt x="16252" y="3991"/>
                </a:cubicBezTo>
                <a:cubicBezTo>
                  <a:pt x="16251" y="3997"/>
                  <a:pt x="16251" y="3997"/>
                  <a:pt x="16251" y="3997"/>
                </a:cubicBezTo>
                <a:cubicBezTo>
                  <a:pt x="16252" y="4004"/>
                  <a:pt x="16252" y="4004"/>
                  <a:pt x="16252" y="4004"/>
                </a:cubicBezTo>
                <a:cubicBezTo>
                  <a:pt x="16259" y="4012"/>
                  <a:pt x="16259" y="4012"/>
                  <a:pt x="16259" y="4012"/>
                </a:cubicBezTo>
                <a:cubicBezTo>
                  <a:pt x="16264" y="4019"/>
                  <a:pt x="16264" y="4019"/>
                  <a:pt x="16264" y="4019"/>
                </a:cubicBezTo>
                <a:cubicBezTo>
                  <a:pt x="16270" y="4028"/>
                  <a:pt x="16270" y="4028"/>
                  <a:pt x="16270" y="4028"/>
                </a:cubicBezTo>
                <a:cubicBezTo>
                  <a:pt x="16270" y="4037"/>
                  <a:pt x="16270" y="4037"/>
                  <a:pt x="16270" y="4037"/>
                </a:cubicBezTo>
                <a:cubicBezTo>
                  <a:pt x="16269" y="4043"/>
                  <a:pt x="16269" y="4043"/>
                  <a:pt x="16269" y="4043"/>
                </a:cubicBezTo>
                <a:cubicBezTo>
                  <a:pt x="16261" y="4046"/>
                  <a:pt x="16261" y="4046"/>
                  <a:pt x="16261" y="4046"/>
                </a:cubicBezTo>
                <a:cubicBezTo>
                  <a:pt x="16256" y="4049"/>
                  <a:pt x="16256" y="4049"/>
                  <a:pt x="16256" y="4049"/>
                </a:cubicBezTo>
                <a:cubicBezTo>
                  <a:pt x="16252" y="4054"/>
                  <a:pt x="16252" y="4054"/>
                  <a:pt x="16252" y="4054"/>
                </a:cubicBezTo>
                <a:cubicBezTo>
                  <a:pt x="16247" y="4056"/>
                  <a:pt x="16247" y="4056"/>
                  <a:pt x="16247" y="4056"/>
                </a:cubicBezTo>
                <a:cubicBezTo>
                  <a:pt x="16244" y="4051"/>
                  <a:pt x="16244" y="4051"/>
                  <a:pt x="16244" y="4051"/>
                </a:cubicBezTo>
                <a:cubicBezTo>
                  <a:pt x="16240" y="4050"/>
                  <a:pt x="16240" y="4050"/>
                  <a:pt x="16240" y="4050"/>
                </a:cubicBezTo>
                <a:cubicBezTo>
                  <a:pt x="16235" y="4053"/>
                  <a:pt x="16235" y="4053"/>
                  <a:pt x="16235" y="4053"/>
                </a:cubicBezTo>
                <a:cubicBezTo>
                  <a:pt x="16237" y="4058"/>
                  <a:pt x="16237" y="4058"/>
                  <a:pt x="16237" y="4058"/>
                </a:cubicBezTo>
                <a:cubicBezTo>
                  <a:pt x="16239" y="4065"/>
                  <a:pt x="16239" y="4065"/>
                  <a:pt x="16239" y="4065"/>
                </a:cubicBezTo>
                <a:cubicBezTo>
                  <a:pt x="16232" y="4069"/>
                  <a:pt x="16232" y="4069"/>
                  <a:pt x="16232" y="4069"/>
                </a:cubicBezTo>
                <a:cubicBezTo>
                  <a:pt x="16227" y="4068"/>
                  <a:pt x="16227" y="4068"/>
                  <a:pt x="16227" y="4068"/>
                </a:cubicBezTo>
                <a:cubicBezTo>
                  <a:pt x="16222" y="4068"/>
                  <a:pt x="16222" y="4068"/>
                  <a:pt x="16222" y="4068"/>
                </a:cubicBezTo>
                <a:cubicBezTo>
                  <a:pt x="16219" y="4074"/>
                  <a:pt x="16219" y="4074"/>
                  <a:pt x="16219" y="4074"/>
                </a:cubicBezTo>
                <a:cubicBezTo>
                  <a:pt x="16214" y="4077"/>
                  <a:pt x="16214" y="4077"/>
                  <a:pt x="16214" y="4077"/>
                </a:cubicBezTo>
                <a:cubicBezTo>
                  <a:pt x="16208" y="4076"/>
                  <a:pt x="16208" y="4076"/>
                  <a:pt x="16208" y="4076"/>
                </a:cubicBezTo>
                <a:cubicBezTo>
                  <a:pt x="16202" y="4077"/>
                  <a:pt x="16202" y="4077"/>
                  <a:pt x="16202" y="4077"/>
                </a:cubicBezTo>
                <a:cubicBezTo>
                  <a:pt x="16197" y="4081"/>
                  <a:pt x="16197" y="4081"/>
                  <a:pt x="16197" y="4081"/>
                </a:cubicBezTo>
                <a:cubicBezTo>
                  <a:pt x="16190" y="4080"/>
                  <a:pt x="16190" y="4080"/>
                  <a:pt x="16190" y="4080"/>
                </a:cubicBezTo>
                <a:cubicBezTo>
                  <a:pt x="16184" y="4075"/>
                  <a:pt x="16184" y="4075"/>
                  <a:pt x="16184" y="4075"/>
                </a:cubicBezTo>
                <a:cubicBezTo>
                  <a:pt x="16176" y="4075"/>
                  <a:pt x="16176" y="4075"/>
                  <a:pt x="16176" y="4075"/>
                </a:cubicBezTo>
                <a:cubicBezTo>
                  <a:pt x="16167" y="4081"/>
                  <a:pt x="16167" y="4081"/>
                  <a:pt x="16167" y="4081"/>
                </a:cubicBezTo>
                <a:cubicBezTo>
                  <a:pt x="16163" y="4089"/>
                  <a:pt x="16163" y="4089"/>
                  <a:pt x="16163" y="4089"/>
                </a:cubicBezTo>
                <a:cubicBezTo>
                  <a:pt x="16156" y="4095"/>
                  <a:pt x="16156" y="4095"/>
                  <a:pt x="16156" y="4095"/>
                </a:cubicBezTo>
                <a:cubicBezTo>
                  <a:pt x="16147" y="4097"/>
                  <a:pt x="16147" y="4097"/>
                  <a:pt x="16147" y="4097"/>
                </a:cubicBezTo>
                <a:cubicBezTo>
                  <a:pt x="16140" y="4096"/>
                  <a:pt x="16140" y="4096"/>
                  <a:pt x="16140" y="4096"/>
                </a:cubicBezTo>
                <a:cubicBezTo>
                  <a:pt x="16131" y="4098"/>
                  <a:pt x="16131" y="4098"/>
                  <a:pt x="16131" y="4098"/>
                </a:cubicBezTo>
                <a:cubicBezTo>
                  <a:pt x="16126" y="4101"/>
                  <a:pt x="16126" y="4101"/>
                  <a:pt x="16126" y="4101"/>
                </a:cubicBezTo>
                <a:cubicBezTo>
                  <a:pt x="16119" y="4104"/>
                  <a:pt x="16119" y="4104"/>
                  <a:pt x="16119" y="4104"/>
                </a:cubicBezTo>
                <a:cubicBezTo>
                  <a:pt x="16110" y="4102"/>
                  <a:pt x="16110" y="4102"/>
                  <a:pt x="16110" y="4102"/>
                </a:cubicBezTo>
                <a:cubicBezTo>
                  <a:pt x="16100" y="4104"/>
                  <a:pt x="16100" y="4104"/>
                  <a:pt x="16100" y="4104"/>
                </a:cubicBezTo>
                <a:cubicBezTo>
                  <a:pt x="16096" y="4110"/>
                  <a:pt x="16096" y="4110"/>
                  <a:pt x="16096" y="4110"/>
                </a:cubicBezTo>
                <a:cubicBezTo>
                  <a:pt x="16098" y="4117"/>
                  <a:pt x="16098" y="4117"/>
                  <a:pt x="16098" y="4117"/>
                </a:cubicBezTo>
                <a:cubicBezTo>
                  <a:pt x="16094" y="4125"/>
                  <a:pt x="16094" y="4125"/>
                  <a:pt x="16094" y="4125"/>
                </a:cubicBezTo>
                <a:cubicBezTo>
                  <a:pt x="16087" y="4129"/>
                  <a:pt x="16087" y="4129"/>
                  <a:pt x="16087" y="4129"/>
                </a:cubicBezTo>
                <a:cubicBezTo>
                  <a:pt x="16079" y="4129"/>
                  <a:pt x="16079" y="4129"/>
                  <a:pt x="16079" y="4129"/>
                </a:cubicBezTo>
                <a:cubicBezTo>
                  <a:pt x="16071" y="4127"/>
                  <a:pt x="16071" y="4127"/>
                  <a:pt x="16071" y="4127"/>
                </a:cubicBezTo>
                <a:cubicBezTo>
                  <a:pt x="16067" y="4132"/>
                  <a:pt x="16067" y="4132"/>
                  <a:pt x="16067" y="4132"/>
                </a:cubicBezTo>
                <a:cubicBezTo>
                  <a:pt x="16067" y="4138"/>
                  <a:pt x="16067" y="4138"/>
                  <a:pt x="16067" y="4138"/>
                </a:cubicBezTo>
                <a:cubicBezTo>
                  <a:pt x="16073" y="4142"/>
                  <a:pt x="16073" y="4142"/>
                  <a:pt x="16073" y="4142"/>
                </a:cubicBezTo>
                <a:cubicBezTo>
                  <a:pt x="16077" y="4142"/>
                  <a:pt x="16077" y="4142"/>
                  <a:pt x="16077" y="4142"/>
                </a:cubicBezTo>
                <a:cubicBezTo>
                  <a:pt x="16082" y="4143"/>
                  <a:pt x="16082" y="4143"/>
                  <a:pt x="16082" y="4143"/>
                </a:cubicBezTo>
                <a:cubicBezTo>
                  <a:pt x="16086" y="4148"/>
                  <a:pt x="16086" y="4148"/>
                  <a:pt x="16086" y="4148"/>
                </a:cubicBezTo>
                <a:cubicBezTo>
                  <a:pt x="16084" y="4156"/>
                  <a:pt x="16084" y="4156"/>
                  <a:pt x="16084" y="4156"/>
                </a:cubicBezTo>
                <a:cubicBezTo>
                  <a:pt x="16088" y="4162"/>
                  <a:pt x="16088" y="4162"/>
                  <a:pt x="16088" y="4162"/>
                </a:cubicBezTo>
                <a:cubicBezTo>
                  <a:pt x="16094" y="4163"/>
                  <a:pt x="16094" y="4163"/>
                  <a:pt x="16094" y="4163"/>
                </a:cubicBezTo>
                <a:cubicBezTo>
                  <a:pt x="16099" y="4167"/>
                  <a:pt x="16099" y="4167"/>
                  <a:pt x="16099" y="4167"/>
                </a:cubicBezTo>
                <a:cubicBezTo>
                  <a:pt x="16099" y="4174"/>
                  <a:pt x="16099" y="4174"/>
                  <a:pt x="16099" y="4174"/>
                </a:cubicBezTo>
                <a:cubicBezTo>
                  <a:pt x="16096" y="4182"/>
                  <a:pt x="16096" y="4182"/>
                  <a:pt x="16096" y="4182"/>
                </a:cubicBezTo>
                <a:cubicBezTo>
                  <a:pt x="16091" y="4187"/>
                  <a:pt x="16091" y="4187"/>
                  <a:pt x="16091" y="4187"/>
                </a:cubicBezTo>
                <a:cubicBezTo>
                  <a:pt x="16080" y="4189"/>
                  <a:pt x="16080" y="4189"/>
                  <a:pt x="16080" y="4189"/>
                </a:cubicBezTo>
                <a:cubicBezTo>
                  <a:pt x="16070" y="4189"/>
                  <a:pt x="16070" y="4189"/>
                  <a:pt x="16070" y="4189"/>
                </a:cubicBezTo>
                <a:cubicBezTo>
                  <a:pt x="16064" y="4184"/>
                  <a:pt x="16064" y="4184"/>
                  <a:pt x="16064" y="4184"/>
                </a:cubicBezTo>
                <a:cubicBezTo>
                  <a:pt x="16063" y="4180"/>
                  <a:pt x="16063" y="4180"/>
                  <a:pt x="16063" y="4180"/>
                </a:cubicBezTo>
                <a:cubicBezTo>
                  <a:pt x="16063" y="4176"/>
                  <a:pt x="16063" y="4176"/>
                  <a:pt x="16063" y="4176"/>
                </a:cubicBezTo>
                <a:cubicBezTo>
                  <a:pt x="16061" y="4171"/>
                  <a:pt x="16061" y="4171"/>
                  <a:pt x="16061" y="4171"/>
                </a:cubicBezTo>
                <a:cubicBezTo>
                  <a:pt x="16055" y="4167"/>
                  <a:pt x="16055" y="4167"/>
                  <a:pt x="16055" y="4167"/>
                </a:cubicBezTo>
                <a:cubicBezTo>
                  <a:pt x="16046" y="4157"/>
                  <a:pt x="16046" y="4157"/>
                  <a:pt x="16046" y="4157"/>
                </a:cubicBezTo>
                <a:cubicBezTo>
                  <a:pt x="16040" y="4143"/>
                  <a:pt x="16040" y="4143"/>
                  <a:pt x="16040" y="4143"/>
                </a:cubicBezTo>
                <a:cubicBezTo>
                  <a:pt x="16038" y="4130"/>
                  <a:pt x="16038" y="4130"/>
                  <a:pt x="16038" y="4130"/>
                </a:cubicBezTo>
                <a:cubicBezTo>
                  <a:pt x="16039" y="4118"/>
                  <a:pt x="16039" y="4118"/>
                  <a:pt x="16039" y="4118"/>
                </a:cubicBezTo>
                <a:cubicBezTo>
                  <a:pt x="16042" y="4111"/>
                  <a:pt x="16042" y="4111"/>
                  <a:pt x="16042" y="4111"/>
                </a:cubicBezTo>
                <a:cubicBezTo>
                  <a:pt x="16049" y="4108"/>
                  <a:pt x="16049" y="4108"/>
                  <a:pt x="16049" y="4108"/>
                </a:cubicBezTo>
                <a:cubicBezTo>
                  <a:pt x="16050" y="4104"/>
                  <a:pt x="16050" y="4104"/>
                  <a:pt x="16050" y="4104"/>
                </a:cubicBezTo>
                <a:cubicBezTo>
                  <a:pt x="16047" y="4101"/>
                  <a:pt x="16047" y="4101"/>
                  <a:pt x="16047" y="4101"/>
                </a:cubicBezTo>
                <a:cubicBezTo>
                  <a:pt x="16040" y="4099"/>
                  <a:pt x="16040" y="4099"/>
                  <a:pt x="16040" y="4099"/>
                </a:cubicBezTo>
                <a:cubicBezTo>
                  <a:pt x="16036" y="4094"/>
                  <a:pt x="16036" y="4094"/>
                  <a:pt x="16036" y="4094"/>
                </a:cubicBezTo>
                <a:cubicBezTo>
                  <a:pt x="16031" y="4092"/>
                  <a:pt x="16031" y="4092"/>
                  <a:pt x="16031" y="4092"/>
                </a:cubicBezTo>
                <a:cubicBezTo>
                  <a:pt x="16027" y="4092"/>
                  <a:pt x="16027" y="4092"/>
                  <a:pt x="16027" y="4092"/>
                </a:cubicBezTo>
                <a:cubicBezTo>
                  <a:pt x="16025" y="4098"/>
                  <a:pt x="16025" y="4098"/>
                  <a:pt x="16025" y="4098"/>
                </a:cubicBezTo>
                <a:cubicBezTo>
                  <a:pt x="16018" y="4103"/>
                  <a:pt x="16018" y="4103"/>
                  <a:pt x="16018" y="4103"/>
                </a:cubicBezTo>
                <a:cubicBezTo>
                  <a:pt x="16008" y="4104"/>
                  <a:pt x="16008" y="4104"/>
                  <a:pt x="16008" y="4104"/>
                </a:cubicBezTo>
                <a:cubicBezTo>
                  <a:pt x="16002" y="4101"/>
                  <a:pt x="16002" y="4101"/>
                  <a:pt x="16002" y="4101"/>
                </a:cubicBezTo>
                <a:cubicBezTo>
                  <a:pt x="16001" y="4094"/>
                  <a:pt x="16001" y="4094"/>
                  <a:pt x="16001" y="4094"/>
                </a:cubicBezTo>
                <a:cubicBezTo>
                  <a:pt x="15998" y="4090"/>
                  <a:pt x="15998" y="4090"/>
                  <a:pt x="15998" y="4090"/>
                </a:cubicBezTo>
                <a:cubicBezTo>
                  <a:pt x="15991" y="4089"/>
                  <a:pt x="15991" y="4089"/>
                  <a:pt x="15991" y="4089"/>
                </a:cubicBezTo>
                <a:cubicBezTo>
                  <a:pt x="15980" y="4083"/>
                  <a:pt x="15980" y="4083"/>
                  <a:pt x="15980" y="4083"/>
                </a:cubicBezTo>
                <a:cubicBezTo>
                  <a:pt x="15972" y="4074"/>
                  <a:pt x="15972" y="4074"/>
                  <a:pt x="15972" y="4074"/>
                </a:cubicBezTo>
                <a:cubicBezTo>
                  <a:pt x="15968" y="4069"/>
                  <a:pt x="15968" y="4069"/>
                  <a:pt x="15968" y="4069"/>
                </a:cubicBezTo>
                <a:cubicBezTo>
                  <a:pt x="15959" y="4067"/>
                  <a:pt x="15959" y="4067"/>
                  <a:pt x="15959" y="4067"/>
                </a:cubicBezTo>
                <a:cubicBezTo>
                  <a:pt x="15955" y="4070"/>
                  <a:pt x="15955" y="4070"/>
                  <a:pt x="15955" y="4070"/>
                </a:cubicBezTo>
                <a:cubicBezTo>
                  <a:pt x="15954" y="4077"/>
                  <a:pt x="15954" y="4077"/>
                  <a:pt x="15954" y="4077"/>
                </a:cubicBezTo>
                <a:cubicBezTo>
                  <a:pt x="15948" y="4086"/>
                  <a:pt x="15948" y="4086"/>
                  <a:pt x="15948" y="4086"/>
                </a:cubicBezTo>
                <a:cubicBezTo>
                  <a:pt x="15940" y="4091"/>
                  <a:pt x="15940" y="4091"/>
                  <a:pt x="15940" y="4091"/>
                </a:cubicBezTo>
                <a:cubicBezTo>
                  <a:pt x="15933" y="4096"/>
                  <a:pt x="15933" y="4096"/>
                  <a:pt x="15933" y="4096"/>
                </a:cubicBezTo>
                <a:cubicBezTo>
                  <a:pt x="15925" y="4103"/>
                  <a:pt x="15925" y="4103"/>
                  <a:pt x="15925" y="4103"/>
                </a:cubicBezTo>
                <a:cubicBezTo>
                  <a:pt x="15914" y="4105"/>
                  <a:pt x="15914" y="4105"/>
                  <a:pt x="15914" y="4105"/>
                </a:cubicBezTo>
                <a:cubicBezTo>
                  <a:pt x="15908" y="4106"/>
                  <a:pt x="15908" y="4106"/>
                  <a:pt x="15908" y="4106"/>
                </a:cubicBezTo>
                <a:cubicBezTo>
                  <a:pt x="15901" y="4113"/>
                  <a:pt x="15901" y="4113"/>
                  <a:pt x="15901" y="4113"/>
                </a:cubicBezTo>
                <a:cubicBezTo>
                  <a:pt x="15899" y="4120"/>
                  <a:pt x="15899" y="4120"/>
                  <a:pt x="15899" y="4120"/>
                </a:cubicBezTo>
                <a:cubicBezTo>
                  <a:pt x="15896" y="4128"/>
                  <a:pt x="15896" y="4128"/>
                  <a:pt x="15896" y="4128"/>
                </a:cubicBezTo>
                <a:cubicBezTo>
                  <a:pt x="15889" y="4133"/>
                  <a:pt x="15889" y="4133"/>
                  <a:pt x="15889" y="4133"/>
                </a:cubicBezTo>
                <a:cubicBezTo>
                  <a:pt x="15882" y="4136"/>
                  <a:pt x="15882" y="4136"/>
                  <a:pt x="15882" y="4136"/>
                </a:cubicBezTo>
                <a:cubicBezTo>
                  <a:pt x="15875" y="4137"/>
                  <a:pt x="15875" y="4137"/>
                  <a:pt x="15875" y="4137"/>
                </a:cubicBezTo>
                <a:cubicBezTo>
                  <a:pt x="15870" y="4139"/>
                  <a:pt x="15870" y="4139"/>
                  <a:pt x="15870" y="4139"/>
                </a:cubicBezTo>
                <a:cubicBezTo>
                  <a:pt x="15865" y="4146"/>
                  <a:pt x="15865" y="4146"/>
                  <a:pt x="15865" y="4146"/>
                </a:cubicBezTo>
                <a:cubicBezTo>
                  <a:pt x="15859" y="4156"/>
                  <a:pt x="15859" y="4156"/>
                  <a:pt x="15859" y="4156"/>
                </a:cubicBezTo>
                <a:cubicBezTo>
                  <a:pt x="15853" y="4160"/>
                  <a:pt x="15853" y="4160"/>
                  <a:pt x="15853" y="4160"/>
                </a:cubicBezTo>
                <a:cubicBezTo>
                  <a:pt x="15849" y="4167"/>
                  <a:pt x="15849" y="4167"/>
                  <a:pt x="15849" y="4167"/>
                </a:cubicBezTo>
                <a:cubicBezTo>
                  <a:pt x="15850" y="4178"/>
                  <a:pt x="15850" y="4178"/>
                  <a:pt x="15850" y="4178"/>
                </a:cubicBezTo>
                <a:cubicBezTo>
                  <a:pt x="15846" y="4187"/>
                  <a:pt x="15846" y="4187"/>
                  <a:pt x="15846" y="4187"/>
                </a:cubicBezTo>
                <a:cubicBezTo>
                  <a:pt x="15839" y="4195"/>
                  <a:pt x="15839" y="4195"/>
                  <a:pt x="15839" y="4195"/>
                </a:cubicBezTo>
                <a:cubicBezTo>
                  <a:pt x="15833" y="4200"/>
                  <a:pt x="15833" y="4200"/>
                  <a:pt x="15833" y="4200"/>
                </a:cubicBezTo>
                <a:cubicBezTo>
                  <a:pt x="15828" y="4204"/>
                  <a:pt x="15828" y="4204"/>
                  <a:pt x="15828" y="4204"/>
                </a:cubicBezTo>
                <a:cubicBezTo>
                  <a:pt x="15821" y="4206"/>
                  <a:pt x="15821" y="4206"/>
                  <a:pt x="15821" y="4206"/>
                </a:cubicBezTo>
                <a:cubicBezTo>
                  <a:pt x="15816" y="4211"/>
                  <a:pt x="15816" y="4211"/>
                  <a:pt x="15816" y="4211"/>
                </a:cubicBezTo>
                <a:cubicBezTo>
                  <a:pt x="15815" y="4221"/>
                  <a:pt x="15815" y="4221"/>
                  <a:pt x="15815" y="4221"/>
                </a:cubicBezTo>
                <a:cubicBezTo>
                  <a:pt x="15814" y="4231"/>
                  <a:pt x="15814" y="4231"/>
                  <a:pt x="15814" y="4231"/>
                </a:cubicBezTo>
                <a:cubicBezTo>
                  <a:pt x="15814" y="4231"/>
                  <a:pt x="15813" y="4241"/>
                  <a:pt x="15813" y="4243"/>
                </a:cubicBezTo>
                <a:cubicBezTo>
                  <a:pt x="15813" y="4244"/>
                  <a:pt x="15814" y="4255"/>
                  <a:pt x="15814" y="4255"/>
                </a:cubicBezTo>
                <a:cubicBezTo>
                  <a:pt x="15814" y="4255"/>
                  <a:pt x="15814" y="4263"/>
                  <a:pt x="15813" y="4264"/>
                </a:cubicBezTo>
                <a:cubicBezTo>
                  <a:pt x="15813" y="4265"/>
                  <a:pt x="15809" y="4270"/>
                  <a:pt x="15809" y="4270"/>
                </a:cubicBezTo>
                <a:cubicBezTo>
                  <a:pt x="15805" y="4274"/>
                  <a:pt x="15805" y="4274"/>
                  <a:pt x="15805" y="4274"/>
                </a:cubicBezTo>
                <a:cubicBezTo>
                  <a:pt x="15806" y="4282"/>
                  <a:pt x="15806" y="4282"/>
                  <a:pt x="15806" y="4282"/>
                </a:cubicBezTo>
                <a:cubicBezTo>
                  <a:pt x="15811" y="4287"/>
                  <a:pt x="15811" y="4287"/>
                  <a:pt x="15811" y="4287"/>
                </a:cubicBezTo>
                <a:cubicBezTo>
                  <a:pt x="15818" y="4298"/>
                  <a:pt x="15818" y="4298"/>
                  <a:pt x="15818" y="4298"/>
                </a:cubicBezTo>
                <a:cubicBezTo>
                  <a:pt x="15826" y="4312"/>
                  <a:pt x="15826" y="4312"/>
                  <a:pt x="15826" y="4312"/>
                </a:cubicBezTo>
                <a:cubicBezTo>
                  <a:pt x="15841" y="4328"/>
                  <a:pt x="15841" y="4328"/>
                  <a:pt x="15841" y="4328"/>
                </a:cubicBezTo>
                <a:cubicBezTo>
                  <a:pt x="15859" y="4340"/>
                  <a:pt x="15859" y="4340"/>
                  <a:pt x="15859" y="4340"/>
                </a:cubicBezTo>
                <a:cubicBezTo>
                  <a:pt x="15868" y="4347"/>
                  <a:pt x="15868" y="4347"/>
                  <a:pt x="15868" y="4347"/>
                </a:cubicBezTo>
                <a:cubicBezTo>
                  <a:pt x="15871" y="4356"/>
                  <a:pt x="15871" y="4356"/>
                  <a:pt x="15871" y="4356"/>
                </a:cubicBezTo>
                <a:cubicBezTo>
                  <a:pt x="15870" y="4363"/>
                  <a:pt x="15870" y="4363"/>
                  <a:pt x="15870" y="4363"/>
                </a:cubicBezTo>
                <a:cubicBezTo>
                  <a:pt x="15870" y="4370"/>
                  <a:pt x="15870" y="4370"/>
                  <a:pt x="15870" y="4370"/>
                </a:cubicBezTo>
                <a:cubicBezTo>
                  <a:pt x="15875" y="4380"/>
                  <a:pt x="15875" y="4380"/>
                  <a:pt x="15875" y="4380"/>
                </a:cubicBezTo>
                <a:cubicBezTo>
                  <a:pt x="15891" y="4393"/>
                  <a:pt x="15891" y="4393"/>
                  <a:pt x="15891" y="4393"/>
                </a:cubicBezTo>
                <a:cubicBezTo>
                  <a:pt x="15906" y="4407"/>
                  <a:pt x="15906" y="4407"/>
                  <a:pt x="15906" y="4407"/>
                </a:cubicBezTo>
                <a:cubicBezTo>
                  <a:pt x="15921" y="4424"/>
                  <a:pt x="15921" y="4424"/>
                  <a:pt x="15921" y="4424"/>
                </a:cubicBezTo>
                <a:cubicBezTo>
                  <a:pt x="15949" y="4449"/>
                  <a:pt x="15949" y="4449"/>
                  <a:pt x="15949" y="4449"/>
                </a:cubicBezTo>
                <a:cubicBezTo>
                  <a:pt x="15968" y="4465"/>
                  <a:pt x="15968" y="4465"/>
                  <a:pt x="15968" y="4465"/>
                </a:cubicBezTo>
                <a:cubicBezTo>
                  <a:pt x="15976" y="4469"/>
                  <a:pt x="15976" y="4469"/>
                  <a:pt x="15976" y="4469"/>
                </a:cubicBezTo>
                <a:cubicBezTo>
                  <a:pt x="15981" y="4470"/>
                  <a:pt x="15981" y="4470"/>
                  <a:pt x="15981" y="4470"/>
                </a:cubicBezTo>
                <a:cubicBezTo>
                  <a:pt x="15987" y="4473"/>
                  <a:pt x="15987" y="4473"/>
                  <a:pt x="15987" y="4473"/>
                </a:cubicBezTo>
                <a:cubicBezTo>
                  <a:pt x="15996" y="4481"/>
                  <a:pt x="15996" y="4481"/>
                  <a:pt x="15996" y="4481"/>
                </a:cubicBezTo>
                <a:cubicBezTo>
                  <a:pt x="16007" y="4495"/>
                  <a:pt x="16007" y="4495"/>
                  <a:pt x="16007" y="4495"/>
                </a:cubicBezTo>
                <a:cubicBezTo>
                  <a:pt x="16015" y="4511"/>
                  <a:pt x="16015" y="4511"/>
                  <a:pt x="16015" y="4511"/>
                </a:cubicBezTo>
                <a:cubicBezTo>
                  <a:pt x="16026" y="4527"/>
                  <a:pt x="16026" y="4527"/>
                  <a:pt x="16026" y="4527"/>
                </a:cubicBezTo>
                <a:cubicBezTo>
                  <a:pt x="16044" y="4539"/>
                  <a:pt x="16044" y="4539"/>
                  <a:pt x="16044" y="4539"/>
                </a:cubicBezTo>
                <a:cubicBezTo>
                  <a:pt x="16050" y="4546"/>
                  <a:pt x="16050" y="4546"/>
                  <a:pt x="16050" y="4546"/>
                </a:cubicBezTo>
                <a:cubicBezTo>
                  <a:pt x="16053" y="4559"/>
                  <a:pt x="16053" y="4559"/>
                  <a:pt x="16053" y="4559"/>
                </a:cubicBezTo>
                <a:cubicBezTo>
                  <a:pt x="16059" y="4577"/>
                  <a:pt x="16059" y="4577"/>
                  <a:pt x="16059" y="4577"/>
                </a:cubicBezTo>
                <a:cubicBezTo>
                  <a:pt x="16068" y="4596"/>
                  <a:pt x="16068" y="4596"/>
                  <a:pt x="16068" y="4596"/>
                </a:cubicBezTo>
                <a:cubicBezTo>
                  <a:pt x="16077" y="4616"/>
                  <a:pt x="16077" y="4616"/>
                  <a:pt x="16077" y="4616"/>
                </a:cubicBezTo>
                <a:cubicBezTo>
                  <a:pt x="16081" y="4631"/>
                  <a:pt x="16081" y="4631"/>
                  <a:pt x="16081" y="4631"/>
                </a:cubicBezTo>
                <a:cubicBezTo>
                  <a:pt x="16086" y="4644"/>
                  <a:pt x="16086" y="4644"/>
                  <a:pt x="16086" y="4644"/>
                </a:cubicBezTo>
                <a:cubicBezTo>
                  <a:pt x="16087" y="4657"/>
                  <a:pt x="16087" y="4657"/>
                  <a:pt x="16087" y="4657"/>
                </a:cubicBezTo>
                <a:cubicBezTo>
                  <a:pt x="16086" y="4672"/>
                  <a:pt x="16086" y="4672"/>
                  <a:pt x="16086" y="4672"/>
                </a:cubicBezTo>
                <a:cubicBezTo>
                  <a:pt x="16090" y="4688"/>
                  <a:pt x="16090" y="4688"/>
                  <a:pt x="16090" y="4688"/>
                </a:cubicBezTo>
                <a:cubicBezTo>
                  <a:pt x="16092" y="4704"/>
                  <a:pt x="16092" y="4704"/>
                  <a:pt x="16092" y="4704"/>
                </a:cubicBezTo>
                <a:cubicBezTo>
                  <a:pt x="16097" y="4709"/>
                  <a:pt x="16097" y="4709"/>
                  <a:pt x="16097" y="4709"/>
                </a:cubicBezTo>
                <a:cubicBezTo>
                  <a:pt x="16102" y="4715"/>
                  <a:pt x="16102" y="4715"/>
                  <a:pt x="16102" y="4715"/>
                </a:cubicBezTo>
                <a:cubicBezTo>
                  <a:pt x="16102" y="4715"/>
                  <a:pt x="16102" y="4722"/>
                  <a:pt x="16102" y="4723"/>
                </a:cubicBezTo>
                <a:cubicBezTo>
                  <a:pt x="16102" y="4724"/>
                  <a:pt x="16099" y="4729"/>
                  <a:pt x="16099" y="4729"/>
                </a:cubicBezTo>
                <a:cubicBezTo>
                  <a:pt x="16094" y="4735"/>
                  <a:pt x="16094" y="4735"/>
                  <a:pt x="16094" y="4735"/>
                </a:cubicBezTo>
                <a:cubicBezTo>
                  <a:pt x="16093" y="4741"/>
                  <a:pt x="16093" y="4741"/>
                  <a:pt x="16093" y="4741"/>
                </a:cubicBezTo>
                <a:cubicBezTo>
                  <a:pt x="16096" y="4750"/>
                  <a:pt x="16096" y="4750"/>
                  <a:pt x="16096" y="4750"/>
                </a:cubicBezTo>
                <a:cubicBezTo>
                  <a:pt x="16096" y="4757"/>
                  <a:pt x="16096" y="4757"/>
                  <a:pt x="16096" y="4757"/>
                </a:cubicBezTo>
                <a:cubicBezTo>
                  <a:pt x="16092" y="4763"/>
                  <a:pt x="16092" y="4763"/>
                  <a:pt x="16092" y="4763"/>
                </a:cubicBezTo>
                <a:cubicBezTo>
                  <a:pt x="16093" y="4771"/>
                  <a:pt x="16093" y="4771"/>
                  <a:pt x="16093" y="4771"/>
                </a:cubicBezTo>
                <a:cubicBezTo>
                  <a:pt x="16096" y="4779"/>
                  <a:pt x="16096" y="4779"/>
                  <a:pt x="16096" y="4779"/>
                </a:cubicBezTo>
                <a:cubicBezTo>
                  <a:pt x="16099" y="4787"/>
                  <a:pt x="16099" y="4787"/>
                  <a:pt x="16099" y="4787"/>
                </a:cubicBezTo>
                <a:cubicBezTo>
                  <a:pt x="16096" y="4794"/>
                  <a:pt x="16096" y="4794"/>
                  <a:pt x="16096" y="4794"/>
                </a:cubicBezTo>
                <a:cubicBezTo>
                  <a:pt x="16098" y="4803"/>
                  <a:pt x="16098" y="4803"/>
                  <a:pt x="16098" y="4803"/>
                </a:cubicBezTo>
                <a:cubicBezTo>
                  <a:pt x="16096" y="4812"/>
                  <a:pt x="16096" y="4812"/>
                  <a:pt x="16096" y="4812"/>
                </a:cubicBezTo>
                <a:cubicBezTo>
                  <a:pt x="16091" y="4815"/>
                  <a:pt x="16091" y="4815"/>
                  <a:pt x="16091" y="4815"/>
                </a:cubicBezTo>
                <a:cubicBezTo>
                  <a:pt x="16088" y="4820"/>
                  <a:pt x="16088" y="4820"/>
                  <a:pt x="16088" y="4820"/>
                </a:cubicBezTo>
                <a:cubicBezTo>
                  <a:pt x="16087" y="4828"/>
                  <a:pt x="16087" y="4828"/>
                  <a:pt x="16087" y="4828"/>
                </a:cubicBezTo>
                <a:cubicBezTo>
                  <a:pt x="16084" y="4836"/>
                  <a:pt x="16084" y="4836"/>
                  <a:pt x="16084" y="4836"/>
                </a:cubicBezTo>
                <a:cubicBezTo>
                  <a:pt x="16076" y="4839"/>
                  <a:pt x="16076" y="4839"/>
                  <a:pt x="16076" y="4839"/>
                </a:cubicBezTo>
                <a:cubicBezTo>
                  <a:pt x="16070" y="4842"/>
                  <a:pt x="16070" y="4842"/>
                  <a:pt x="16070" y="4842"/>
                </a:cubicBezTo>
                <a:cubicBezTo>
                  <a:pt x="16060" y="4844"/>
                  <a:pt x="16060" y="4844"/>
                  <a:pt x="16060" y="4844"/>
                </a:cubicBezTo>
                <a:cubicBezTo>
                  <a:pt x="16053" y="4853"/>
                  <a:pt x="16053" y="4853"/>
                  <a:pt x="16053" y="4853"/>
                </a:cubicBezTo>
                <a:cubicBezTo>
                  <a:pt x="16044" y="4860"/>
                  <a:pt x="16044" y="4860"/>
                  <a:pt x="16044" y="4860"/>
                </a:cubicBezTo>
                <a:cubicBezTo>
                  <a:pt x="16036" y="4862"/>
                  <a:pt x="16036" y="4862"/>
                  <a:pt x="16036" y="4862"/>
                </a:cubicBezTo>
                <a:cubicBezTo>
                  <a:pt x="16031" y="4867"/>
                  <a:pt x="16031" y="4867"/>
                  <a:pt x="16031" y="4867"/>
                </a:cubicBezTo>
                <a:cubicBezTo>
                  <a:pt x="16028" y="4874"/>
                  <a:pt x="16028" y="4874"/>
                  <a:pt x="16028" y="4874"/>
                </a:cubicBezTo>
                <a:cubicBezTo>
                  <a:pt x="16023" y="4878"/>
                  <a:pt x="16023" y="4878"/>
                  <a:pt x="16023" y="4878"/>
                </a:cubicBezTo>
                <a:cubicBezTo>
                  <a:pt x="16015" y="4879"/>
                  <a:pt x="16015" y="4879"/>
                  <a:pt x="16015" y="4879"/>
                </a:cubicBezTo>
                <a:cubicBezTo>
                  <a:pt x="16006" y="4883"/>
                  <a:pt x="16006" y="4883"/>
                  <a:pt x="16006" y="4883"/>
                </a:cubicBezTo>
                <a:cubicBezTo>
                  <a:pt x="15995" y="4892"/>
                  <a:pt x="15995" y="4892"/>
                  <a:pt x="15995" y="4892"/>
                </a:cubicBezTo>
                <a:cubicBezTo>
                  <a:pt x="15987" y="4901"/>
                  <a:pt x="15987" y="4901"/>
                  <a:pt x="15987" y="4901"/>
                </a:cubicBezTo>
                <a:cubicBezTo>
                  <a:pt x="15980" y="4907"/>
                  <a:pt x="15980" y="4907"/>
                  <a:pt x="15980" y="4907"/>
                </a:cubicBezTo>
                <a:cubicBezTo>
                  <a:pt x="15973" y="4908"/>
                  <a:pt x="15973" y="4908"/>
                  <a:pt x="15973" y="4908"/>
                </a:cubicBezTo>
                <a:cubicBezTo>
                  <a:pt x="15970" y="4906"/>
                  <a:pt x="15970" y="4906"/>
                  <a:pt x="15970" y="4906"/>
                </a:cubicBezTo>
                <a:cubicBezTo>
                  <a:pt x="15970" y="4902"/>
                  <a:pt x="15970" y="4902"/>
                  <a:pt x="15970" y="4902"/>
                </a:cubicBezTo>
                <a:cubicBezTo>
                  <a:pt x="15967" y="4899"/>
                  <a:pt x="15967" y="4899"/>
                  <a:pt x="15967" y="4899"/>
                </a:cubicBezTo>
                <a:cubicBezTo>
                  <a:pt x="15964" y="4899"/>
                  <a:pt x="15964" y="4899"/>
                  <a:pt x="15964" y="4899"/>
                </a:cubicBezTo>
                <a:cubicBezTo>
                  <a:pt x="15958" y="4902"/>
                  <a:pt x="15958" y="4902"/>
                  <a:pt x="15958" y="4902"/>
                </a:cubicBezTo>
                <a:cubicBezTo>
                  <a:pt x="15955" y="4907"/>
                  <a:pt x="15955" y="4907"/>
                  <a:pt x="15955" y="4907"/>
                </a:cubicBezTo>
                <a:cubicBezTo>
                  <a:pt x="15952" y="4913"/>
                  <a:pt x="15952" y="4913"/>
                  <a:pt x="15952" y="4913"/>
                </a:cubicBezTo>
                <a:cubicBezTo>
                  <a:pt x="15953" y="4920"/>
                  <a:pt x="15953" y="4920"/>
                  <a:pt x="15953" y="4920"/>
                </a:cubicBezTo>
                <a:cubicBezTo>
                  <a:pt x="15952" y="4926"/>
                  <a:pt x="15952" y="4926"/>
                  <a:pt x="15952" y="4926"/>
                </a:cubicBezTo>
                <a:cubicBezTo>
                  <a:pt x="15948" y="4931"/>
                  <a:pt x="15948" y="4931"/>
                  <a:pt x="15948" y="4931"/>
                </a:cubicBezTo>
                <a:cubicBezTo>
                  <a:pt x="15949" y="4938"/>
                  <a:pt x="15949" y="4938"/>
                  <a:pt x="15949" y="4938"/>
                </a:cubicBezTo>
                <a:cubicBezTo>
                  <a:pt x="15945" y="4942"/>
                  <a:pt x="15945" y="4942"/>
                  <a:pt x="15945" y="4942"/>
                </a:cubicBezTo>
                <a:cubicBezTo>
                  <a:pt x="15940" y="4944"/>
                  <a:pt x="15940" y="4944"/>
                  <a:pt x="15940" y="4944"/>
                </a:cubicBezTo>
                <a:cubicBezTo>
                  <a:pt x="15942" y="4953"/>
                  <a:pt x="15942" y="4953"/>
                  <a:pt x="15942" y="4953"/>
                </a:cubicBezTo>
                <a:cubicBezTo>
                  <a:pt x="15941" y="4961"/>
                  <a:pt x="15941" y="4961"/>
                  <a:pt x="15941" y="4961"/>
                </a:cubicBezTo>
                <a:cubicBezTo>
                  <a:pt x="15934" y="4965"/>
                  <a:pt x="15934" y="4965"/>
                  <a:pt x="15934" y="4965"/>
                </a:cubicBezTo>
                <a:cubicBezTo>
                  <a:pt x="15927" y="4963"/>
                  <a:pt x="15927" y="4963"/>
                  <a:pt x="15927" y="4963"/>
                </a:cubicBezTo>
                <a:cubicBezTo>
                  <a:pt x="15922" y="4957"/>
                  <a:pt x="15922" y="4957"/>
                  <a:pt x="15922" y="4957"/>
                </a:cubicBezTo>
                <a:cubicBezTo>
                  <a:pt x="15919" y="4955"/>
                  <a:pt x="15919" y="4955"/>
                  <a:pt x="15919" y="4955"/>
                </a:cubicBezTo>
                <a:cubicBezTo>
                  <a:pt x="15917" y="4958"/>
                  <a:pt x="15917" y="4958"/>
                  <a:pt x="15917" y="4958"/>
                </a:cubicBezTo>
                <a:cubicBezTo>
                  <a:pt x="15919" y="4965"/>
                  <a:pt x="15919" y="4965"/>
                  <a:pt x="15919" y="4965"/>
                </a:cubicBezTo>
                <a:cubicBezTo>
                  <a:pt x="15918" y="4972"/>
                  <a:pt x="15918" y="4972"/>
                  <a:pt x="15918" y="4972"/>
                </a:cubicBezTo>
                <a:cubicBezTo>
                  <a:pt x="15913" y="4977"/>
                  <a:pt x="15913" y="4977"/>
                  <a:pt x="15913" y="4977"/>
                </a:cubicBezTo>
                <a:cubicBezTo>
                  <a:pt x="15906" y="4979"/>
                  <a:pt x="15906" y="4979"/>
                  <a:pt x="15906" y="4979"/>
                </a:cubicBezTo>
                <a:cubicBezTo>
                  <a:pt x="15893" y="4985"/>
                  <a:pt x="15893" y="4985"/>
                  <a:pt x="15893" y="4985"/>
                </a:cubicBezTo>
                <a:cubicBezTo>
                  <a:pt x="15876" y="4995"/>
                  <a:pt x="15876" y="4995"/>
                  <a:pt x="15876" y="4995"/>
                </a:cubicBezTo>
                <a:cubicBezTo>
                  <a:pt x="15870" y="5002"/>
                  <a:pt x="15870" y="5002"/>
                  <a:pt x="15870" y="5002"/>
                </a:cubicBezTo>
                <a:cubicBezTo>
                  <a:pt x="15868" y="5012"/>
                  <a:pt x="15868" y="5012"/>
                  <a:pt x="15868" y="5012"/>
                </a:cubicBezTo>
                <a:cubicBezTo>
                  <a:pt x="15865" y="5017"/>
                  <a:pt x="15865" y="5017"/>
                  <a:pt x="15865" y="5017"/>
                </a:cubicBezTo>
                <a:cubicBezTo>
                  <a:pt x="15861" y="5020"/>
                  <a:pt x="15861" y="5020"/>
                  <a:pt x="15861" y="5020"/>
                </a:cubicBezTo>
                <a:cubicBezTo>
                  <a:pt x="15857" y="5027"/>
                  <a:pt x="15857" y="5027"/>
                  <a:pt x="15857" y="5027"/>
                </a:cubicBezTo>
                <a:cubicBezTo>
                  <a:pt x="15850" y="5033"/>
                  <a:pt x="15850" y="5033"/>
                  <a:pt x="15850" y="5033"/>
                </a:cubicBezTo>
                <a:cubicBezTo>
                  <a:pt x="15839" y="5035"/>
                  <a:pt x="15839" y="5035"/>
                  <a:pt x="15839" y="5035"/>
                </a:cubicBezTo>
                <a:cubicBezTo>
                  <a:pt x="15834" y="5033"/>
                  <a:pt x="15834" y="5033"/>
                  <a:pt x="15834" y="5033"/>
                </a:cubicBezTo>
                <a:cubicBezTo>
                  <a:pt x="15833" y="5028"/>
                  <a:pt x="15833" y="5028"/>
                  <a:pt x="15833" y="5028"/>
                </a:cubicBezTo>
                <a:cubicBezTo>
                  <a:pt x="15836" y="5026"/>
                  <a:pt x="15836" y="5026"/>
                  <a:pt x="15836" y="5026"/>
                </a:cubicBezTo>
                <a:cubicBezTo>
                  <a:pt x="15838" y="5023"/>
                  <a:pt x="15838" y="5023"/>
                  <a:pt x="15838" y="5023"/>
                </a:cubicBezTo>
                <a:cubicBezTo>
                  <a:pt x="15838" y="5019"/>
                  <a:pt x="15838" y="5019"/>
                  <a:pt x="15838" y="5019"/>
                </a:cubicBezTo>
                <a:cubicBezTo>
                  <a:pt x="15834" y="5015"/>
                  <a:pt x="15834" y="5015"/>
                  <a:pt x="15834" y="5015"/>
                </a:cubicBezTo>
                <a:cubicBezTo>
                  <a:pt x="15832" y="5012"/>
                  <a:pt x="15832" y="5012"/>
                  <a:pt x="15832" y="5012"/>
                </a:cubicBezTo>
                <a:cubicBezTo>
                  <a:pt x="15832" y="5006"/>
                  <a:pt x="15832" y="5006"/>
                  <a:pt x="15832" y="5006"/>
                </a:cubicBezTo>
                <a:cubicBezTo>
                  <a:pt x="15830" y="4990"/>
                  <a:pt x="15830" y="4990"/>
                  <a:pt x="15830" y="4990"/>
                </a:cubicBezTo>
                <a:cubicBezTo>
                  <a:pt x="15831" y="4968"/>
                  <a:pt x="15831" y="4968"/>
                  <a:pt x="15831" y="4968"/>
                </a:cubicBezTo>
                <a:cubicBezTo>
                  <a:pt x="15832" y="4952"/>
                  <a:pt x="15832" y="4952"/>
                  <a:pt x="15832" y="4952"/>
                </a:cubicBezTo>
                <a:cubicBezTo>
                  <a:pt x="15834" y="4943"/>
                  <a:pt x="15834" y="4943"/>
                  <a:pt x="15834" y="4943"/>
                </a:cubicBezTo>
                <a:cubicBezTo>
                  <a:pt x="15842" y="4938"/>
                  <a:pt x="15842" y="4938"/>
                  <a:pt x="15842" y="4938"/>
                </a:cubicBezTo>
                <a:cubicBezTo>
                  <a:pt x="15843" y="4934"/>
                  <a:pt x="15843" y="4934"/>
                  <a:pt x="15843" y="4934"/>
                </a:cubicBezTo>
                <a:cubicBezTo>
                  <a:pt x="15842" y="4928"/>
                  <a:pt x="15842" y="4928"/>
                  <a:pt x="15842" y="4928"/>
                </a:cubicBezTo>
                <a:cubicBezTo>
                  <a:pt x="15837" y="4924"/>
                  <a:pt x="15837" y="4924"/>
                  <a:pt x="15837" y="4924"/>
                </a:cubicBezTo>
                <a:cubicBezTo>
                  <a:pt x="15828" y="4919"/>
                  <a:pt x="15828" y="4919"/>
                  <a:pt x="15828" y="4919"/>
                </a:cubicBezTo>
                <a:cubicBezTo>
                  <a:pt x="15821" y="4916"/>
                  <a:pt x="15821" y="4916"/>
                  <a:pt x="15821" y="4916"/>
                </a:cubicBezTo>
                <a:cubicBezTo>
                  <a:pt x="15821" y="4916"/>
                  <a:pt x="15816" y="4915"/>
                  <a:pt x="15815" y="4914"/>
                </a:cubicBezTo>
                <a:cubicBezTo>
                  <a:pt x="15814" y="4913"/>
                  <a:pt x="15811" y="4910"/>
                  <a:pt x="15811" y="4910"/>
                </a:cubicBezTo>
                <a:cubicBezTo>
                  <a:pt x="15802" y="4904"/>
                  <a:pt x="15802" y="4904"/>
                  <a:pt x="15802" y="4904"/>
                </a:cubicBezTo>
                <a:cubicBezTo>
                  <a:pt x="15795" y="4897"/>
                  <a:pt x="15795" y="4897"/>
                  <a:pt x="15795" y="4897"/>
                </a:cubicBezTo>
                <a:cubicBezTo>
                  <a:pt x="15788" y="4893"/>
                  <a:pt x="15788" y="4893"/>
                  <a:pt x="15788" y="4893"/>
                </a:cubicBezTo>
                <a:cubicBezTo>
                  <a:pt x="15780" y="4890"/>
                  <a:pt x="15780" y="4890"/>
                  <a:pt x="15780" y="4890"/>
                </a:cubicBezTo>
                <a:cubicBezTo>
                  <a:pt x="15776" y="4882"/>
                  <a:pt x="15776" y="4882"/>
                  <a:pt x="15776" y="4882"/>
                </a:cubicBezTo>
                <a:cubicBezTo>
                  <a:pt x="15773" y="4875"/>
                  <a:pt x="15773" y="4875"/>
                  <a:pt x="15773" y="4875"/>
                </a:cubicBezTo>
                <a:cubicBezTo>
                  <a:pt x="15766" y="4876"/>
                  <a:pt x="15766" y="4876"/>
                  <a:pt x="15766" y="4876"/>
                </a:cubicBezTo>
                <a:cubicBezTo>
                  <a:pt x="15764" y="4882"/>
                  <a:pt x="15764" y="4882"/>
                  <a:pt x="15764" y="4882"/>
                </a:cubicBezTo>
                <a:cubicBezTo>
                  <a:pt x="15764" y="4889"/>
                  <a:pt x="15764" y="4889"/>
                  <a:pt x="15764" y="4889"/>
                </a:cubicBezTo>
                <a:cubicBezTo>
                  <a:pt x="15761" y="4895"/>
                  <a:pt x="15761" y="4895"/>
                  <a:pt x="15761" y="4895"/>
                </a:cubicBezTo>
                <a:cubicBezTo>
                  <a:pt x="15753" y="4895"/>
                  <a:pt x="15753" y="4895"/>
                  <a:pt x="15753" y="4895"/>
                </a:cubicBezTo>
                <a:cubicBezTo>
                  <a:pt x="15746" y="4891"/>
                  <a:pt x="15746" y="4891"/>
                  <a:pt x="15746" y="4891"/>
                </a:cubicBezTo>
                <a:cubicBezTo>
                  <a:pt x="15744" y="4883"/>
                  <a:pt x="15744" y="4883"/>
                  <a:pt x="15744" y="4883"/>
                </a:cubicBezTo>
                <a:cubicBezTo>
                  <a:pt x="15745" y="4878"/>
                  <a:pt x="15745" y="4878"/>
                  <a:pt x="15745" y="4878"/>
                </a:cubicBezTo>
                <a:cubicBezTo>
                  <a:pt x="15751" y="4873"/>
                  <a:pt x="15751" y="4873"/>
                  <a:pt x="15751" y="4873"/>
                </a:cubicBezTo>
                <a:cubicBezTo>
                  <a:pt x="15752" y="4865"/>
                  <a:pt x="15752" y="4865"/>
                  <a:pt x="15752" y="4865"/>
                </a:cubicBezTo>
                <a:cubicBezTo>
                  <a:pt x="15750" y="4859"/>
                  <a:pt x="15750" y="4859"/>
                  <a:pt x="15750" y="4859"/>
                </a:cubicBezTo>
                <a:cubicBezTo>
                  <a:pt x="15745" y="4851"/>
                  <a:pt x="15745" y="4851"/>
                  <a:pt x="15745" y="4851"/>
                </a:cubicBezTo>
                <a:cubicBezTo>
                  <a:pt x="15740" y="4846"/>
                  <a:pt x="15740" y="4846"/>
                  <a:pt x="15740" y="4846"/>
                </a:cubicBezTo>
                <a:cubicBezTo>
                  <a:pt x="15735" y="4847"/>
                  <a:pt x="15735" y="4847"/>
                  <a:pt x="15735" y="4847"/>
                </a:cubicBezTo>
                <a:cubicBezTo>
                  <a:pt x="15732" y="4852"/>
                  <a:pt x="15732" y="4852"/>
                  <a:pt x="15732" y="4852"/>
                </a:cubicBezTo>
                <a:cubicBezTo>
                  <a:pt x="15732" y="4859"/>
                  <a:pt x="15732" y="4859"/>
                  <a:pt x="15732" y="4859"/>
                </a:cubicBezTo>
                <a:cubicBezTo>
                  <a:pt x="15729" y="4865"/>
                  <a:pt x="15729" y="4865"/>
                  <a:pt x="15729" y="4865"/>
                </a:cubicBezTo>
                <a:cubicBezTo>
                  <a:pt x="15723" y="4868"/>
                  <a:pt x="15723" y="4868"/>
                  <a:pt x="15723" y="4868"/>
                </a:cubicBezTo>
                <a:cubicBezTo>
                  <a:pt x="15716" y="4865"/>
                  <a:pt x="15716" y="4865"/>
                  <a:pt x="15716" y="4865"/>
                </a:cubicBezTo>
                <a:cubicBezTo>
                  <a:pt x="15714" y="4855"/>
                  <a:pt x="15714" y="4855"/>
                  <a:pt x="15714" y="4855"/>
                </a:cubicBezTo>
                <a:cubicBezTo>
                  <a:pt x="15714" y="4846"/>
                  <a:pt x="15714" y="4846"/>
                  <a:pt x="15714" y="4846"/>
                </a:cubicBezTo>
                <a:cubicBezTo>
                  <a:pt x="15713" y="4835"/>
                  <a:pt x="15713" y="4835"/>
                  <a:pt x="15713" y="4835"/>
                </a:cubicBezTo>
                <a:cubicBezTo>
                  <a:pt x="15708" y="4824"/>
                  <a:pt x="15708" y="4824"/>
                  <a:pt x="15708" y="4824"/>
                </a:cubicBezTo>
                <a:cubicBezTo>
                  <a:pt x="15698" y="4813"/>
                  <a:pt x="15698" y="4813"/>
                  <a:pt x="15698" y="4813"/>
                </a:cubicBezTo>
                <a:cubicBezTo>
                  <a:pt x="15689" y="4789"/>
                  <a:pt x="15689" y="4789"/>
                  <a:pt x="15689" y="4789"/>
                </a:cubicBezTo>
                <a:cubicBezTo>
                  <a:pt x="15684" y="4780"/>
                  <a:pt x="15684" y="4780"/>
                  <a:pt x="15684" y="4780"/>
                </a:cubicBezTo>
                <a:cubicBezTo>
                  <a:pt x="15680" y="4778"/>
                  <a:pt x="15680" y="4778"/>
                  <a:pt x="15680" y="4778"/>
                </a:cubicBezTo>
                <a:cubicBezTo>
                  <a:pt x="15672" y="4778"/>
                  <a:pt x="15672" y="4778"/>
                  <a:pt x="15672" y="4778"/>
                </a:cubicBezTo>
                <a:cubicBezTo>
                  <a:pt x="15667" y="4777"/>
                  <a:pt x="15667" y="4777"/>
                  <a:pt x="15667" y="4777"/>
                </a:cubicBezTo>
                <a:cubicBezTo>
                  <a:pt x="15660" y="4772"/>
                  <a:pt x="15660" y="4772"/>
                  <a:pt x="15660" y="4772"/>
                </a:cubicBezTo>
                <a:cubicBezTo>
                  <a:pt x="15655" y="4764"/>
                  <a:pt x="15655" y="4764"/>
                  <a:pt x="15655" y="4764"/>
                </a:cubicBezTo>
                <a:cubicBezTo>
                  <a:pt x="15651" y="4759"/>
                  <a:pt x="15651" y="4759"/>
                  <a:pt x="15651" y="4759"/>
                </a:cubicBezTo>
                <a:cubicBezTo>
                  <a:pt x="15643" y="4755"/>
                  <a:pt x="15643" y="4755"/>
                  <a:pt x="15643" y="4755"/>
                </a:cubicBezTo>
                <a:cubicBezTo>
                  <a:pt x="15637" y="4748"/>
                  <a:pt x="15637" y="4748"/>
                  <a:pt x="15637" y="4748"/>
                </a:cubicBezTo>
                <a:cubicBezTo>
                  <a:pt x="15624" y="4740"/>
                  <a:pt x="15624" y="4740"/>
                  <a:pt x="15624" y="4740"/>
                </a:cubicBezTo>
                <a:cubicBezTo>
                  <a:pt x="15620" y="4736"/>
                  <a:pt x="15620" y="4736"/>
                  <a:pt x="15620" y="4736"/>
                </a:cubicBezTo>
                <a:cubicBezTo>
                  <a:pt x="15613" y="4736"/>
                  <a:pt x="15613" y="4736"/>
                  <a:pt x="15613" y="4736"/>
                </a:cubicBezTo>
                <a:cubicBezTo>
                  <a:pt x="15606" y="4739"/>
                  <a:pt x="15606" y="4739"/>
                  <a:pt x="15606" y="4739"/>
                </a:cubicBezTo>
                <a:cubicBezTo>
                  <a:pt x="15599" y="4742"/>
                  <a:pt x="15599" y="4742"/>
                  <a:pt x="15599" y="4742"/>
                </a:cubicBezTo>
                <a:cubicBezTo>
                  <a:pt x="15592" y="4740"/>
                  <a:pt x="15592" y="4740"/>
                  <a:pt x="15592" y="4740"/>
                </a:cubicBezTo>
                <a:cubicBezTo>
                  <a:pt x="15583" y="4737"/>
                  <a:pt x="15583" y="4737"/>
                  <a:pt x="15583" y="4737"/>
                </a:cubicBezTo>
                <a:cubicBezTo>
                  <a:pt x="15573" y="4740"/>
                  <a:pt x="15573" y="4740"/>
                  <a:pt x="15573" y="4740"/>
                </a:cubicBezTo>
                <a:cubicBezTo>
                  <a:pt x="15564" y="4742"/>
                  <a:pt x="15564" y="4742"/>
                  <a:pt x="15564" y="4742"/>
                </a:cubicBezTo>
                <a:cubicBezTo>
                  <a:pt x="15559" y="4738"/>
                  <a:pt x="15559" y="4738"/>
                  <a:pt x="15559" y="4738"/>
                </a:cubicBezTo>
                <a:cubicBezTo>
                  <a:pt x="15558" y="4729"/>
                  <a:pt x="15558" y="4729"/>
                  <a:pt x="15558" y="4729"/>
                </a:cubicBezTo>
                <a:cubicBezTo>
                  <a:pt x="15560" y="4712"/>
                  <a:pt x="15560" y="4712"/>
                  <a:pt x="15560" y="4712"/>
                </a:cubicBezTo>
                <a:cubicBezTo>
                  <a:pt x="15563" y="4696"/>
                  <a:pt x="15563" y="4696"/>
                  <a:pt x="15563" y="4696"/>
                </a:cubicBezTo>
                <a:cubicBezTo>
                  <a:pt x="15562" y="4686"/>
                  <a:pt x="15562" y="4686"/>
                  <a:pt x="15562" y="4686"/>
                </a:cubicBezTo>
                <a:cubicBezTo>
                  <a:pt x="15559" y="4680"/>
                  <a:pt x="15559" y="4680"/>
                  <a:pt x="15559" y="4680"/>
                </a:cubicBezTo>
                <a:cubicBezTo>
                  <a:pt x="15552" y="4677"/>
                  <a:pt x="15552" y="4677"/>
                  <a:pt x="15552" y="4677"/>
                </a:cubicBezTo>
                <a:cubicBezTo>
                  <a:pt x="15543" y="4674"/>
                  <a:pt x="15543" y="4674"/>
                  <a:pt x="15543" y="4674"/>
                </a:cubicBezTo>
                <a:cubicBezTo>
                  <a:pt x="15530" y="4674"/>
                  <a:pt x="15530" y="4674"/>
                  <a:pt x="15530" y="4674"/>
                </a:cubicBezTo>
                <a:cubicBezTo>
                  <a:pt x="15520" y="4675"/>
                  <a:pt x="15520" y="4675"/>
                  <a:pt x="15520" y="4675"/>
                </a:cubicBezTo>
                <a:cubicBezTo>
                  <a:pt x="15511" y="4677"/>
                  <a:pt x="15511" y="4677"/>
                  <a:pt x="15511" y="4677"/>
                </a:cubicBezTo>
                <a:cubicBezTo>
                  <a:pt x="15502" y="4684"/>
                  <a:pt x="15502" y="4684"/>
                  <a:pt x="15502" y="4684"/>
                </a:cubicBezTo>
                <a:cubicBezTo>
                  <a:pt x="15501" y="4694"/>
                  <a:pt x="15501" y="4694"/>
                  <a:pt x="15501" y="4694"/>
                </a:cubicBezTo>
                <a:cubicBezTo>
                  <a:pt x="15505" y="4700"/>
                  <a:pt x="15505" y="4700"/>
                  <a:pt x="15505" y="4700"/>
                </a:cubicBezTo>
                <a:cubicBezTo>
                  <a:pt x="15505" y="4700"/>
                  <a:pt x="15507" y="4709"/>
                  <a:pt x="15507" y="4710"/>
                </a:cubicBezTo>
                <a:cubicBezTo>
                  <a:pt x="15507" y="4711"/>
                  <a:pt x="15505" y="4718"/>
                  <a:pt x="15505" y="4718"/>
                </a:cubicBezTo>
                <a:cubicBezTo>
                  <a:pt x="15503" y="4729"/>
                  <a:pt x="15503" y="4729"/>
                  <a:pt x="15503" y="4729"/>
                </a:cubicBezTo>
                <a:cubicBezTo>
                  <a:pt x="15505" y="4741"/>
                  <a:pt x="15505" y="4741"/>
                  <a:pt x="15505" y="4741"/>
                </a:cubicBezTo>
                <a:cubicBezTo>
                  <a:pt x="15507" y="4752"/>
                  <a:pt x="15507" y="4752"/>
                  <a:pt x="15507" y="4752"/>
                </a:cubicBezTo>
                <a:cubicBezTo>
                  <a:pt x="15508" y="4767"/>
                  <a:pt x="15508" y="4767"/>
                  <a:pt x="15508" y="4767"/>
                </a:cubicBezTo>
                <a:cubicBezTo>
                  <a:pt x="15505" y="4776"/>
                  <a:pt x="15505" y="4776"/>
                  <a:pt x="15505" y="4776"/>
                </a:cubicBezTo>
                <a:cubicBezTo>
                  <a:pt x="15502" y="4785"/>
                  <a:pt x="15502" y="4785"/>
                  <a:pt x="15502" y="4785"/>
                </a:cubicBezTo>
                <a:cubicBezTo>
                  <a:pt x="15502" y="4785"/>
                  <a:pt x="15501" y="4793"/>
                  <a:pt x="15501" y="4795"/>
                </a:cubicBezTo>
                <a:cubicBezTo>
                  <a:pt x="15500" y="4796"/>
                  <a:pt x="15495" y="4805"/>
                  <a:pt x="15494" y="4807"/>
                </a:cubicBezTo>
                <a:cubicBezTo>
                  <a:pt x="15494" y="4808"/>
                  <a:pt x="15491" y="4819"/>
                  <a:pt x="15491" y="4819"/>
                </a:cubicBezTo>
                <a:cubicBezTo>
                  <a:pt x="15489" y="4834"/>
                  <a:pt x="15489" y="4834"/>
                  <a:pt x="15489" y="4834"/>
                </a:cubicBezTo>
                <a:cubicBezTo>
                  <a:pt x="15486" y="4844"/>
                  <a:pt x="15486" y="4844"/>
                  <a:pt x="15486" y="4844"/>
                </a:cubicBezTo>
                <a:cubicBezTo>
                  <a:pt x="15485" y="4853"/>
                  <a:pt x="15485" y="4853"/>
                  <a:pt x="15485" y="4853"/>
                </a:cubicBezTo>
                <a:cubicBezTo>
                  <a:pt x="15485" y="4853"/>
                  <a:pt x="15484" y="4863"/>
                  <a:pt x="15484" y="4864"/>
                </a:cubicBezTo>
                <a:cubicBezTo>
                  <a:pt x="15484" y="4865"/>
                  <a:pt x="15481" y="4872"/>
                  <a:pt x="15481" y="4873"/>
                </a:cubicBezTo>
                <a:cubicBezTo>
                  <a:pt x="15480" y="4874"/>
                  <a:pt x="15475" y="4883"/>
                  <a:pt x="15475" y="4883"/>
                </a:cubicBezTo>
                <a:cubicBezTo>
                  <a:pt x="15471" y="4893"/>
                  <a:pt x="15471" y="4893"/>
                  <a:pt x="15471" y="4893"/>
                </a:cubicBezTo>
                <a:cubicBezTo>
                  <a:pt x="15469" y="4904"/>
                  <a:pt x="15469" y="4904"/>
                  <a:pt x="15469" y="4904"/>
                </a:cubicBezTo>
                <a:cubicBezTo>
                  <a:pt x="15469" y="4904"/>
                  <a:pt x="15467" y="4921"/>
                  <a:pt x="15467" y="4922"/>
                </a:cubicBezTo>
                <a:cubicBezTo>
                  <a:pt x="15466" y="4923"/>
                  <a:pt x="15468" y="4936"/>
                  <a:pt x="15468" y="4936"/>
                </a:cubicBezTo>
                <a:cubicBezTo>
                  <a:pt x="15471" y="4950"/>
                  <a:pt x="15471" y="4950"/>
                  <a:pt x="15471" y="4950"/>
                </a:cubicBezTo>
                <a:cubicBezTo>
                  <a:pt x="15474" y="4961"/>
                  <a:pt x="15474" y="4961"/>
                  <a:pt x="15474" y="4961"/>
                </a:cubicBezTo>
                <a:cubicBezTo>
                  <a:pt x="15476" y="4969"/>
                  <a:pt x="15476" y="4969"/>
                  <a:pt x="15476" y="4969"/>
                </a:cubicBezTo>
                <a:cubicBezTo>
                  <a:pt x="15475" y="4978"/>
                  <a:pt x="15475" y="4978"/>
                  <a:pt x="15475" y="4978"/>
                </a:cubicBezTo>
                <a:cubicBezTo>
                  <a:pt x="15480" y="4985"/>
                  <a:pt x="15480" y="4985"/>
                  <a:pt x="15480" y="4985"/>
                </a:cubicBezTo>
                <a:cubicBezTo>
                  <a:pt x="15487" y="4988"/>
                  <a:pt x="15487" y="4988"/>
                  <a:pt x="15487" y="4988"/>
                </a:cubicBezTo>
                <a:cubicBezTo>
                  <a:pt x="15493" y="4985"/>
                  <a:pt x="15493" y="4985"/>
                  <a:pt x="15493" y="4985"/>
                </a:cubicBezTo>
                <a:cubicBezTo>
                  <a:pt x="15500" y="4980"/>
                  <a:pt x="15500" y="4980"/>
                  <a:pt x="15500" y="4980"/>
                </a:cubicBezTo>
                <a:cubicBezTo>
                  <a:pt x="15506" y="4978"/>
                  <a:pt x="15506" y="4978"/>
                  <a:pt x="15506" y="4978"/>
                </a:cubicBezTo>
                <a:cubicBezTo>
                  <a:pt x="15512" y="4978"/>
                  <a:pt x="15512" y="4978"/>
                  <a:pt x="15512" y="4978"/>
                </a:cubicBezTo>
                <a:cubicBezTo>
                  <a:pt x="15519" y="4987"/>
                  <a:pt x="15519" y="4987"/>
                  <a:pt x="15519" y="4987"/>
                </a:cubicBezTo>
                <a:cubicBezTo>
                  <a:pt x="15521" y="4996"/>
                  <a:pt x="15521" y="4996"/>
                  <a:pt x="15521" y="4996"/>
                </a:cubicBezTo>
                <a:cubicBezTo>
                  <a:pt x="15522" y="5005"/>
                  <a:pt x="15522" y="5005"/>
                  <a:pt x="15522" y="5005"/>
                </a:cubicBezTo>
                <a:cubicBezTo>
                  <a:pt x="15522" y="5016"/>
                  <a:pt x="15522" y="5016"/>
                  <a:pt x="15522" y="5016"/>
                </a:cubicBezTo>
                <a:cubicBezTo>
                  <a:pt x="15524" y="5027"/>
                  <a:pt x="15524" y="5027"/>
                  <a:pt x="15524" y="5027"/>
                </a:cubicBezTo>
                <a:cubicBezTo>
                  <a:pt x="15529" y="5034"/>
                  <a:pt x="15529" y="5034"/>
                  <a:pt x="15529" y="5034"/>
                </a:cubicBezTo>
                <a:cubicBezTo>
                  <a:pt x="15536" y="5039"/>
                  <a:pt x="15536" y="5039"/>
                  <a:pt x="15536" y="5039"/>
                </a:cubicBezTo>
                <a:cubicBezTo>
                  <a:pt x="15541" y="5042"/>
                  <a:pt x="15541" y="5042"/>
                  <a:pt x="15541" y="5042"/>
                </a:cubicBezTo>
                <a:cubicBezTo>
                  <a:pt x="15545" y="5050"/>
                  <a:pt x="15545" y="5050"/>
                  <a:pt x="15545" y="5050"/>
                </a:cubicBezTo>
                <a:cubicBezTo>
                  <a:pt x="15550" y="5063"/>
                  <a:pt x="15550" y="5063"/>
                  <a:pt x="15550" y="5063"/>
                </a:cubicBezTo>
                <a:cubicBezTo>
                  <a:pt x="15552" y="5078"/>
                  <a:pt x="15552" y="5078"/>
                  <a:pt x="15552" y="5078"/>
                </a:cubicBezTo>
                <a:cubicBezTo>
                  <a:pt x="15553" y="5082"/>
                  <a:pt x="15553" y="5082"/>
                  <a:pt x="15553" y="5082"/>
                </a:cubicBezTo>
                <a:cubicBezTo>
                  <a:pt x="15553" y="5089"/>
                  <a:pt x="15553" y="5089"/>
                  <a:pt x="15553" y="5089"/>
                </a:cubicBezTo>
                <a:cubicBezTo>
                  <a:pt x="15550" y="5091"/>
                  <a:pt x="15550" y="5091"/>
                  <a:pt x="15550" y="5091"/>
                </a:cubicBezTo>
                <a:cubicBezTo>
                  <a:pt x="15545" y="5091"/>
                  <a:pt x="15545" y="5091"/>
                  <a:pt x="15545" y="5091"/>
                </a:cubicBezTo>
                <a:cubicBezTo>
                  <a:pt x="15542" y="5095"/>
                  <a:pt x="15542" y="5095"/>
                  <a:pt x="15542" y="5095"/>
                </a:cubicBezTo>
                <a:cubicBezTo>
                  <a:pt x="15541" y="5101"/>
                  <a:pt x="15541" y="5101"/>
                  <a:pt x="15541" y="5101"/>
                </a:cubicBezTo>
                <a:cubicBezTo>
                  <a:pt x="15545" y="5109"/>
                  <a:pt x="15545" y="5109"/>
                  <a:pt x="15545" y="5109"/>
                </a:cubicBezTo>
                <a:cubicBezTo>
                  <a:pt x="15550" y="5118"/>
                  <a:pt x="15550" y="5118"/>
                  <a:pt x="15550" y="5118"/>
                </a:cubicBezTo>
                <a:cubicBezTo>
                  <a:pt x="15550" y="5118"/>
                  <a:pt x="15556" y="5127"/>
                  <a:pt x="15557" y="5128"/>
                </a:cubicBezTo>
                <a:cubicBezTo>
                  <a:pt x="15558" y="5129"/>
                  <a:pt x="15562" y="5134"/>
                  <a:pt x="15562" y="5134"/>
                </a:cubicBezTo>
                <a:cubicBezTo>
                  <a:pt x="15570" y="5135"/>
                  <a:pt x="15570" y="5135"/>
                  <a:pt x="15570" y="5135"/>
                </a:cubicBezTo>
                <a:cubicBezTo>
                  <a:pt x="15584" y="5148"/>
                  <a:pt x="15584" y="5148"/>
                  <a:pt x="15584" y="5148"/>
                </a:cubicBezTo>
                <a:cubicBezTo>
                  <a:pt x="15595" y="5154"/>
                  <a:pt x="15595" y="5154"/>
                  <a:pt x="15595" y="5154"/>
                </a:cubicBezTo>
                <a:cubicBezTo>
                  <a:pt x="15603" y="5154"/>
                  <a:pt x="15603" y="5154"/>
                  <a:pt x="15603" y="5154"/>
                </a:cubicBezTo>
                <a:cubicBezTo>
                  <a:pt x="15620" y="5153"/>
                  <a:pt x="15620" y="5153"/>
                  <a:pt x="15620" y="5153"/>
                </a:cubicBezTo>
                <a:cubicBezTo>
                  <a:pt x="15633" y="5155"/>
                  <a:pt x="15633" y="5155"/>
                  <a:pt x="15633" y="5155"/>
                </a:cubicBezTo>
                <a:cubicBezTo>
                  <a:pt x="15643" y="5161"/>
                  <a:pt x="15643" y="5161"/>
                  <a:pt x="15643" y="5161"/>
                </a:cubicBezTo>
                <a:cubicBezTo>
                  <a:pt x="15654" y="5184"/>
                  <a:pt x="15654" y="5184"/>
                  <a:pt x="15654" y="5184"/>
                </a:cubicBezTo>
                <a:cubicBezTo>
                  <a:pt x="15668" y="5196"/>
                  <a:pt x="15668" y="5196"/>
                  <a:pt x="15668" y="5196"/>
                </a:cubicBezTo>
                <a:cubicBezTo>
                  <a:pt x="15678" y="5200"/>
                  <a:pt x="15678" y="5200"/>
                  <a:pt x="15678" y="5200"/>
                </a:cubicBezTo>
                <a:cubicBezTo>
                  <a:pt x="15690" y="5205"/>
                  <a:pt x="15690" y="5205"/>
                  <a:pt x="15690" y="5205"/>
                </a:cubicBezTo>
                <a:cubicBezTo>
                  <a:pt x="15697" y="5224"/>
                  <a:pt x="15697" y="5224"/>
                  <a:pt x="15697" y="5224"/>
                </a:cubicBezTo>
                <a:cubicBezTo>
                  <a:pt x="15711" y="5237"/>
                  <a:pt x="15711" y="5237"/>
                  <a:pt x="15711" y="5237"/>
                </a:cubicBezTo>
                <a:cubicBezTo>
                  <a:pt x="15722" y="5246"/>
                  <a:pt x="15722" y="5246"/>
                  <a:pt x="15722" y="5246"/>
                </a:cubicBezTo>
                <a:cubicBezTo>
                  <a:pt x="15722" y="5246"/>
                  <a:pt x="15734" y="5259"/>
                  <a:pt x="15736" y="5262"/>
                </a:cubicBezTo>
                <a:cubicBezTo>
                  <a:pt x="15738" y="5264"/>
                  <a:pt x="15748" y="5283"/>
                  <a:pt x="15748" y="5283"/>
                </a:cubicBezTo>
                <a:cubicBezTo>
                  <a:pt x="15748" y="5283"/>
                  <a:pt x="15758" y="5307"/>
                  <a:pt x="15759" y="5308"/>
                </a:cubicBezTo>
                <a:cubicBezTo>
                  <a:pt x="15759" y="5310"/>
                  <a:pt x="15760" y="5329"/>
                  <a:pt x="15760" y="5329"/>
                </a:cubicBezTo>
                <a:cubicBezTo>
                  <a:pt x="15761" y="5352"/>
                  <a:pt x="15761" y="5352"/>
                  <a:pt x="15761" y="5352"/>
                </a:cubicBezTo>
                <a:cubicBezTo>
                  <a:pt x="15762" y="5376"/>
                  <a:pt x="15762" y="5376"/>
                  <a:pt x="15762" y="5376"/>
                </a:cubicBezTo>
                <a:cubicBezTo>
                  <a:pt x="15761" y="5384"/>
                  <a:pt x="15761" y="5384"/>
                  <a:pt x="15761" y="5384"/>
                </a:cubicBezTo>
                <a:cubicBezTo>
                  <a:pt x="15761" y="5392"/>
                  <a:pt x="15761" y="5392"/>
                  <a:pt x="15761" y="5392"/>
                </a:cubicBezTo>
                <a:cubicBezTo>
                  <a:pt x="15764" y="5405"/>
                  <a:pt x="15764" y="5405"/>
                  <a:pt x="15764" y="5405"/>
                </a:cubicBezTo>
                <a:cubicBezTo>
                  <a:pt x="15762" y="5418"/>
                  <a:pt x="15762" y="5418"/>
                  <a:pt x="15762" y="5418"/>
                </a:cubicBezTo>
                <a:cubicBezTo>
                  <a:pt x="15762" y="5418"/>
                  <a:pt x="15763" y="5437"/>
                  <a:pt x="15764" y="5439"/>
                </a:cubicBezTo>
                <a:cubicBezTo>
                  <a:pt x="15764" y="5441"/>
                  <a:pt x="15769" y="5449"/>
                  <a:pt x="15771" y="5451"/>
                </a:cubicBezTo>
                <a:cubicBezTo>
                  <a:pt x="15772" y="5452"/>
                  <a:pt x="15781" y="5459"/>
                  <a:pt x="15781" y="5459"/>
                </a:cubicBezTo>
                <a:cubicBezTo>
                  <a:pt x="15788" y="5466"/>
                  <a:pt x="15788" y="5466"/>
                  <a:pt x="15788" y="5466"/>
                </a:cubicBezTo>
                <a:cubicBezTo>
                  <a:pt x="15796" y="5487"/>
                  <a:pt x="15796" y="5487"/>
                  <a:pt x="15796" y="5487"/>
                </a:cubicBezTo>
                <a:cubicBezTo>
                  <a:pt x="15813" y="5517"/>
                  <a:pt x="15813" y="5517"/>
                  <a:pt x="15813" y="5517"/>
                </a:cubicBezTo>
                <a:cubicBezTo>
                  <a:pt x="15821" y="5534"/>
                  <a:pt x="15821" y="5534"/>
                  <a:pt x="15821" y="5534"/>
                </a:cubicBezTo>
                <a:cubicBezTo>
                  <a:pt x="15821" y="5545"/>
                  <a:pt x="15821" y="5545"/>
                  <a:pt x="15821" y="5545"/>
                </a:cubicBezTo>
                <a:cubicBezTo>
                  <a:pt x="15811" y="5559"/>
                  <a:pt x="15811" y="5559"/>
                  <a:pt x="15811" y="5559"/>
                </a:cubicBezTo>
                <a:cubicBezTo>
                  <a:pt x="15801" y="5563"/>
                  <a:pt x="15801" y="5563"/>
                  <a:pt x="15801" y="5563"/>
                </a:cubicBezTo>
                <a:cubicBezTo>
                  <a:pt x="15801" y="5563"/>
                  <a:pt x="15791" y="5564"/>
                  <a:pt x="15789" y="5564"/>
                </a:cubicBezTo>
                <a:cubicBezTo>
                  <a:pt x="15788" y="5564"/>
                  <a:pt x="15777" y="5560"/>
                  <a:pt x="15777" y="5560"/>
                </a:cubicBezTo>
                <a:cubicBezTo>
                  <a:pt x="15768" y="5554"/>
                  <a:pt x="15768" y="5554"/>
                  <a:pt x="15768" y="5554"/>
                </a:cubicBezTo>
                <a:cubicBezTo>
                  <a:pt x="15768" y="5554"/>
                  <a:pt x="15760" y="5545"/>
                  <a:pt x="15759" y="5544"/>
                </a:cubicBezTo>
                <a:cubicBezTo>
                  <a:pt x="15758" y="5543"/>
                  <a:pt x="15749" y="5531"/>
                  <a:pt x="15749" y="5531"/>
                </a:cubicBezTo>
                <a:cubicBezTo>
                  <a:pt x="15749" y="5531"/>
                  <a:pt x="15732" y="5525"/>
                  <a:pt x="15728" y="5522"/>
                </a:cubicBezTo>
                <a:cubicBezTo>
                  <a:pt x="15723" y="5518"/>
                  <a:pt x="15715" y="5511"/>
                  <a:pt x="15714" y="5508"/>
                </a:cubicBezTo>
                <a:cubicBezTo>
                  <a:pt x="15713" y="5506"/>
                  <a:pt x="15698" y="5498"/>
                  <a:pt x="15698" y="5498"/>
                </a:cubicBezTo>
                <a:cubicBezTo>
                  <a:pt x="15669" y="5480"/>
                  <a:pt x="15669" y="5480"/>
                  <a:pt x="15669" y="5480"/>
                </a:cubicBezTo>
                <a:cubicBezTo>
                  <a:pt x="15650" y="5463"/>
                  <a:pt x="15650" y="5463"/>
                  <a:pt x="15650" y="5463"/>
                </a:cubicBezTo>
                <a:cubicBezTo>
                  <a:pt x="15633" y="5453"/>
                  <a:pt x="15633" y="5453"/>
                  <a:pt x="15633" y="5453"/>
                </a:cubicBezTo>
                <a:cubicBezTo>
                  <a:pt x="15631" y="5444"/>
                  <a:pt x="15631" y="5444"/>
                  <a:pt x="15631" y="5444"/>
                </a:cubicBezTo>
                <a:cubicBezTo>
                  <a:pt x="15631" y="5444"/>
                  <a:pt x="15636" y="5434"/>
                  <a:pt x="15635" y="5432"/>
                </a:cubicBezTo>
                <a:cubicBezTo>
                  <a:pt x="15635" y="5431"/>
                  <a:pt x="15631" y="5417"/>
                  <a:pt x="15631" y="5417"/>
                </a:cubicBezTo>
                <a:cubicBezTo>
                  <a:pt x="15612" y="5394"/>
                  <a:pt x="15612" y="5394"/>
                  <a:pt x="15612" y="5394"/>
                </a:cubicBezTo>
                <a:cubicBezTo>
                  <a:pt x="15598" y="5385"/>
                  <a:pt x="15598" y="5385"/>
                  <a:pt x="15598" y="5385"/>
                </a:cubicBezTo>
                <a:cubicBezTo>
                  <a:pt x="15591" y="5369"/>
                  <a:pt x="15591" y="5369"/>
                  <a:pt x="15591" y="5369"/>
                </a:cubicBezTo>
                <a:cubicBezTo>
                  <a:pt x="15592" y="5364"/>
                  <a:pt x="15592" y="5364"/>
                  <a:pt x="15592" y="5364"/>
                </a:cubicBezTo>
                <a:cubicBezTo>
                  <a:pt x="15592" y="5358"/>
                  <a:pt x="15592" y="5358"/>
                  <a:pt x="15592" y="5358"/>
                </a:cubicBezTo>
                <a:cubicBezTo>
                  <a:pt x="15589" y="5354"/>
                  <a:pt x="15589" y="5354"/>
                  <a:pt x="15589" y="5354"/>
                </a:cubicBezTo>
                <a:cubicBezTo>
                  <a:pt x="15582" y="5353"/>
                  <a:pt x="15582" y="5353"/>
                  <a:pt x="15582" y="5353"/>
                </a:cubicBezTo>
                <a:cubicBezTo>
                  <a:pt x="15582" y="5353"/>
                  <a:pt x="15579" y="5346"/>
                  <a:pt x="15579" y="5344"/>
                </a:cubicBezTo>
                <a:cubicBezTo>
                  <a:pt x="15579" y="5343"/>
                  <a:pt x="15579" y="5328"/>
                  <a:pt x="15579" y="5328"/>
                </a:cubicBezTo>
                <a:cubicBezTo>
                  <a:pt x="15581" y="5315"/>
                  <a:pt x="15581" y="5315"/>
                  <a:pt x="15581" y="5315"/>
                </a:cubicBezTo>
                <a:cubicBezTo>
                  <a:pt x="15577" y="5304"/>
                  <a:pt x="15577" y="5304"/>
                  <a:pt x="15577" y="5304"/>
                </a:cubicBezTo>
                <a:cubicBezTo>
                  <a:pt x="15571" y="5300"/>
                  <a:pt x="15571" y="5300"/>
                  <a:pt x="15571" y="5300"/>
                </a:cubicBezTo>
                <a:cubicBezTo>
                  <a:pt x="15565" y="5289"/>
                  <a:pt x="15565" y="5289"/>
                  <a:pt x="15565" y="5289"/>
                </a:cubicBezTo>
                <a:cubicBezTo>
                  <a:pt x="15565" y="5269"/>
                  <a:pt x="15565" y="5269"/>
                  <a:pt x="15565" y="5269"/>
                </a:cubicBezTo>
                <a:cubicBezTo>
                  <a:pt x="15566" y="5259"/>
                  <a:pt x="15566" y="5259"/>
                  <a:pt x="15566" y="5259"/>
                </a:cubicBezTo>
                <a:cubicBezTo>
                  <a:pt x="15563" y="5238"/>
                  <a:pt x="15563" y="5238"/>
                  <a:pt x="15563" y="5238"/>
                </a:cubicBezTo>
                <a:cubicBezTo>
                  <a:pt x="15563" y="5238"/>
                  <a:pt x="15561" y="5226"/>
                  <a:pt x="15560" y="5224"/>
                </a:cubicBezTo>
                <a:cubicBezTo>
                  <a:pt x="15559" y="5221"/>
                  <a:pt x="15556" y="5210"/>
                  <a:pt x="15556" y="5210"/>
                </a:cubicBezTo>
                <a:cubicBezTo>
                  <a:pt x="15556" y="5210"/>
                  <a:pt x="15549" y="5197"/>
                  <a:pt x="15548" y="5194"/>
                </a:cubicBezTo>
                <a:cubicBezTo>
                  <a:pt x="15546" y="5191"/>
                  <a:pt x="15536" y="5181"/>
                  <a:pt x="15536" y="5181"/>
                </a:cubicBezTo>
                <a:cubicBezTo>
                  <a:pt x="15536" y="5181"/>
                  <a:pt x="15525" y="5168"/>
                  <a:pt x="15524" y="5166"/>
                </a:cubicBezTo>
                <a:cubicBezTo>
                  <a:pt x="15522" y="5164"/>
                  <a:pt x="15515" y="5152"/>
                  <a:pt x="15515" y="5150"/>
                </a:cubicBezTo>
                <a:cubicBezTo>
                  <a:pt x="15515" y="5147"/>
                  <a:pt x="15515" y="5138"/>
                  <a:pt x="15515" y="5138"/>
                </a:cubicBezTo>
                <a:cubicBezTo>
                  <a:pt x="15510" y="5133"/>
                  <a:pt x="15510" y="5133"/>
                  <a:pt x="15510" y="5133"/>
                </a:cubicBezTo>
                <a:cubicBezTo>
                  <a:pt x="15504" y="5126"/>
                  <a:pt x="15504" y="5126"/>
                  <a:pt x="15504" y="5126"/>
                </a:cubicBezTo>
                <a:cubicBezTo>
                  <a:pt x="15504" y="5126"/>
                  <a:pt x="15498" y="5124"/>
                  <a:pt x="15497" y="5123"/>
                </a:cubicBezTo>
                <a:cubicBezTo>
                  <a:pt x="15495" y="5121"/>
                  <a:pt x="15493" y="5118"/>
                  <a:pt x="15493" y="5118"/>
                </a:cubicBezTo>
                <a:cubicBezTo>
                  <a:pt x="15493" y="5118"/>
                  <a:pt x="15488" y="5108"/>
                  <a:pt x="15487" y="5105"/>
                </a:cubicBezTo>
                <a:cubicBezTo>
                  <a:pt x="15486" y="5103"/>
                  <a:pt x="15481" y="5099"/>
                  <a:pt x="15481" y="5099"/>
                </a:cubicBezTo>
                <a:cubicBezTo>
                  <a:pt x="15481" y="5099"/>
                  <a:pt x="15473" y="5091"/>
                  <a:pt x="15472" y="5088"/>
                </a:cubicBezTo>
                <a:cubicBezTo>
                  <a:pt x="15471" y="5086"/>
                  <a:pt x="15468" y="5076"/>
                  <a:pt x="15468" y="5076"/>
                </a:cubicBezTo>
                <a:cubicBezTo>
                  <a:pt x="15456" y="5071"/>
                  <a:pt x="15456" y="5071"/>
                  <a:pt x="15456" y="5071"/>
                </a:cubicBezTo>
                <a:cubicBezTo>
                  <a:pt x="15450" y="5064"/>
                  <a:pt x="15450" y="5064"/>
                  <a:pt x="15450" y="5064"/>
                </a:cubicBezTo>
                <a:cubicBezTo>
                  <a:pt x="15447" y="5054"/>
                  <a:pt x="15447" y="5054"/>
                  <a:pt x="15447" y="5054"/>
                </a:cubicBezTo>
                <a:cubicBezTo>
                  <a:pt x="15442" y="5046"/>
                  <a:pt x="15442" y="5046"/>
                  <a:pt x="15442" y="5046"/>
                </a:cubicBezTo>
                <a:cubicBezTo>
                  <a:pt x="15435" y="5046"/>
                  <a:pt x="15435" y="5046"/>
                  <a:pt x="15435" y="5046"/>
                </a:cubicBezTo>
                <a:cubicBezTo>
                  <a:pt x="15431" y="5051"/>
                  <a:pt x="15431" y="5051"/>
                  <a:pt x="15431" y="5051"/>
                </a:cubicBezTo>
                <a:cubicBezTo>
                  <a:pt x="15432" y="5059"/>
                  <a:pt x="15432" y="5059"/>
                  <a:pt x="15432" y="5059"/>
                </a:cubicBezTo>
                <a:cubicBezTo>
                  <a:pt x="15434" y="5069"/>
                  <a:pt x="15434" y="5069"/>
                  <a:pt x="15434" y="5069"/>
                </a:cubicBezTo>
                <a:cubicBezTo>
                  <a:pt x="15433" y="5082"/>
                  <a:pt x="15433" y="5082"/>
                  <a:pt x="15433" y="5082"/>
                </a:cubicBezTo>
                <a:cubicBezTo>
                  <a:pt x="15430" y="5088"/>
                  <a:pt x="15430" y="5088"/>
                  <a:pt x="15430" y="5088"/>
                </a:cubicBezTo>
                <a:cubicBezTo>
                  <a:pt x="15423" y="5090"/>
                  <a:pt x="15423" y="5090"/>
                  <a:pt x="15423" y="5090"/>
                </a:cubicBezTo>
                <a:cubicBezTo>
                  <a:pt x="15421" y="5086"/>
                  <a:pt x="15421" y="5086"/>
                  <a:pt x="15421" y="5086"/>
                </a:cubicBezTo>
                <a:cubicBezTo>
                  <a:pt x="15421" y="5079"/>
                  <a:pt x="15421" y="5079"/>
                  <a:pt x="15421" y="5079"/>
                </a:cubicBezTo>
                <a:cubicBezTo>
                  <a:pt x="15423" y="5069"/>
                  <a:pt x="15423" y="5069"/>
                  <a:pt x="15423" y="5069"/>
                </a:cubicBezTo>
                <a:cubicBezTo>
                  <a:pt x="15424" y="5059"/>
                  <a:pt x="15424" y="5059"/>
                  <a:pt x="15424" y="5059"/>
                </a:cubicBezTo>
                <a:cubicBezTo>
                  <a:pt x="15422" y="5052"/>
                  <a:pt x="15422" y="5052"/>
                  <a:pt x="15422" y="5052"/>
                </a:cubicBezTo>
                <a:cubicBezTo>
                  <a:pt x="15416" y="5037"/>
                  <a:pt x="15416" y="5037"/>
                  <a:pt x="15416" y="5037"/>
                </a:cubicBezTo>
                <a:cubicBezTo>
                  <a:pt x="15416" y="5037"/>
                  <a:pt x="15418" y="5015"/>
                  <a:pt x="15418" y="5013"/>
                </a:cubicBezTo>
                <a:cubicBezTo>
                  <a:pt x="15418" y="5011"/>
                  <a:pt x="15422" y="5001"/>
                  <a:pt x="15422" y="5001"/>
                </a:cubicBezTo>
                <a:cubicBezTo>
                  <a:pt x="15423" y="4983"/>
                  <a:pt x="15423" y="4983"/>
                  <a:pt x="15423" y="4983"/>
                </a:cubicBezTo>
                <a:cubicBezTo>
                  <a:pt x="15427" y="4958"/>
                  <a:pt x="15427" y="4958"/>
                  <a:pt x="15427" y="4958"/>
                </a:cubicBezTo>
                <a:cubicBezTo>
                  <a:pt x="15432" y="4944"/>
                  <a:pt x="15432" y="4944"/>
                  <a:pt x="15432" y="4944"/>
                </a:cubicBezTo>
                <a:cubicBezTo>
                  <a:pt x="15432" y="4935"/>
                  <a:pt x="15432" y="4935"/>
                  <a:pt x="15432" y="4935"/>
                </a:cubicBezTo>
                <a:cubicBezTo>
                  <a:pt x="15433" y="4929"/>
                  <a:pt x="15433" y="4929"/>
                  <a:pt x="15433" y="4929"/>
                </a:cubicBezTo>
                <a:cubicBezTo>
                  <a:pt x="15431" y="4928"/>
                  <a:pt x="15431" y="4928"/>
                  <a:pt x="15431" y="4928"/>
                </a:cubicBezTo>
                <a:cubicBezTo>
                  <a:pt x="15426" y="4922"/>
                  <a:pt x="15426" y="4922"/>
                  <a:pt x="15426" y="4922"/>
                </a:cubicBezTo>
                <a:cubicBezTo>
                  <a:pt x="15426" y="4913"/>
                  <a:pt x="15426" y="4913"/>
                  <a:pt x="15426" y="4913"/>
                </a:cubicBezTo>
                <a:cubicBezTo>
                  <a:pt x="15421" y="4888"/>
                  <a:pt x="15421" y="4888"/>
                  <a:pt x="15421" y="4888"/>
                </a:cubicBezTo>
                <a:cubicBezTo>
                  <a:pt x="15424" y="4869"/>
                  <a:pt x="15424" y="4869"/>
                  <a:pt x="15424" y="4869"/>
                </a:cubicBezTo>
                <a:cubicBezTo>
                  <a:pt x="15433" y="4858"/>
                  <a:pt x="15433" y="4858"/>
                  <a:pt x="15433" y="4858"/>
                </a:cubicBezTo>
                <a:cubicBezTo>
                  <a:pt x="15433" y="4858"/>
                  <a:pt x="15440" y="4832"/>
                  <a:pt x="15438" y="4828"/>
                </a:cubicBezTo>
                <a:cubicBezTo>
                  <a:pt x="15436" y="4823"/>
                  <a:pt x="15437" y="4808"/>
                  <a:pt x="15436" y="4805"/>
                </a:cubicBezTo>
                <a:cubicBezTo>
                  <a:pt x="15434" y="4803"/>
                  <a:pt x="15427" y="4782"/>
                  <a:pt x="15427" y="4782"/>
                </a:cubicBezTo>
                <a:cubicBezTo>
                  <a:pt x="15425" y="4761"/>
                  <a:pt x="15425" y="4761"/>
                  <a:pt x="15425" y="4761"/>
                </a:cubicBezTo>
                <a:cubicBezTo>
                  <a:pt x="15422" y="4739"/>
                  <a:pt x="15422" y="4739"/>
                  <a:pt x="15422" y="4739"/>
                </a:cubicBezTo>
                <a:cubicBezTo>
                  <a:pt x="15416" y="4711"/>
                  <a:pt x="15416" y="4711"/>
                  <a:pt x="15416" y="4711"/>
                </a:cubicBezTo>
                <a:cubicBezTo>
                  <a:pt x="15405" y="4689"/>
                  <a:pt x="15405" y="4689"/>
                  <a:pt x="15405" y="4689"/>
                </a:cubicBezTo>
                <a:cubicBezTo>
                  <a:pt x="15405" y="4689"/>
                  <a:pt x="15401" y="4678"/>
                  <a:pt x="15400" y="4676"/>
                </a:cubicBezTo>
                <a:cubicBezTo>
                  <a:pt x="15400" y="4674"/>
                  <a:pt x="15392" y="4668"/>
                  <a:pt x="15392" y="4668"/>
                </a:cubicBezTo>
                <a:cubicBezTo>
                  <a:pt x="15388" y="4668"/>
                  <a:pt x="15388" y="4668"/>
                  <a:pt x="15388" y="4668"/>
                </a:cubicBezTo>
                <a:cubicBezTo>
                  <a:pt x="15388" y="4668"/>
                  <a:pt x="15383" y="4656"/>
                  <a:pt x="15382" y="4654"/>
                </a:cubicBezTo>
                <a:cubicBezTo>
                  <a:pt x="15381" y="4653"/>
                  <a:pt x="15380" y="4638"/>
                  <a:pt x="15380" y="4638"/>
                </a:cubicBezTo>
                <a:cubicBezTo>
                  <a:pt x="15380" y="4638"/>
                  <a:pt x="15372" y="4624"/>
                  <a:pt x="15371" y="4621"/>
                </a:cubicBezTo>
                <a:cubicBezTo>
                  <a:pt x="15370" y="4617"/>
                  <a:pt x="15360" y="4597"/>
                  <a:pt x="15360" y="4597"/>
                </a:cubicBezTo>
                <a:cubicBezTo>
                  <a:pt x="15353" y="4573"/>
                  <a:pt x="15353" y="4573"/>
                  <a:pt x="15353" y="4573"/>
                </a:cubicBezTo>
                <a:cubicBezTo>
                  <a:pt x="15344" y="4552"/>
                  <a:pt x="15344" y="4552"/>
                  <a:pt x="15344" y="4552"/>
                </a:cubicBezTo>
                <a:cubicBezTo>
                  <a:pt x="15343" y="4538"/>
                  <a:pt x="15343" y="4538"/>
                  <a:pt x="15343" y="4538"/>
                </a:cubicBezTo>
                <a:cubicBezTo>
                  <a:pt x="15339" y="4522"/>
                  <a:pt x="15339" y="4522"/>
                  <a:pt x="15339" y="4522"/>
                </a:cubicBezTo>
                <a:cubicBezTo>
                  <a:pt x="15332" y="4505"/>
                  <a:pt x="15332" y="4505"/>
                  <a:pt x="15332" y="4505"/>
                </a:cubicBezTo>
                <a:cubicBezTo>
                  <a:pt x="15332" y="4505"/>
                  <a:pt x="15328" y="4488"/>
                  <a:pt x="15327" y="4485"/>
                </a:cubicBezTo>
                <a:cubicBezTo>
                  <a:pt x="15326" y="4482"/>
                  <a:pt x="15322" y="4470"/>
                  <a:pt x="15322" y="4467"/>
                </a:cubicBezTo>
                <a:cubicBezTo>
                  <a:pt x="15321" y="4463"/>
                  <a:pt x="15312" y="4459"/>
                  <a:pt x="15312" y="4459"/>
                </a:cubicBezTo>
                <a:cubicBezTo>
                  <a:pt x="15312" y="4459"/>
                  <a:pt x="15300" y="4443"/>
                  <a:pt x="15300" y="4442"/>
                </a:cubicBezTo>
                <a:cubicBezTo>
                  <a:pt x="15299" y="4440"/>
                  <a:pt x="15297" y="4421"/>
                  <a:pt x="15297" y="4421"/>
                </a:cubicBezTo>
                <a:cubicBezTo>
                  <a:pt x="15283" y="4402"/>
                  <a:pt x="15283" y="4402"/>
                  <a:pt x="15283" y="4402"/>
                </a:cubicBezTo>
                <a:cubicBezTo>
                  <a:pt x="15277" y="4392"/>
                  <a:pt x="15277" y="4392"/>
                  <a:pt x="15277" y="4392"/>
                </a:cubicBezTo>
                <a:cubicBezTo>
                  <a:pt x="15272" y="4392"/>
                  <a:pt x="15272" y="4392"/>
                  <a:pt x="15272" y="4392"/>
                </a:cubicBezTo>
                <a:cubicBezTo>
                  <a:pt x="15274" y="4410"/>
                  <a:pt x="15274" y="4410"/>
                  <a:pt x="15274" y="4410"/>
                </a:cubicBezTo>
                <a:cubicBezTo>
                  <a:pt x="15275" y="4424"/>
                  <a:pt x="15275" y="4424"/>
                  <a:pt x="15275" y="4424"/>
                </a:cubicBezTo>
                <a:cubicBezTo>
                  <a:pt x="15270" y="4441"/>
                  <a:pt x="15270" y="4441"/>
                  <a:pt x="15270" y="4441"/>
                </a:cubicBezTo>
                <a:cubicBezTo>
                  <a:pt x="15259" y="4455"/>
                  <a:pt x="15259" y="4455"/>
                  <a:pt x="15259" y="4455"/>
                </a:cubicBezTo>
                <a:cubicBezTo>
                  <a:pt x="15242" y="4466"/>
                  <a:pt x="15242" y="4466"/>
                  <a:pt x="15242" y="4466"/>
                </a:cubicBezTo>
                <a:cubicBezTo>
                  <a:pt x="15218" y="4479"/>
                  <a:pt x="15218" y="4479"/>
                  <a:pt x="15218" y="4479"/>
                </a:cubicBezTo>
                <a:cubicBezTo>
                  <a:pt x="15206" y="4488"/>
                  <a:pt x="15206" y="4488"/>
                  <a:pt x="15206" y="4488"/>
                </a:cubicBezTo>
                <a:cubicBezTo>
                  <a:pt x="15204" y="4500"/>
                  <a:pt x="15204" y="4500"/>
                  <a:pt x="15204" y="4500"/>
                </a:cubicBezTo>
                <a:cubicBezTo>
                  <a:pt x="15199" y="4510"/>
                  <a:pt x="15199" y="4510"/>
                  <a:pt x="15199" y="4510"/>
                </a:cubicBezTo>
                <a:cubicBezTo>
                  <a:pt x="15188" y="4514"/>
                  <a:pt x="15188" y="4514"/>
                  <a:pt x="15188" y="4514"/>
                </a:cubicBezTo>
                <a:cubicBezTo>
                  <a:pt x="15183" y="4511"/>
                  <a:pt x="15183" y="4511"/>
                  <a:pt x="15183" y="4511"/>
                </a:cubicBezTo>
                <a:cubicBezTo>
                  <a:pt x="15175" y="4506"/>
                  <a:pt x="15175" y="4506"/>
                  <a:pt x="15175" y="4506"/>
                </a:cubicBezTo>
                <a:cubicBezTo>
                  <a:pt x="15170" y="4506"/>
                  <a:pt x="15170" y="4506"/>
                  <a:pt x="15170" y="4506"/>
                </a:cubicBezTo>
                <a:cubicBezTo>
                  <a:pt x="15165" y="4511"/>
                  <a:pt x="15165" y="4511"/>
                  <a:pt x="15165" y="4511"/>
                </a:cubicBezTo>
                <a:cubicBezTo>
                  <a:pt x="15156" y="4510"/>
                  <a:pt x="15156" y="4510"/>
                  <a:pt x="15156" y="4510"/>
                </a:cubicBezTo>
                <a:cubicBezTo>
                  <a:pt x="15154" y="4504"/>
                  <a:pt x="15154" y="4504"/>
                  <a:pt x="15154" y="4504"/>
                </a:cubicBezTo>
                <a:cubicBezTo>
                  <a:pt x="15151" y="4503"/>
                  <a:pt x="15151" y="4503"/>
                  <a:pt x="15151" y="4503"/>
                </a:cubicBezTo>
                <a:cubicBezTo>
                  <a:pt x="15149" y="4506"/>
                  <a:pt x="15149" y="4506"/>
                  <a:pt x="15149" y="4506"/>
                </a:cubicBezTo>
                <a:cubicBezTo>
                  <a:pt x="15144" y="4507"/>
                  <a:pt x="15144" y="4507"/>
                  <a:pt x="15144" y="4507"/>
                </a:cubicBezTo>
                <a:cubicBezTo>
                  <a:pt x="15139" y="4500"/>
                  <a:pt x="15139" y="4500"/>
                  <a:pt x="15139" y="4500"/>
                </a:cubicBezTo>
                <a:cubicBezTo>
                  <a:pt x="15139" y="4486"/>
                  <a:pt x="15139" y="4486"/>
                  <a:pt x="15139" y="4486"/>
                </a:cubicBezTo>
                <a:cubicBezTo>
                  <a:pt x="15143" y="4475"/>
                  <a:pt x="15143" y="4475"/>
                  <a:pt x="15143" y="4475"/>
                </a:cubicBezTo>
                <a:cubicBezTo>
                  <a:pt x="15145" y="4464"/>
                  <a:pt x="15145" y="4464"/>
                  <a:pt x="15145" y="4464"/>
                </a:cubicBezTo>
                <a:cubicBezTo>
                  <a:pt x="15142" y="4460"/>
                  <a:pt x="15142" y="4460"/>
                  <a:pt x="15142" y="4460"/>
                </a:cubicBezTo>
                <a:cubicBezTo>
                  <a:pt x="15137" y="4466"/>
                  <a:pt x="15137" y="4466"/>
                  <a:pt x="15137" y="4466"/>
                </a:cubicBezTo>
                <a:cubicBezTo>
                  <a:pt x="15136" y="4474"/>
                  <a:pt x="15136" y="4474"/>
                  <a:pt x="15136" y="4474"/>
                </a:cubicBezTo>
                <a:cubicBezTo>
                  <a:pt x="15130" y="4488"/>
                  <a:pt x="15130" y="4488"/>
                  <a:pt x="15130" y="4488"/>
                </a:cubicBezTo>
                <a:cubicBezTo>
                  <a:pt x="15123" y="4494"/>
                  <a:pt x="15123" y="4494"/>
                  <a:pt x="15123" y="4494"/>
                </a:cubicBezTo>
                <a:cubicBezTo>
                  <a:pt x="15116" y="4494"/>
                  <a:pt x="15116" y="4494"/>
                  <a:pt x="15116" y="4494"/>
                </a:cubicBezTo>
                <a:cubicBezTo>
                  <a:pt x="15114" y="4482"/>
                  <a:pt x="15114" y="4482"/>
                  <a:pt x="15114" y="4482"/>
                </a:cubicBezTo>
                <a:cubicBezTo>
                  <a:pt x="15115" y="4459"/>
                  <a:pt x="15115" y="4459"/>
                  <a:pt x="15115" y="4459"/>
                </a:cubicBezTo>
                <a:cubicBezTo>
                  <a:pt x="15122" y="4439"/>
                  <a:pt x="15122" y="4439"/>
                  <a:pt x="15122" y="4439"/>
                </a:cubicBezTo>
                <a:cubicBezTo>
                  <a:pt x="15124" y="4422"/>
                  <a:pt x="15124" y="4422"/>
                  <a:pt x="15124" y="4422"/>
                </a:cubicBezTo>
                <a:cubicBezTo>
                  <a:pt x="15125" y="4400"/>
                  <a:pt x="15125" y="4400"/>
                  <a:pt x="15125" y="4400"/>
                </a:cubicBezTo>
                <a:cubicBezTo>
                  <a:pt x="15123" y="4370"/>
                  <a:pt x="15123" y="4370"/>
                  <a:pt x="15123" y="4370"/>
                </a:cubicBezTo>
                <a:cubicBezTo>
                  <a:pt x="15119" y="4356"/>
                  <a:pt x="15119" y="4356"/>
                  <a:pt x="15119" y="4356"/>
                </a:cubicBezTo>
                <a:cubicBezTo>
                  <a:pt x="15119" y="4356"/>
                  <a:pt x="15110" y="4335"/>
                  <a:pt x="15110" y="4332"/>
                </a:cubicBezTo>
                <a:cubicBezTo>
                  <a:pt x="15109" y="4330"/>
                  <a:pt x="15098" y="4309"/>
                  <a:pt x="15098" y="4309"/>
                </a:cubicBezTo>
                <a:cubicBezTo>
                  <a:pt x="15085" y="4291"/>
                  <a:pt x="15085" y="4291"/>
                  <a:pt x="15085" y="4291"/>
                </a:cubicBezTo>
                <a:cubicBezTo>
                  <a:pt x="15077" y="4284"/>
                  <a:pt x="15077" y="4284"/>
                  <a:pt x="15077" y="4284"/>
                </a:cubicBezTo>
                <a:cubicBezTo>
                  <a:pt x="15069" y="4284"/>
                  <a:pt x="15069" y="4284"/>
                  <a:pt x="15069" y="4284"/>
                </a:cubicBezTo>
                <a:cubicBezTo>
                  <a:pt x="15061" y="4277"/>
                  <a:pt x="15061" y="4277"/>
                  <a:pt x="15061" y="4277"/>
                </a:cubicBezTo>
                <a:cubicBezTo>
                  <a:pt x="15053" y="4270"/>
                  <a:pt x="15053" y="4270"/>
                  <a:pt x="15053" y="4270"/>
                </a:cubicBezTo>
                <a:cubicBezTo>
                  <a:pt x="15039" y="4258"/>
                  <a:pt x="15039" y="4258"/>
                  <a:pt x="15039" y="4258"/>
                </a:cubicBezTo>
                <a:cubicBezTo>
                  <a:pt x="15036" y="4252"/>
                  <a:pt x="15036" y="4252"/>
                  <a:pt x="15036" y="4252"/>
                </a:cubicBezTo>
                <a:cubicBezTo>
                  <a:pt x="15038" y="4247"/>
                  <a:pt x="15038" y="4247"/>
                  <a:pt x="15038" y="4247"/>
                </a:cubicBezTo>
                <a:cubicBezTo>
                  <a:pt x="15048" y="4250"/>
                  <a:pt x="15048" y="4250"/>
                  <a:pt x="15048" y="4250"/>
                </a:cubicBezTo>
                <a:cubicBezTo>
                  <a:pt x="15056" y="4258"/>
                  <a:pt x="15056" y="4258"/>
                  <a:pt x="15056" y="4258"/>
                </a:cubicBezTo>
                <a:cubicBezTo>
                  <a:pt x="15063" y="4260"/>
                  <a:pt x="15063" y="4260"/>
                  <a:pt x="15063" y="4260"/>
                </a:cubicBezTo>
                <a:cubicBezTo>
                  <a:pt x="15067" y="4255"/>
                  <a:pt x="15067" y="4255"/>
                  <a:pt x="15067" y="4255"/>
                </a:cubicBezTo>
                <a:cubicBezTo>
                  <a:pt x="15067" y="4247"/>
                  <a:pt x="15067" y="4247"/>
                  <a:pt x="15067" y="4247"/>
                </a:cubicBezTo>
                <a:cubicBezTo>
                  <a:pt x="15067" y="4247"/>
                  <a:pt x="15056" y="4237"/>
                  <a:pt x="15055" y="4235"/>
                </a:cubicBezTo>
                <a:cubicBezTo>
                  <a:pt x="15054" y="4233"/>
                  <a:pt x="15043" y="4218"/>
                  <a:pt x="15043" y="4218"/>
                </a:cubicBezTo>
                <a:cubicBezTo>
                  <a:pt x="15034" y="4207"/>
                  <a:pt x="15034" y="4207"/>
                  <a:pt x="15034" y="4207"/>
                </a:cubicBezTo>
                <a:cubicBezTo>
                  <a:pt x="15024" y="4198"/>
                  <a:pt x="15024" y="4198"/>
                  <a:pt x="15024" y="4198"/>
                </a:cubicBezTo>
                <a:cubicBezTo>
                  <a:pt x="15017" y="4202"/>
                  <a:pt x="15017" y="4202"/>
                  <a:pt x="15017" y="4202"/>
                </a:cubicBezTo>
                <a:cubicBezTo>
                  <a:pt x="15019" y="4207"/>
                  <a:pt x="15019" y="4207"/>
                  <a:pt x="15019" y="4207"/>
                </a:cubicBezTo>
                <a:cubicBezTo>
                  <a:pt x="15020" y="4213"/>
                  <a:pt x="15020" y="4213"/>
                  <a:pt x="15020" y="4213"/>
                </a:cubicBezTo>
                <a:cubicBezTo>
                  <a:pt x="15015" y="4215"/>
                  <a:pt x="15015" y="4215"/>
                  <a:pt x="15015" y="4215"/>
                </a:cubicBezTo>
                <a:cubicBezTo>
                  <a:pt x="15007" y="4209"/>
                  <a:pt x="15007" y="4209"/>
                  <a:pt x="15007" y="4209"/>
                </a:cubicBezTo>
                <a:cubicBezTo>
                  <a:pt x="14994" y="4195"/>
                  <a:pt x="14994" y="4195"/>
                  <a:pt x="14994" y="4195"/>
                </a:cubicBezTo>
                <a:cubicBezTo>
                  <a:pt x="14971" y="4172"/>
                  <a:pt x="14971" y="4172"/>
                  <a:pt x="14971" y="4172"/>
                </a:cubicBezTo>
                <a:cubicBezTo>
                  <a:pt x="14959" y="4155"/>
                  <a:pt x="14959" y="4155"/>
                  <a:pt x="14959" y="4155"/>
                </a:cubicBezTo>
                <a:cubicBezTo>
                  <a:pt x="14938" y="4127"/>
                  <a:pt x="14938" y="4127"/>
                  <a:pt x="14938" y="4127"/>
                </a:cubicBezTo>
                <a:cubicBezTo>
                  <a:pt x="14938" y="4127"/>
                  <a:pt x="14921" y="4102"/>
                  <a:pt x="14920" y="4100"/>
                </a:cubicBezTo>
                <a:cubicBezTo>
                  <a:pt x="14920" y="4098"/>
                  <a:pt x="14910" y="4070"/>
                  <a:pt x="14910" y="4070"/>
                </a:cubicBezTo>
                <a:cubicBezTo>
                  <a:pt x="14907" y="4049"/>
                  <a:pt x="14907" y="4049"/>
                  <a:pt x="14907" y="4049"/>
                </a:cubicBezTo>
                <a:cubicBezTo>
                  <a:pt x="14897" y="4028"/>
                  <a:pt x="14897" y="4028"/>
                  <a:pt x="14897" y="4028"/>
                </a:cubicBezTo>
                <a:cubicBezTo>
                  <a:pt x="14885" y="4008"/>
                  <a:pt x="14885" y="4008"/>
                  <a:pt x="14885" y="4008"/>
                </a:cubicBezTo>
                <a:cubicBezTo>
                  <a:pt x="14875" y="4001"/>
                  <a:pt x="14875" y="4001"/>
                  <a:pt x="14875" y="4001"/>
                </a:cubicBezTo>
                <a:cubicBezTo>
                  <a:pt x="14860" y="4000"/>
                  <a:pt x="14860" y="4000"/>
                  <a:pt x="14860" y="4000"/>
                </a:cubicBezTo>
                <a:cubicBezTo>
                  <a:pt x="14854" y="4007"/>
                  <a:pt x="14854" y="4007"/>
                  <a:pt x="14854" y="4007"/>
                </a:cubicBezTo>
                <a:cubicBezTo>
                  <a:pt x="14858" y="4018"/>
                  <a:pt x="14858" y="4018"/>
                  <a:pt x="14858" y="4018"/>
                </a:cubicBezTo>
                <a:cubicBezTo>
                  <a:pt x="14866" y="4033"/>
                  <a:pt x="14866" y="4033"/>
                  <a:pt x="14866" y="4033"/>
                </a:cubicBezTo>
                <a:cubicBezTo>
                  <a:pt x="14866" y="4033"/>
                  <a:pt x="14864" y="4051"/>
                  <a:pt x="14864" y="4053"/>
                </a:cubicBezTo>
                <a:cubicBezTo>
                  <a:pt x="14863" y="4055"/>
                  <a:pt x="14847" y="4064"/>
                  <a:pt x="14847" y="4064"/>
                </a:cubicBezTo>
                <a:cubicBezTo>
                  <a:pt x="14830" y="4064"/>
                  <a:pt x="14830" y="4064"/>
                  <a:pt x="14830" y="4064"/>
                </a:cubicBezTo>
                <a:cubicBezTo>
                  <a:pt x="14818" y="4063"/>
                  <a:pt x="14818" y="4063"/>
                  <a:pt x="14818" y="4063"/>
                </a:cubicBezTo>
                <a:cubicBezTo>
                  <a:pt x="14800" y="4063"/>
                  <a:pt x="14800" y="4063"/>
                  <a:pt x="14800" y="4063"/>
                </a:cubicBezTo>
                <a:cubicBezTo>
                  <a:pt x="14781" y="4073"/>
                  <a:pt x="14781" y="4073"/>
                  <a:pt x="14781" y="4073"/>
                </a:cubicBezTo>
                <a:cubicBezTo>
                  <a:pt x="14766" y="4081"/>
                  <a:pt x="14766" y="4081"/>
                  <a:pt x="14766" y="4081"/>
                </a:cubicBezTo>
                <a:cubicBezTo>
                  <a:pt x="14751" y="4087"/>
                  <a:pt x="14751" y="4087"/>
                  <a:pt x="14751" y="4087"/>
                </a:cubicBezTo>
                <a:cubicBezTo>
                  <a:pt x="14735" y="4091"/>
                  <a:pt x="14735" y="4091"/>
                  <a:pt x="14735" y="4091"/>
                </a:cubicBezTo>
                <a:cubicBezTo>
                  <a:pt x="14714" y="4090"/>
                  <a:pt x="14714" y="4090"/>
                  <a:pt x="14714" y="4090"/>
                </a:cubicBezTo>
                <a:cubicBezTo>
                  <a:pt x="14696" y="4086"/>
                  <a:pt x="14696" y="4086"/>
                  <a:pt x="14696" y="4086"/>
                </a:cubicBezTo>
                <a:cubicBezTo>
                  <a:pt x="14696" y="4086"/>
                  <a:pt x="14688" y="4080"/>
                  <a:pt x="14688" y="4079"/>
                </a:cubicBezTo>
                <a:cubicBezTo>
                  <a:pt x="14687" y="4077"/>
                  <a:pt x="14685" y="4069"/>
                  <a:pt x="14685" y="4069"/>
                </a:cubicBezTo>
                <a:cubicBezTo>
                  <a:pt x="14678" y="4067"/>
                  <a:pt x="14678" y="4067"/>
                  <a:pt x="14678" y="4067"/>
                </a:cubicBezTo>
                <a:cubicBezTo>
                  <a:pt x="14670" y="4073"/>
                  <a:pt x="14670" y="4073"/>
                  <a:pt x="14670" y="4073"/>
                </a:cubicBezTo>
                <a:cubicBezTo>
                  <a:pt x="14654" y="4084"/>
                  <a:pt x="14654" y="4084"/>
                  <a:pt x="14654" y="4084"/>
                </a:cubicBezTo>
                <a:cubicBezTo>
                  <a:pt x="14636" y="4088"/>
                  <a:pt x="14636" y="4088"/>
                  <a:pt x="14636" y="4088"/>
                </a:cubicBezTo>
                <a:cubicBezTo>
                  <a:pt x="14620" y="4094"/>
                  <a:pt x="14620" y="4094"/>
                  <a:pt x="14620" y="4094"/>
                </a:cubicBezTo>
                <a:cubicBezTo>
                  <a:pt x="14609" y="4105"/>
                  <a:pt x="14609" y="4105"/>
                  <a:pt x="14609" y="4105"/>
                </a:cubicBezTo>
                <a:cubicBezTo>
                  <a:pt x="14606" y="4123"/>
                  <a:pt x="14606" y="4123"/>
                  <a:pt x="14606" y="4123"/>
                </a:cubicBezTo>
                <a:cubicBezTo>
                  <a:pt x="14613" y="4137"/>
                  <a:pt x="14613" y="4137"/>
                  <a:pt x="14613" y="4137"/>
                </a:cubicBezTo>
                <a:cubicBezTo>
                  <a:pt x="14620" y="4145"/>
                  <a:pt x="14620" y="4145"/>
                  <a:pt x="14620" y="4145"/>
                </a:cubicBezTo>
                <a:cubicBezTo>
                  <a:pt x="14622" y="4153"/>
                  <a:pt x="14622" y="4153"/>
                  <a:pt x="14622" y="4153"/>
                </a:cubicBezTo>
                <a:cubicBezTo>
                  <a:pt x="14615" y="4159"/>
                  <a:pt x="14615" y="4159"/>
                  <a:pt x="14615" y="4159"/>
                </a:cubicBezTo>
                <a:cubicBezTo>
                  <a:pt x="14611" y="4165"/>
                  <a:pt x="14611" y="4165"/>
                  <a:pt x="14611" y="4165"/>
                </a:cubicBezTo>
                <a:cubicBezTo>
                  <a:pt x="14612" y="4172"/>
                  <a:pt x="14612" y="4172"/>
                  <a:pt x="14612" y="4172"/>
                </a:cubicBezTo>
                <a:cubicBezTo>
                  <a:pt x="14610" y="4182"/>
                  <a:pt x="14610" y="4182"/>
                  <a:pt x="14610" y="4182"/>
                </a:cubicBezTo>
                <a:cubicBezTo>
                  <a:pt x="14598" y="4191"/>
                  <a:pt x="14598" y="4191"/>
                  <a:pt x="14598" y="4191"/>
                </a:cubicBezTo>
                <a:cubicBezTo>
                  <a:pt x="14589" y="4199"/>
                  <a:pt x="14589" y="4199"/>
                  <a:pt x="14589" y="4199"/>
                </a:cubicBezTo>
                <a:cubicBezTo>
                  <a:pt x="14579" y="4210"/>
                  <a:pt x="14579" y="4210"/>
                  <a:pt x="14579" y="4210"/>
                </a:cubicBezTo>
                <a:cubicBezTo>
                  <a:pt x="14566" y="4214"/>
                  <a:pt x="14566" y="4214"/>
                  <a:pt x="14566" y="4214"/>
                </a:cubicBezTo>
                <a:cubicBezTo>
                  <a:pt x="14551" y="4220"/>
                  <a:pt x="14551" y="4220"/>
                  <a:pt x="14551" y="4220"/>
                </a:cubicBezTo>
                <a:cubicBezTo>
                  <a:pt x="14543" y="4220"/>
                  <a:pt x="14543" y="4220"/>
                  <a:pt x="14543" y="4220"/>
                </a:cubicBezTo>
                <a:cubicBezTo>
                  <a:pt x="14542" y="4216"/>
                  <a:pt x="14542" y="4216"/>
                  <a:pt x="14542" y="4216"/>
                </a:cubicBezTo>
                <a:cubicBezTo>
                  <a:pt x="14540" y="4208"/>
                  <a:pt x="14540" y="4208"/>
                  <a:pt x="14540" y="4208"/>
                </a:cubicBezTo>
                <a:cubicBezTo>
                  <a:pt x="14530" y="4208"/>
                  <a:pt x="14530" y="4208"/>
                  <a:pt x="14530" y="4208"/>
                </a:cubicBezTo>
                <a:cubicBezTo>
                  <a:pt x="14519" y="4220"/>
                  <a:pt x="14519" y="4220"/>
                  <a:pt x="14519" y="4220"/>
                </a:cubicBezTo>
                <a:cubicBezTo>
                  <a:pt x="14518" y="4233"/>
                  <a:pt x="14518" y="4233"/>
                  <a:pt x="14518" y="4233"/>
                </a:cubicBezTo>
                <a:cubicBezTo>
                  <a:pt x="14514" y="4245"/>
                  <a:pt x="14514" y="4245"/>
                  <a:pt x="14514" y="4245"/>
                </a:cubicBezTo>
                <a:cubicBezTo>
                  <a:pt x="14502" y="4260"/>
                  <a:pt x="14502" y="4260"/>
                  <a:pt x="14502" y="4260"/>
                </a:cubicBezTo>
                <a:cubicBezTo>
                  <a:pt x="14487" y="4280"/>
                  <a:pt x="14487" y="4280"/>
                  <a:pt x="14487" y="4280"/>
                </a:cubicBezTo>
                <a:cubicBezTo>
                  <a:pt x="14473" y="4309"/>
                  <a:pt x="14473" y="4309"/>
                  <a:pt x="14473" y="4309"/>
                </a:cubicBezTo>
                <a:cubicBezTo>
                  <a:pt x="14455" y="4331"/>
                  <a:pt x="14455" y="4331"/>
                  <a:pt x="14455" y="4331"/>
                </a:cubicBezTo>
                <a:cubicBezTo>
                  <a:pt x="14438" y="4340"/>
                  <a:pt x="14438" y="4340"/>
                  <a:pt x="14438" y="4340"/>
                </a:cubicBezTo>
                <a:cubicBezTo>
                  <a:pt x="14438" y="4340"/>
                  <a:pt x="14425" y="4351"/>
                  <a:pt x="14423" y="4353"/>
                </a:cubicBezTo>
                <a:cubicBezTo>
                  <a:pt x="14421" y="4354"/>
                  <a:pt x="14412" y="4372"/>
                  <a:pt x="14412" y="4372"/>
                </a:cubicBezTo>
                <a:cubicBezTo>
                  <a:pt x="14396" y="4390"/>
                  <a:pt x="14396" y="4390"/>
                  <a:pt x="14396" y="4390"/>
                </a:cubicBezTo>
                <a:cubicBezTo>
                  <a:pt x="14371" y="4402"/>
                  <a:pt x="14371" y="4402"/>
                  <a:pt x="14371" y="4402"/>
                </a:cubicBezTo>
                <a:cubicBezTo>
                  <a:pt x="14371" y="4402"/>
                  <a:pt x="14356" y="4418"/>
                  <a:pt x="14355" y="4420"/>
                </a:cubicBezTo>
                <a:cubicBezTo>
                  <a:pt x="14355" y="4422"/>
                  <a:pt x="14356" y="4428"/>
                  <a:pt x="14356" y="4428"/>
                </a:cubicBezTo>
                <a:cubicBezTo>
                  <a:pt x="14358" y="4440"/>
                  <a:pt x="14358" y="4440"/>
                  <a:pt x="14358" y="4440"/>
                </a:cubicBezTo>
                <a:cubicBezTo>
                  <a:pt x="14353" y="4455"/>
                  <a:pt x="14353" y="4455"/>
                  <a:pt x="14353" y="4455"/>
                </a:cubicBezTo>
                <a:cubicBezTo>
                  <a:pt x="14338" y="4467"/>
                  <a:pt x="14338" y="4467"/>
                  <a:pt x="14338" y="4467"/>
                </a:cubicBezTo>
                <a:cubicBezTo>
                  <a:pt x="14323" y="4469"/>
                  <a:pt x="14323" y="4469"/>
                  <a:pt x="14323" y="4469"/>
                </a:cubicBezTo>
                <a:cubicBezTo>
                  <a:pt x="14305" y="4466"/>
                  <a:pt x="14305" y="4466"/>
                  <a:pt x="14305" y="4466"/>
                </a:cubicBezTo>
                <a:cubicBezTo>
                  <a:pt x="14294" y="4471"/>
                  <a:pt x="14294" y="4471"/>
                  <a:pt x="14294" y="4471"/>
                </a:cubicBezTo>
                <a:cubicBezTo>
                  <a:pt x="14292" y="4487"/>
                  <a:pt x="14292" y="4487"/>
                  <a:pt x="14292" y="4487"/>
                </a:cubicBezTo>
                <a:cubicBezTo>
                  <a:pt x="14291" y="4500"/>
                  <a:pt x="14291" y="4500"/>
                  <a:pt x="14291" y="4500"/>
                </a:cubicBezTo>
                <a:cubicBezTo>
                  <a:pt x="14279" y="4505"/>
                  <a:pt x="14279" y="4505"/>
                  <a:pt x="14279" y="4505"/>
                </a:cubicBezTo>
                <a:cubicBezTo>
                  <a:pt x="14269" y="4505"/>
                  <a:pt x="14269" y="4505"/>
                  <a:pt x="14269" y="4505"/>
                </a:cubicBezTo>
                <a:cubicBezTo>
                  <a:pt x="14259" y="4501"/>
                  <a:pt x="14259" y="4501"/>
                  <a:pt x="14259" y="4501"/>
                </a:cubicBezTo>
                <a:cubicBezTo>
                  <a:pt x="14246" y="4505"/>
                  <a:pt x="14246" y="4505"/>
                  <a:pt x="14246" y="4505"/>
                </a:cubicBezTo>
                <a:cubicBezTo>
                  <a:pt x="14234" y="4520"/>
                  <a:pt x="14234" y="4520"/>
                  <a:pt x="14234" y="4520"/>
                </a:cubicBezTo>
                <a:cubicBezTo>
                  <a:pt x="14234" y="4532"/>
                  <a:pt x="14234" y="4532"/>
                  <a:pt x="14234" y="4532"/>
                </a:cubicBezTo>
                <a:cubicBezTo>
                  <a:pt x="14231" y="4549"/>
                  <a:pt x="14231" y="4549"/>
                  <a:pt x="14231" y="4549"/>
                </a:cubicBezTo>
                <a:cubicBezTo>
                  <a:pt x="14232" y="4568"/>
                  <a:pt x="14232" y="4568"/>
                  <a:pt x="14232" y="4568"/>
                </a:cubicBezTo>
                <a:cubicBezTo>
                  <a:pt x="14237" y="4581"/>
                  <a:pt x="14237" y="4581"/>
                  <a:pt x="14237" y="4581"/>
                </a:cubicBezTo>
                <a:cubicBezTo>
                  <a:pt x="14237" y="4581"/>
                  <a:pt x="14241" y="4606"/>
                  <a:pt x="14241" y="4608"/>
                </a:cubicBezTo>
                <a:cubicBezTo>
                  <a:pt x="14241" y="4609"/>
                  <a:pt x="14237" y="4625"/>
                  <a:pt x="14237" y="4625"/>
                </a:cubicBezTo>
                <a:cubicBezTo>
                  <a:pt x="14243" y="4637"/>
                  <a:pt x="14243" y="4637"/>
                  <a:pt x="14243" y="4637"/>
                </a:cubicBezTo>
                <a:cubicBezTo>
                  <a:pt x="14250" y="4651"/>
                  <a:pt x="14250" y="4651"/>
                  <a:pt x="14250" y="4651"/>
                </a:cubicBezTo>
                <a:cubicBezTo>
                  <a:pt x="14245" y="4658"/>
                  <a:pt x="14245" y="4658"/>
                  <a:pt x="14245" y="4658"/>
                </a:cubicBezTo>
                <a:cubicBezTo>
                  <a:pt x="14238" y="4660"/>
                  <a:pt x="14238" y="4660"/>
                  <a:pt x="14238" y="4660"/>
                </a:cubicBezTo>
                <a:cubicBezTo>
                  <a:pt x="14238" y="4669"/>
                  <a:pt x="14238" y="4669"/>
                  <a:pt x="14238" y="4669"/>
                </a:cubicBezTo>
                <a:cubicBezTo>
                  <a:pt x="14245" y="4673"/>
                  <a:pt x="14245" y="4673"/>
                  <a:pt x="14245" y="4673"/>
                </a:cubicBezTo>
                <a:cubicBezTo>
                  <a:pt x="14252" y="4678"/>
                  <a:pt x="14252" y="4678"/>
                  <a:pt x="14252" y="4678"/>
                </a:cubicBezTo>
                <a:cubicBezTo>
                  <a:pt x="14255" y="4693"/>
                  <a:pt x="14255" y="4693"/>
                  <a:pt x="14255" y="4693"/>
                </a:cubicBezTo>
                <a:cubicBezTo>
                  <a:pt x="14254" y="4702"/>
                  <a:pt x="14254" y="4702"/>
                  <a:pt x="14254" y="4702"/>
                </a:cubicBezTo>
                <a:cubicBezTo>
                  <a:pt x="14254" y="4718"/>
                  <a:pt x="14254" y="4718"/>
                  <a:pt x="14254" y="4718"/>
                </a:cubicBezTo>
                <a:cubicBezTo>
                  <a:pt x="14249" y="4736"/>
                  <a:pt x="14249" y="4736"/>
                  <a:pt x="14249" y="4736"/>
                </a:cubicBezTo>
                <a:cubicBezTo>
                  <a:pt x="14245" y="4751"/>
                  <a:pt x="14245" y="4751"/>
                  <a:pt x="14245" y="4751"/>
                </a:cubicBezTo>
                <a:cubicBezTo>
                  <a:pt x="14237" y="4773"/>
                  <a:pt x="14237" y="4773"/>
                  <a:pt x="14237" y="4773"/>
                </a:cubicBezTo>
                <a:cubicBezTo>
                  <a:pt x="14226" y="4792"/>
                  <a:pt x="14226" y="4792"/>
                  <a:pt x="14226" y="4792"/>
                </a:cubicBezTo>
                <a:cubicBezTo>
                  <a:pt x="14226" y="4792"/>
                  <a:pt x="14226" y="4810"/>
                  <a:pt x="14227" y="4813"/>
                </a:cubicBezTo>
                <a:cubicBezTo>
                  <a:pt x="14227" y="4816"/>
                  <a:pt x="14234" y="4833"/>
                  <a:pt x="14234" y="4833"/>
                </a:cubicBezTo>
                <a:cubicBezTo>
                  <a:pt x="14236" y="4856"/>
                  <a:pt x="14236" y="4856"/>
                  <a:pt x="14236" y="4856"/>
                </a:cubicBezTo>
                <a:cubicBezTo>
                  <a:pt x="14241" y="4888"/>
                  <a:pt x="14241" y="4888"/>
                  <a:pt x="14241" y="4888"/>
                </a:cubicBezTo>
                <a:cubicBezTo>
                  <a:pt x="14240" y="4901"/>
                  <a:pt x="14240" y="4901"/>
                  <a:pt x="14240" y="4901"/>
                </a:cubicBezTo>
                <a:cubicBezTo>
                  <a:pt x="14233" y="4903"/>
                  <a:pt x="14233" y="4903"/>
                  <a:pt x="14233" y="4903"/>
                </a:cubicBezTo>
                <a:cubicBezTo>
                  <a:pt x="14220" y="4902"/>
                  <a:pt x="14220" y="4902"/>
                  <a:pt x="14220" y="4902"/>
                </a:cubicBezTo>
                <a:cubicBezTo>
                  <a:pt x="14208" y="4905"/>
                  <a:pt x="14208" y="4905"/>
                  <a:pt x="14208" y="4905"/>
                </a:cubicBezTo>
                <a:cubicBezTo>
                  <a:pt x="14205" y="4912"/>
                  <a:pt x="14205" y="4912"/>
                  <a:pt x="14205" y="4912"/>
                </a:cubicBezTo>
                <a:cubicBezTo>
                  <a:pt x="14197" y="4932"/>
                  <a:pt x="14197" y="4932"/>
                  <a:pt x="14197" y="4932"/>
                </a:cubicBezTo>
                <a:cubicBezTo>
                  <a:pt x="14188" y="4944"/>
                  <a:pt x="14188" y="4944"/>
                  <a:pt x="14188" y="4944"/>
                </a:cubicBezTo>
                <a:cubicBezTo>
                  <a:pt x="14183" y="4959"/>
                  <a:pt x="14183" y="4959"/>
                  <a:pt x="14183" y="4959"/>
                </a:cubicBezTo>
                <a:cubicBezTo>
                  <a:pt x="14186" y="4968"/>
                  <a:pt x="14186" y="4968"/>
                  <a:pt x="14186" y="4968"/>
                </a:cubicBezTo>
                <a:cubicBezTo>
                  <a:pt x="14193" y="4974"/>
                  <a:pt x="14193" y="4974"/>
                  <a:pt x="14193" y="4974"/>
                </a:cubicBezTo>
                <a:cubicBezTo>
                  <a:pt x="14190" y="4981"/>
                  <a:pt x="14190" y="4981"/>
                  <a:pt x="14190" y="4981"/>
                </a:cubicBezTo>
                <a:cubicBezTo>
                  <a:pt x="14174" y="4985"/>
                  <a:pt x="14174" y="4985"/>
                  <a:pt x="14174" y="4985"/>
                </a:cubicBezTo>
                <a:cubicBezTo>
                  <a:pt x="14152" y="4995"/>
                  <a:pt x="14152" y="4995"/>
                  <a:pt x="14152" y="4995"/>
                </a:cubicBezTo>
                <a:cubicBezTo>
                  <a:pt x="14138" y="5009"/>
                  <a:pt x="14138" y="5009"/>
                  <a:pt x="14138" y="5009"/>
                </a:cubicBezTo>
                <a:cubicBezTo>
                  <a:pt x="14134" y="5027"/>
                  <a:pt x="14134" y="5027"/>
                  <a:pt x="14134" y="5027"/>
                </a:cubicBezTo>
                <a:cubicBezTo>
                  <a:pt x="14132" y="5045"/>
                  <a:pt x="14132" y="5045"/>
                  <a:pt x="14132" y="5045"/>
                </a:cubicBezTo>
                <a:cubicBezTo>
                  <a:pt x="14118" y="5055"/>
                  <a:pt x="14118" y="5055"/>
                  <a:pt x="14118" y="5055"/>
                </a:cubicBezTo>
                <a:cubicBezTo>
                  <a:pt x="14104" y="5067"/>
                  <a:pt x="14104" y="5067"/>
                  <a:pt x="14104" y="5067"/>
                </a:cubicBezTo>
                <a:cubicBezTo>
                  <a:pt x="14092" y="5065"/>
                  <a:pt x="14092" y="5065"/>
                  <a:pt x="14092" y="5065"/>
                </a:cubicBezTo>
                <a:cubicBezTo>
                  <a:pt x="14077" y="5059"/>
                  <a:pt x="14077" y="5059"/>
                  <a:pt x="14077" y="5059"/>
                </a:cubicBezTo>
                <a:cubicBezTo>
                  <a:pt x="14062" y="5042"/>
                  <a:pt x="14062" y="5042"/>
                  <a:pt x="14062" y="5042"/>
                </a:cubicBezTo>
                <a:cubicBezTo>
                  <a:pt x="14062" y="5042"/>
                  <a:pt x="14048" y="5030"/>
                  <a:pt x="14046" y="5026"/>
                </a:cubicBezTo>
                <a:cubicBezTo>
                  <a:pt x="14044" y="5022"/>
                  <a:pt x="14033" y="5003"/>
                  <a:pt x="14033" y="5003"/>
                </a:cubicBezTo>
                <a:cubicBezTo>
                  <a:pt x="14033" y="5003"/>
                  <a:pt x="14018" y="4974"/>
                  <a:pt x="14017" y="4971"/>
                </a:cubicBezTo>
                <a:cubicBezTo>
                  <a:pt x="14016" y="4968"/>
                  <a:pt x="14015" y="4950"/>
                  <a:pt x="14015" y="4950"/>
                </a:cubicBezTo>
                <a:cubicBezTo>
                  <a:pt x="14004" y="4913"/>
                  <a:pt x="14004" y="4913"/>
                  <a:pt x="14004" y="4913"/>
                </a:cubicBezTo>
                <a:cubicBezTo>
                  <a:pt x="14000" y="4894"/>
                  <a:pt x="14000" y="4894"/>
                  <a:pt x="14000" y="4894"/>
                </a:cubicBezTo>
                <a:cubicBezTo>
                  <a:pt x="14000" y="4894"/>
                  <a:pt x="13986" y="4872"/>
                  <a:pt x="13985" y="4870"/>
                </a:cubicBezTo>
                <a:cubicBezTo>
                  <a:pt x="13984" y="4869"/>
                  <a:pt x="13980" y="4851"/>
                  <a:pt x="13980" y="4851"/>
                </a:cubicBezTo>
                <a:cubicBezTo>
                  <a:pt x="13968" y="4831"/>
                  <a:pt x="13968" y="4831"/>
                  <a:pt x="13968" y="4831"/>
                </a:cubicBezTo>
                <a:cubicBezTo>
                  <a:pt x="13968" y="4831"/>
                  <a:pt x="13958" y="4808"/>
                  <a:pt x="13955" y="4802"/>
                </a:cubicBezTo>
                <a:cubicBezTo>
                  <a:pt x="13953" y="4796"/>
                  <a:pt x="13940" y="4782"/>
                  <a:pt x="13940" y="4782"/>
                </a:cubicBezTo>
                <a:cubicBezTo>
                  <a:pt x="13925" y="4755"/>
                  <a:pt x="13925" y="4755"/>
                  <a:pt x="13925" y="4755"/>
                </a:cubicBezTo>
                <a:cubicBezTo>
                  <a:pt x="13907" y="4711"/>
                  <a:pt x="13907" y="4711"/>
                  <a:pt x="13907" y="4711"/>
                </a:cubicBezTo>
                <a:cubicBezTo>
                  <a:pt x="13895" y="4679"/>
                  <a:pt x="13895" y="4679"/>
                  <a:pt x="13895" y="4679"/>
                </a:cubicBezTo>
                <a:cubicBezTo>
                  <a:pt x="13889" y="4651"/>
                  <a:pt x="13889" y="4651"/>
                  <a:pt x="13889" y="4651"/>
                </a:cubicBezTo>
                <a:cubicBezTo>
                  <a:pt x="13878" y="4623"/>
                  <a:pt x="13878" y="4623"/>
                  <a:pt x="13878" y="4623"/>
                </a:cubicBezTo>
                <a:cubicBezTo>
                  <a:pt x="13872" y="4604"/>
                  <a:pt x="13872" y="4604"/>
                  <a:pt x="13872" y="4604"/>
                </a:cubicBezTo>
                <a:cubicBezTo>
                  <a:pt x="13863" y="4593"/>
                  <a:pt x="13863" y="4593"/>
                  <a:pt x="13863" y="4593"/>
                </a:cubicBezTo>
                <a:cubicBezTo>
                  <a:pt x="13851" y="4579"/>
                  <a:pt x="13851" y="4579"/>
                  <a:pt x="13851" y="4579"/>
                </a:cubicBezTo>
                <a:cubicBezTo>
                  <a:pt x="13831" y="4536"/>
                  <a:pt x="13831" y="4536"/>
                  <a:pt x="13831" y="4536"/>
                </a:cubicBezTo>
                <a:cubicBezTo>
                  <a:pt x="13831" y="4536"/>
                  <a:pt x="13824" y="4523"/>
                  <a:pt x="13822" y="4519"/>
                </a:cubicBezTo>
                <a:cubicBezTo>
                  <a:pt x="13820" y="4516"/>
                  <a:pt x="13812" y="4497"/>
                  <a:pt x="13810" y="4494"/>
                </a:cubicBezTo>
                <a:cubicBezTo>
                  <a:pt x="13809" y="4490"/>
                  <a:pt x="13798" y="4473"/>
                  <a:pt x="13798" y="4473"/>
                </a:cubicBezTo>
                <a:cubicBezTo>
                  <a:pt x="13789" y="4435"/>
                  <a:pt x="13789" y="4435"/>
                  <a:pt x="13789" y="4435"/>
                </a:cubicBezTo>
                <a:cubicBezTo>
                  <a:pt x="13786" y="4420"/>
                  <a:pt x="13786" y="4420"/>
                  <a:pt x="13786" y="4420"/>
                </a:cubicBezTo>
                <a:cubicBezTo>
                  <a:pt x="13781" y="4403"/>
                  <a:pt x="13781" y="4403"/>
                  <a:pt x="13781" y="4403"/>
                </a:cubicBezTo>
                <a:cubicBezTo>
                  <a:pt x="13776" y="4382"/>
                  <a:pt x="13776" y="4382"/>
                  <a:pt x="13776" y="4382"/>
                </a:cubicBezTo>
                <a:cubicBezTo>
                  <a:pt x="13766" y="4354"/>
                  <a:pt x="13766" y="4354"/>
                  <a:pt x="13766" y="4354"/>
                </a:cubicBezTo>
                <a:cubicBezTo>
                  <a:pt x="13760" y="4333"/>
                  <a:pt x="13760" y="4333"/>
                  <a:pt x="13760" y="4333"/>
                </a:cubicBezTo>
                <a:cubicBezTo>
                  <a:pt x="13760" y="4333"/>
                  <a:pt x="13756" y="4320"/>
                  <a:pt x="13756" y="4319"/>
                </a:cubicBezTo>
                <a:cubicBezTo>
                  <a:pt x="13756" y="4318"/>
                  <a:pt x="13752" y="4291"/>
                  <a:pt x="13752" y="4290"/>
                </a:cubicBezTo>
                <a:cubicBezTo>
                  <a:pt x="13752" y="4288"/>
                  <a:pt x="13751" y="4273"/>
                  <a:pt x="13751" y="4273"/>
                </a:cubicBezTo>
                <a:cubicBezTo>
                  <a:pt x="13742" y="4247"/>
                  <a:pt x="13742" y="4247"/>
                  <a:pt x="13742" y="4247"/>
                </a:cubicBezTo>
                <a:cubicBezTo>
                  <a:pt x="13738" y="4235"/>
                  <a:pt x="13738" y="4235"/>
                  <a:pt x="13738" y="4235"/>
                </a:cubicBezTo>
                <a:cubicBezTo>
                  <a:pt x="13731" y="4216"/>
                  <a:pt x="13731" y="4216"/>
                  <a:pt x="13731" y="4216"/>
                </a:cubicBezTo>
                <a:cubicBezTo>
                  <a:pt x="13730" y="4201"/>
                  <a:pt x="13730" y="4201"/>
                  <a:pt x="13730" y="4201"/>
                </a:cubicBezTo>
                <a:cubicBezTo>
                  <a:pt x="13732" y="4182"/>
                  <a:pt x="13732" y="4182"/>
                  <a:pt x="13732" y="4182"/>
                </a:cubicBezTo>
                <a:cubicBezTo>
                  <a:pt x="13738" y="4166"/>
                  <a:pt x="13738" y="4166"/>
                  <a:pt x="13738" y="4166"/>
                </a:cubicBezTo>
                <a:cubicBezTo>
                  <a:pt x="13736" y="4147"/>
                  <a:pt x="13736" y="4147"/>
                  <a:pt x="13736" y="4147"/>
                </a:cubicBezTo>
                <a:cubicBezTo>
                  <a:pt x="13736" y="4147"/>
                  <a:pt x="13734" y="4141"/>
                  <a:pt x="13733" y="4139"/>
                </a:cubicBezTo>
                <a:cubicBezTo>
                  <a:pt x="13733" y="4138"/>
                  <a:pt x="13728" y="4131"/>
                  <a:pt x="13728" y="4131"/>
                </a:cubicBezTo>
                <a:cubicBezTo>
                  <a:pt x="13719" y="4120"/>
                  <a:pt x="13719" y="4120"/>
                  <a:pt x="13719" y="4120"/>
                </a:cubicBezTo>
                <a:cubicBezTo>
                  <a:pt x="13714" y="4114"/>
                  <a:pt x="13714" y="4114"/>
                  <a:pt x="13714" y="4114"/>
                </a:cubicBezTo>
                <a:cubicBezTo>
                  <a:pt x="13712" y="4102"/>
                  <a:pt x="13712" y="4102"/>
                  <a:pt x="13712" y="4102"/>
                </a:cubicBezTo>
                <a:cubicBezTo>
                  <a:pt x="13716" y="4096"/>
                  <a:pt x="13716" y="4096"/>
                  <a:pt x="13716" y="4096"/>
                </a:cubicBezTo>
                <a:cubicBezTo>
                  <a:pt x="13722" y="4091"/>
                  <a:pt x="13722" y="4091"/>
                  <a:pt x="13722" y="4091"/>
                </a:cubicBezTo>
                <a:cubicBezTo>
                  <a:pt x="13725" y="4087"/>
                  <a:pt x="13725" y="4087"/>
                  <a:pt x="13725" y="4087"/>
                </a:cubicBezTo>
                <a:cubicBezTo>
                  <a:pt x="13722" y="4083"/>
                  <a:pt x="13722" y="4083"/>
                  <a:pt x="13722" y="4083"/>
                </a:cubicBezTo>
                <a:cubicBezTo>
                  <a:pt x="13714" y="4084"/>
                  <a:pt x="13714" y="4084"/>
                  <a:pt x="13714" y="4084"/>
                </a:cubicBezTo>
                <a:cubicBezTo>
                  <a:pt x="13714" y="4084"/>
                  <a:pt x="13709" y="4078"/>
                  <a:pt x="13709" y="4077"/>
                </a:cubicBezTo>
                <a:cubicBezTo>
                  <a:pt x="13709" y="4076"/>
                  <a:pt x="13707" y="4067"/>
                  <a:pt x="13707" y="4067"/>
                </a:cubicBezTo>
                <a:cubicBezTo>
                  <a:pt x="13705" y="4064"/>
                  <a:pt x="13705" y="4064"/>
                  <a:pt x="13705" y="4064"/>
                </a:cubicBezTo>
                <a:cubicBezTo>
                  <a:pt x="13705" y="4064"/>
                  <a:pt x="13704" y="4058"/>
                  <a:pt x="13704" y="4057"/>
                </a:cubicBezTo>
                <a:cubicBezTo>
                  <a:pt x="13704" y="4056"/>
                  <a:pt x="13705" y="4049"/>
                  <a:pt x="13705" y="4049"/>
                </a:cubicBezTo>
                <a:cubicBezTo>
                  <a:pt x="13712" y="4047"/>
                  <a:pt x="13712" y="4047"/>
                  <a:pt x="13712" y="4047"/>
                </a:cubicBezTo>
                <a:cubicBezTo>
                  <a:pt x="13717" y="4044"/>
                  <a:pt x="13717" y="4044"/>
                  <a:pt x="13717" y="4044"/>
                </a:cubicBezTo>
                <a:cubicBezTo>
                  <a:pt x="13719" y="4041"/>
                  <a:pt x="13719" y="4041"/>
                  <a:pt x="13719" y="4041"/>
                </a:cubicBezTo>
                <a:cubicBezTo>
                  <a:pt x="13713" y="4037"/>
                  <a:pt x="13713" y="4037"/>
                  <a:pt x="13713" y="4037"/>
                </a:cubicBezTo>
                <a:cubicBezTo>
                  <a:pt x="13706" y="4037"/>
                  <a:pt x="13706" y="4037"/>
                  <a:pt x="13706" y="4037"/>
                </a:cubicBezTo>
                <a:cubicBezTo>
                  <a:pt x="13698" y="4036"/>
                  <a:pt x="13698" y="4036"/>
                  <a:pt x="13698" y="4036"/>
                </a:cubicBezTo>
                <a:cubicBezTo>
                  <a:pt x="13692" y="4034"/>
                  <a:pt x="13692" y="4034"/>
                  <a:pt x="13692" y="4034"/>
                </a:cubicBezTo>
                <a:cubicBezTo>
                  <a:pt x="13686" y="4039"/>
                  <a:pt x="13686" y="4039"/>
                  <a:pt x="13686" y="4039"/>
                </a:cubicBezTo>
                <a:cubicBezTo>
                  <a:pt x="13689" y="4045"/>
                  <a:pt x="13689" y="4045"/>
                  <a:pt x="13689" y="4045"/>
                </a:cubicBezTo>
                <a:cubicBezTo>
                  <a:pt x="13690" y="4051"/>
                  <a:pt x="13690" y="4051"/>
                  <a:pt x="13690" y="4051"/>
                </a:cubicBezTo>
                <a:cubicBezTo>
                  <a:pt x="13687" y="4057"/>
                  <a:pt x="13687" y="4057"/>
                  <a:pt x="13687" y="4057"/>
                </a:cubicBezTo>
                <a:cubicBezTo>
                  <a:pt x="13680" y="4062"/>
                  <a:pt x="13680" y="4062"/>
                  <a:pt x="13680" y="4062"/>
                </a:cubicBezTo>
                <a:cubicBezTo>
                  <a:pt x="13679" y="4071"/>
                  <a:pt x="13679" y="4071"/>
                  <a:pt x="13679" y="4071"/>
                </a:cubicBezTo>
                <a:cubicBezTo>
                  <a:pt x="13686" y="4076"/>
                  <a:pt x="13686" y="4076"/>
                  <a:pt x="13686" y="4076"/>
                </a:cubicBezTo>
                <a:cubicBezTo>
                  <a:pt x="13692" y="4085"/>
                  <a:pt x="13692" y="4085"/>
                  <a:pt x="13692" y="4085"/>
                </a:cubicBezTo>
                <a:cubicBezTo>
                  <a:pt x="13691" y="4094"/>
                  <a:pt x="13691" y="4094"/>
                  <a:pt x="13691" y="4094"/>
                </a:cubicBezTo>
                <a:cubicBezTo>
                  <a:pt x="13687" y="4100"/>
                  <a:pt x="13687" y="4100"/>
                  <a:pt x="13687" y="4100"/>
                </a:cubicBezTo>
                <a:cubicBezTo>
                  <a:pt x="13686" y="4107"/>
                  <a:pt x="13686" y="4107"/>
                  <a:pt x="13686" y="4107"/>
                </a:cubicBezTo>
                <a:cubicBezTo>
                  <a:pt x="13683" y="4116"/>
                  <a:pt x="13683" y="4116"/>
                  <a:pt x="13683" y="4116"/>
                </a:cubicBezTo>
                <a:cubicBezTo>
                  <a:pt x="13676" y="4120"/>
                  <a:pt x="13676" y="4120"/>
                  <a:pt x="13676" y="4120"/>
                </a:cubicBezTo>
                <a:cubicBezTo>
                  <a:pt x="13661" y="4129"/>
                  <a:pt x="13661" y="4129"/>
                  <a:pt x="13661" y="4129"/>
                </a:cubicBezTo>
                <a:cubicBezTo>
                  <a:pt x="13646" y="4137"/>
                  <a:pt x="13646" y="4137"/>
                  <a:pt x="13646" y="4137"/>
                </a:cubicBezTo>
                <a:cubicBezTo>
                  <a:pt x="13631" y="4145"/>
                  <a:pt x="13631" y="4145"/>
                  <a:pt x="13631" y="4145"/>
                </a:cubicBezTo>
                <a:cubicBezTo>
                  <a:pt x="13616" y="4148"/>
                  <a:pt x="13616" y="4148"/>
                  <a:pt x="13616" y="4148"/>
                </a:cubicBezTo>
                <a:cubicBezTo>
                  <a:pt x="13596" y="4148"/>
                  <a:pt x="13596" y="4148"/>
                  <a:pt x="13596" y="4148"/>
                </a:cubicBezTo>
                <a:cubicBezTo>
                  <a:pt x="13596" y="4148"/>
                  <a:pt x="13578" y="4137"/>
                  <a:pt x="13577" y="4136"/>
                </a:cubicBezTo>
                <a:cubicBezTo>
                  <a:pt x="13577" y="4135"/>
                  <a:pt x="13555" y="4122"/>
                  <a:pt x="13555" y="4121"/>
                </a:cubicBezTo>
                <a:cubicBezTo>
                  <a:pt x="13554" y="4120"/>
                  <a:pt x="13536" y="4096"/>
                  <a:pt x="13536" y="4096"/>
                </a:cubicBezTo>
                <a:cubicBezTo>
                  <a:pt x="13516" y="4076"/>
                  <a:pt x="13516" y="4076"/>
                  <a:pt x="13516" y="4076"/>
                </a:cubicBezTo>
                <a:cubicBezTo>
                  <a:pt x="13485" y="4043"/>
                  <a:pt x="13485" y="4043"/>
                  <a:pt x="13485" y="4043"/>
                </a:cubicBezTo>
                <a:cubicBezTo>
                  <a:pt x="13476" y="4035"/>
                  <a:pt x="13476" y="4035"/>
                  <a:pt x="13476" y="4035"/>
                </a:cubicBezTo>
                <a:cubicBezTo>
                  <a:pt x="13475" y="4028"/>
                  <a:pt x="13475" y="4028"/>
                  <a:pt x="13475" y="4028"/>
                </a:cubicBezTo>
                <a:cubicBezTo>
                  <a:pt x="13480" y="4025"/>
                  <a:pt x="13480" y="4025"/>
                  <a:pt x="13480" y="4025"/>
                </a:cubicBezTo>
                <a:cubicBezTo>
                  <a:pt x="13487" y="4027"/>
                  <a:pt x="13487" y="4027"/>
                  <a:pt x="13487" y="4027"/>
                </a:cubicBezTo>
                <a:cubicBezTo>
                  <a:pt x="13494" y="4033"/>
                  <a:pt x="13494" y="4033"/>
                  <a:pt x="13494" y="4033"/>
                </a:cubicBezTo>
                <a:cubicBezTo>
                  <a:pt x="13498" y="4035"/>
                  <a:pt x="13498" y="4035"/>
                  <a:pt x="13498" y="4035"/>
                </a:cubicBezTo>
                <a:cubicBezTo>
                  <a:pt x="13506" y="4033"/>
                  <a:pt x="13506" y="4033"/>
                  <a:pt x="13506" y="4033"/>
                </a:cubicBezTo>
                <a:cubicBezTo>
                  <a:pt x="13516" y="4030"/>
                  <a:pt x="13516" y="4030"/>
                  <a:pt x="13516" y="4030"/>
                </a:cubicBezTo>
                <a:cubicBezTo>
                  <a:pt x="13526" y="4027"/>
                  <a:pt x="13526" y="4027"/>
                  <a:pt x="13526" y="4027"/>
                </a:cubicBezTo>
                <a:cubicBezTo>
                  <a:pt x="13539" y="4019"/>
                  <a:pt x="13539" y="4019"/>
                  <a:pt x="13539" y="4019"/>
                </a:cubicBezTo>
                <a:cubicBezTo>
                  <a:pt x="13550" y="4013"/>
                  <a:pt x="13550" y="4013"/>
                  <a:pt x="13550" y="4013"/>
                </a:cubicBezTo>
                <a:cubicBezTo>
                  <a:pt x="13557" y="4001"/>
                  <a:pt x="13557" y="4001"/>
                  <a:pt x="13557" y="4001"/>
                </a:cubicBezTo>
                <a:cubicBezTo>
                  <a:pt x="13565" y="3992"/>
                  <a:pt x="13565" y="3992"/>
                  <a:pt x="13565" y="3992"/>
                </a:cubicBezTo>
                <a:cubicBezTo>
                  <a:pt x="13569" y="3989"/>
                  <a:pt x="13569" y="3989"/>
                  <a:pt x="13569" y="3989"/>
                </a:cubicBezTo>
                <a:cubicBezTo>
                  <a:pt x="13573" y="3988"/>
                  <a:pt x="13573" y="3988"/>
                  <a:pt x="13573" y="3988"/>
                </a:cubicBezTo>
                <a:cubicBezTo>
                  <a:pt x="13573" y="3982"/>
                  <a:pt x="13573" y="3982"/>
                  <a:pt x="13573" y="3982"/>
                </a:cubicBezTo>
                <a:cubicBezTo>
                  <a:pt x="13568" y="3979"/>
                  <a:pt x="13568" y="3979"/>
                  <a:pt x="13568" y="3979"/>
                </a:cubicBezTo>
                <a:cubicBezTo>
                  <a:pt x="13563" y="3983"/>
                  <a:pt x="13563" y="3983"/>
                  <a:pt x="13563" y="3983"/>
                </a:cubicBezTo>
                <a:cubicBezTo>
                  <a:pt x="13557" y="3986"/>
                  <a:pt x="13557" y="3986"/>
                  <a:pt x="13557" y="3986"/>
                </a:cubicBezTo>
                <a:cubicBezTo>
                  <a:pt x="13551" y="3986"/>
                  <a:pt x="13551" y="3986"/>
                  <a:pt x="13551" y="3986"/>
                </a:cubicBezTo>
                <a:cubicBezTo>
                  <a:pt x="13543" y="3992"/>
                  <a:pt x="13543" y="3992"/>
                  <a:pt x="13543" y="3992"/>
                </a:cubicBezTo>
                <a:cubicBezTo>
                  <a:pt x="13531" y="3997"/>
                  <a:pt x="13531" y="3997"/>
                  <a:pt x="13531" y="3997"/>
                </a:cubicBezTo>
                <a:cubicBezTo>
                  <a:pt x="13520" y="4003"/>
                  <a:pt x="13520" y="4003"/>
                  <a:pt x="13520" y="4003"/>
                </a:cubicBezTo>
                <a:cubicBezTo>
                  <a:pt x="13520" y="4003"/>
                  <a:pt x="13506" y="4001"/>
                  <a:pt x="13503" y="4000"/>
                </a:cubicBezTo>
                <a:cubicBezTo>
                  <a:pt x="13501" y="3999"/>
                  <a:pt x="13491" y="3998"/>
                  <a:pt x="13489" y="3997"/>
                </a:cubicBezTo>
                <a:cubicBezTo>
                  <a:pt x="13488" y="3996"/>
                  <a:pt x="13472" y="3988"/>
                  <a:pt x="13472" y="3988"/>
                </a:cubicBezTo>
                <a:cubicBezTo>
                  <a:pt x="13451" y="3976"/>
                  <a:pt x="13451" y="3976"/>
                  <a:pt x="13451" y="3976"/>
                </a:cubicBezTo>
                <a:cubicBezTo>
                  <a:pt x="13451" y="3976"/>
                  <a:pt x="13442" y="3959"/>
                  <a:pt x="13442" y="3958"/>
                </a:cubicBezTo>
                <a:cubicBezTo>
                  <a:pt x="13442" y="3957"/>
                  <a:pt x="13430" y="3942"/>
                  <a:pt x="13430" y="3942"/>
                </a:cubicBezTo>
                <a:cubicBezTo>
                  <a:pt x="13430" y="3942"/>
                  <a:pt x="13423" y="3937"/>
                  <a:pt x="13422" y="3935"/>
                </a:cubicBezTo>
                <a:cubicBezTo>
                  <a:pt x="13422" y="3934"/>
                  <a:pt x="13415" y="3931"/>
                  <a:pt x="13415" y="3931"/>
                </a:cubicBezTo>
                <a:cubicBezTo>
                  <a:pt x="13407" y="3927"/>
                  <a:pt x="13407" y="3927"/>
                  <a:pt x="13407" y="3927"/>
                </a:cubicBezTo>
                <a:cubicBezTo>
                  <a:pt x="13398" y="3925"/>
                  <a:pt x="13398" y="3925"/>
                  <a:pt x="13398" y="3925"/>
                </a:cubicBezTo>
                <a:cubicBezTo>
                  <a:pt x="13398" y="3925"/>
                  <a:pt x="13390" y="3925"/>
                  <a:pt x="13389" y="3925"/>
                </a:cubicBezTo>
                <a:cubicBezTo>
                  <a:pt x="13388" y="3925"/>
                  <a:pt x="13384" y="3924"/>
                  <a:pt x="13383" y="3923"/>
                </a:cubicBezTo>
                <a:cubicBezTo>
                  <a:pt x="13381" y="3922"/>
                  <a:pt x="13374" y="3916"/>
                  <a:pt x="13374" y="3916"/>
                </a:cubicBezTo>
                <a:cubicBezTo>
                  <a:pt x="13374" y="3916"/>
                  <a:pt x="13366" y="3907"/>
                  <a:pt x="13365" y="3904"/>
                </a:cubicBezTo>
                <a:cubicBezTo>
                  <a:pt x="13364" y="3902"/>
                  <a:pt x="13362" y="3893"/>
                  <a:pt x="13362" y="3892"/>
                </a:cubicBezTo>
                <a:cubicBezTo>
                  <a:pt x="13362" y="3891"/>
                  <a:pt x="13356" y="3879"/>
                  <a:pt x="13356" y="3879"/>
                </a:cubicBezTo>
                <a:cubicBezTo>
                  <a:pt x="13354" y="3868"/>
                  <a:pt x="13354" y="3868"/>
                  <a:pt x="13354" y="3868"/>
                </a:cubicBezTo>
                <a:cubicBezTo>
                  <a:pt x="13350" y="3861"/>
                  <a:pt x="13350" y="3861"/>
                  <a:pt x="13350" y="3861"/>
                </a:cubicBezTo>
                <a:cubicBezTo>
                  <a:pt x="13342" y="3853"/>
                  <a:pt x="13342" y="3853"/>
                  <a:pt x="13342" y="3853"/>
                </a:cubicBezTo>
                <a:cubicBezTo>
                  <a:pt x="13336" y="3853"/>
                  <a:pt x="13336" y="3853"/>
                  <a:pt x="13336" y="3853"/>
                </a:cubicBezTo>
                <a:cubicBezTo>
                  <a:pt x="13327" y="3851"/>
                  <a:pt x="13327" y="3851"/>
                  <a:pt x="13327" y="3851"/>
                </a:cubicBezTo>
                <a:cubicBezTo>
                  <a:pt x="13319" y="3847"/>
                  <a:pt x="13319" y="3847"/>
                  <a:pt x="13319" y="3847"/>
                </a:cubicBezTo>
                <a:cubicBezTo>
                  <a:pt x="13319" y="3847"/>
                  <a:pt x="13318" y="3836"/>
                  <a:pt x="13318" y="3834"/>
                </a:cubicBezTo>
                <a:cubicBezTo>
                  <a:pt x="13318" y="3833"/>
                  <a:pt x="13316" y="3824"/>
                  <a:pt x="13316" y="3824"/>
                </a:cubicBezTo>
                <a:cubicBezTo>
                  <a:pt x="13316" y="3823"/>
                  <a:pt x="13309" y="3815"/>
                  <a:pt x="13309" y="3814"/>
                </a:cubicBezTo>
                <a:cubicBezTo>
                  <a:pt x="13309" y="3813"/>
                  <a:pt x="13297" y="3807"/>
                  <a:pt x="13297" y="3807"/>
                </a:cubicBezTo>
                <a:cubicBezTo>
                  <a:pt x="13288" y="3804"/>
                  <a:pt x="13288" y="3804"/>
                  <a:pt x="13288" y="3804"/>
                </a:cubicBezTo>
                <a:cubicBezTo>
                  <a:pt x="13277" y="3804"/>
                  <a:pt x="13277" y="3804"/>
                  <a:pt x="13277" y="3804"/>
                </a:cubicBezTo>
                <a:cubicBezTo>
                  <a:pt x="13273" y="3810"/>
                  <a:pt x="13273" y="3810"/>
                  <a:pt x="13273" y="3810"/>
                </a:cubicBezTo>
                <a:cubicBezTo>
                  <a:pt x="13261" y="3812"/>
                  <a:pt x="13261" y="3812"/>
                  <a:pt x="13261" y="3812"/>
                </a:cubicBezTo>
                <a:cubicBezTo>
                  <a:pt x="13250" y="3814"/>
                  <a:pt x="13250" y="3814"/>
                  <a:pt x="13250" y="3814"/>
                </a:cubicBezTo>
                <a:cubicBezTo>
                  <a:pt x="13241" y="3814"/>
                  <a:pt x="13241" y="3814"/>
                  <a:pt x="13241" y="3814"/>
                </a:cubicBezTo>
                <a:cubicBezTo>
                  <a:pt x="13231" y="3814"/>
                  <a:pt x="13231" y="3814"/>
                  <a:pt x="13231" y="3814"/>
                </a:cubicBezTo>
                <a:cubicBezTo>
                  <a:pt x="13220" y="3818"/>
                  <a:pt x="13220" y="3818"/>
                  <a:pt x="13220" y="3818"/>
                </a:cubicBezTo>
                <a:cubicBezTo>
                  <a:pt x="13212" y="3820"/>
                  <a:pt x="13212" y="3820"/>
                  <a:pt x="13212" y="3820"/>
                </a:cubicBezTo>
                <a:cubicBezTo>
                  <a:pt x="13202" y="3819"/>
                  <a:pt x="13202" y="3819"/>
                  <a:pt x="13202" y="3819"/>
                </a:cubicBezTo>
                <a:cubicBezTo>
                  <a:pt x="13194" y="3820"/>
                  <a:pt x="13194" y="3820"/>
                  <a:pt x="13194" y="3820"/>
                </a:cubicBezTo>
                <a:cubicBezTo>
                  <a:pt x="13186" y="3822"/>
                  <a:pt x="13186" y="3822"/>
                  <a:pt x="13186" y="3822"/>
                </a:cubicBezTo>
                <a:cubicBezTo>
                  <a:pt x="13180" y="3821"/>
                  <a:pt x="13180" y="3821"/>
                  <a:pt x="13180" y="3821"/>
                </a:cubicBezTo>
                <a:cubicBezTo>
                  <a:pt x="13171" y="3820"/>
                  <a:pt x="13171" y="3820"/>
                  <a:pt x="13171" y="3820"/>
                </a:cubicBezTo>
                <a:cubicBezTo>
                  <a:pt x="13162" y="3816"/>
                  <a:pt x="13162" y="3816"/>
                  <a:pt x="13162" y="3816"/>
                </a:cubicBezTo>
                <a:cubicBezTo>
                  <a:pt x="13151" y="3815"/>
                  <a:pt x="13151" y="3815"/>
                  <a:pt x="13151" y="3815"/>
                </a:cubicBezTo>
                <a:cubicBezTo>
                  <a:pt x="13142" y="3813"/>
                  <a:pt x="13142" y="3813"/>
                  <a:pt x="13142" y="3813"/>
                </a:cubicBezTo>
                <a:cubicBezTo>
                  <a:pt x="13125" y="3814"/>
                  <a:pt x="13125" y="3814"/>
                  <a:pt x="13125" y="3814"/>
                </a:cubicBezTo>
                <a:cubicBezTo>
                  <a:pt x="13117" y="3818"/>
                  <a:pt x="13117" y="3818"/>
                  <a:pt x="13117" y="3818"/>
                </a:cubicBezTo>
                <a:cubicBezTo>
                  <a:pt x="13115" y="3822"/>
                  <a:pt x="13115" y="3822"/>
                  <a:pt x="13115" y="3822"/>
                </a:cubicBezTo>
                <a:cubicBezTo>
                  <a:pt x="13106" y="3824"/>
                  <a:pt x="13106" y="3824"/>
                  <a:pt x="13106" y="3824"/>
                </a:cubicBezTo>
                <a:cubicBezTo>
                  <a:pt x="13098" y="3823"/>
                  <a:pt x="13098" y="3823"/>
                  <a:pt x="13098" y="3823"/>
                </a:cubicBezTo>
                <a:cubicBezTo>
                  <a:pt x="13091" y="3824"/>
                  <a:pt x="13091" y="3824"/>
                  <a:pt x="13091" y="3824"/>
                </a:cubicBezTo>
                <a:cubicBezTo>
                  <a:pt x="13077" y="3824"/>
                  <a:pt x="13077" y="3824"/>
                  <a:pt x="13077" y="3824"/>
                </a:cubicBezTo>
                <a:cubicBezTo>
                  <a:pt x="13070" y="3821"/>
                  <a:pt x="13070" y="3821"/>
                  <a:pt x="13070" y="3821"/>
                </a:cubicBezTo>
                <a:cubicBezTo>
                  <a:pt x="13059" y="3821"/>
                  <a:pt x="13059" y="3821"/>
                  <a:pt x="13059" y="3821"/>
                </a:cubicBezTo>
                <a:cubicBezTo>
                  <a:pt x="13055" y="3822"/>
                  <a:pt x="13055" y="3822"/>
                  <a:pt x="13055" y="3822"/>
                </a:cubicBezTo>
                <a:cubicBezTo>
                  <a:pt x="13051" y="3827"/>
                  <a:pt x="13051" y="3827"/>
                  <a:pt x="13051" y="3827"/>
                </a:cubicBezTo>
                <a:cubicBezTo>
                  <a:pt x="13045" y="3828"/>
                  <a:pt x="13045" y="3828"/>
                  <a:pt x="13045" y="3828"/>
                </a:cubicBezTo>
                <a:cubicBezTo>
                  <a:pt x="13041" y="3825"/>
                  <a:pt x="13041" y="3825"/>
                  <a:pt x="13041" y="3825"/>
                </a:cubicBezTo>
                <a:cubicBezTo>
                  <a:pt x="13036" y="3824"/>
                  <a:pt x="13036" y="3824"/>
                  <a:pt x="13036" y="3824"/>
                </a:cubicBezTo>
                <a:cubicBezTo>
                  <a:pt x="13031" y="3824"/>
                  <a:pt x="13031" y="3824"/>
                  <a:pt x="13031" y="3824"/>
                </a:cubicBezTo>
                <a:cubicBezTo>
                  <a:pt x="13029" y="3827"/>
                  <a:pt x="13029" y="3827"/>
                  <a:pt x="13029" y="3827"/>
                </a:cubicBezTo>
                <a:cubicBezTo>
                  <a:pt x="13024" y="3831"/>
                  <a:pt x="13024" y="3831"/>
                  <a:pt x="13024" y="3831"/>
                </a:cubicBezTo>
                <a:cubicBezTo>
                  <a:pt x="13018" y="3833"/>
                  <a:pt x="13018" y="3833"/>
                  <a:pt x="13018" y="3833"/>
                </a:cubicBezTo>
                <a:cubicBezTo>
                  <a:pt x="13012" y="3834"/>
                  <a:pt x="13012" y="3834"/>
                  <a:pt x="13012" y="3834"/>
                </a:cubicBezTo>
                <a:cubicBezTo>
                  <a:pt x="13008" y="3831"/>
                  <a:pt x="13008" y="3831"/>
                  <a:pt x="13008" y="3831"/>
                </a:cubicBezTo>
                <a:cubicBezTo>
                  <a:pt x="13004" y="3827"/>
                  <a:pt x="13004" y="3827"/>
                  <a:pt x="13004" y="3827"/>
                </a:cubicBezTo>
                <a:cubicBezTo>
                  <a:pt x="12998" y="3827"/>
                  <a:pt x="12998" y="3827"/>
                  <a:pt x="12998" y="3827"/>
                </a:cubicBezTo>
                <a:cubicBezTo>
                  <a:pt x="12994" y="3831"/>
                  <a:pt x="12994" y="3831"/>
                  <a:pt x="12994" y="3831"/>
                </a:cubicBezTo>
                <a:cubicBezTo>
                  <a:pt x="12989" y="3833"/>
                  <a:pt x="12989" y="3833"/>
                  <a:pt x="12989" y="3833"/>
                </a:cubicBezTo>
                <a:cubicBezTo>
                  <a:pt x="12984" y="3833"/>
                  <a:pt x="12984" y="3833"/>
                  <a:pt x="12984" y="3833"/>
                </a:cubicBezTo>
                <a:cubicBezTo>
                  <a:pt x="12975" y="3830"/>
                  <a:pt x="12975" y="3830"/>
                  <a:pt x="12975" y="3830"/>
                </a:cubicBezTo>
                <a:cubicBezTo>
                  <a:pt x="12967" y="3825"/>
                  <a:pt x="12967" y="3825"/>
                  <a:pt x="12967" y="3825"/>
                </a:cubicBezTo>
                <a:cubicBezTo>
                  <a:pt x="12959" y="3823"/>
                  <a:pt x="12959" y="3823"/>
                  <a:pt x="12959" y="3823"/>
                </a:cubicBezTo>
                <a:cubicBezTo>
                  <a:pt x="12959" y="3823"/>
                  <a:pt x="12948" y="3822"/>
                  <a:pt x="12948" y="3821"/>
                </a:cubicBezTo>
                <a:cubicBezTo>
                  <a:pt x="12947" y="3820"/>
                  <a:pt x="12940" y="3819"/>
                  <a:pt x="12940" y="3819"/>
                </a:cubicBezTo>
                <a:cubicBezTo>
                  <a:pt x="12935" y="3815"/>
                  <a:pt x="12935" y="3815"/>
                  <a:pt x="12935" y="3815"/>
                </a:cubicBezTo>
                <a:cubicBezTo>
                  <a:pt x="12933" y="3811"/>
                  <a:pt x="12933" y="3811"/>
                  <a:pt x="12933" y="3811"/>
                </a:cubicBezTo>
                <a:cubicBezTo>
                  <a:pt x="12929" y="3808"/>
                  <a:pt x="12929" y="3808"/>
                  <a:pt x="12929" y="3808"/>
                </a:cubicBezTo>
                <a:cubicBezTo>
                  <a:pt x="12925" y="3810"/>
                  <a:pt x="12925" y="3810"/>
                  <a:pt x="12925" y="3810"/>
                </a:cubicBezTo>
                <a:cubicBezTo>
                  <a:pt x="12919" y="3813"/>
                  <a:pt x="12919" y="3813"/>
                  <a:pt x="12919" y="3813"/>
                </a:cubicBezTo>
                <a:cubicBezTo>
                  <a:pt x="12915" y="3812"/>
                  <a:pt x="12915" y="3812"/>
                  <a:pt x="12915" y="3812"/>
                </a:cubicBezTo>
                <a:cubicBezTo>
                  <a:pt x="12910" y="3813"/>
                  <a:pt x="12910" y="3813"/>
                  <a:pt x="12910" y="3813"/>
                </a:cubicBezTo>
                <a:cubicBezTo>
                  <a:pt x="12898" y="3813"/>
                  <a:pt x="12898" y="3813"/>
                  <a:pt x="12898" y="3813"/>
                </a:cubicBezTo>
                <a:cubicBezTo>
                  <a:pt x="12888" y="3811"/>
                  <a:pt x="12888" y="3811"/>
                  <a:pt x="12888" y="3811"/>
                </a:cubicBezTo>
                <a:cubicBezTo>
                  <a:pt x="12877" y="3808"/>
                  <a:pt x="12877" y="3808"/>
                  <a:pt x="12877" y="3808"/>
                </a:cubicBezTo>
                <a:cubicBezTo>
                  <a:pt x="12870" y="3806"/>
                  <a:pt x="12870" y="3806"/>
                  <a:pt x="12870" y="3806"/>
                </a:cubicBezTo>
                <a:cubicBezTo>
                  <a:pt x="12861" y="3803"/>
                  <a:pt x="12861" y="3803"/>
                  <a:pt x="12861" y="3803"/>
                </a:cubicBezTo>
                <a:cubicBezTo>
                  <a:pt x="12852" y="3806"/>
                  <a:pt x="12852" y="3806"/>
                  <a:pt x="12852" y="3806"/>
                </a:cubicBezTo>
                <a:cubicBezTo>
                  <a:pt x="12844" y="3807"/>
                  <a:pt x="12844" y="3807"/>
                  <a:pt x="12844" y="3807"/>
                </a:cubicBezTo>
                <a:cubicBezTo>
                  <a:pt x="12835" y="3804"/>
                  <a:pt x="12835" y="3804"/>
                  <a:pt x="12835" y="3804"/>
                </a:cubicBezTo>
                <a:cubicBezTo>
                  <a:pt x="12826" y="3798"/>
                  <a:pt x="12826" y="3798"/>
                  <a:pt x="12826" y="3798"/>
                </a:cubicBezTo>
                <a:cubicBezTo>
                  <a:pt x="12812" y="3796"/>
                  <a:pt x="12812" y="3796"/>
                  <a:pt x="12812" y="3796"/>
                </a:cubicBezTo>
                <a:cubicBezTo>
                  <a:pt x="12800" y="3796"/>
                  <a:pt x="12800" y="3796"/>
                  <a:pt x="12800" y="3796"/>
                </a:cubicBezTo>
                <a:cubicBezTo>
                  <a:pt x="12789" y="3796"/>
                  <a:pt x="12789" y="3796"/>
                  <a:pt x="12789" y="3796"/>
                </a:cubicBezTo>
                <a:cubicBezTo>
                  <a:pt x="12779" y="3796"/>
                  <a:pt x="12779" y="3796"/>
                  <a:pt x="12779" y="3796"/>
                </a:cubicBezTo>
                <a:cubicBezTo>
                  <a:pt x="12773" y="3791"/>
                  <a:pt x="12773" y="3791"/>
                  <a:pt x="12773" y="3791"/>
                </a:cubicBezTo>
                <a:cubicBezTo>
                  <a:pt x="12767" y="3788"/>
                  <a:pt x="12767" y="3788"/>
                  <a:pt x="12767" y="3788"/>
                </a:cubicBezTo>
                <a:cubicBezTo>
                  <a:pt x="12757" y="3788"/>
                  <a:pt x="12757" y="3788"/>
                  <a:pt x="12757" y="3788"/>
                </a:cubicBezTo>
                <a:cubicBezTo>
                  <a:pt x="12752" y="3785"/>
                  <a:pt x="12752" y="3785"/>
                  <a:pt x="12752" y="3785"/>
                </a:cubicBezTo>
                <a:cubicBezTo>
                  <a:pt x="12752" y="3785"/>
                  <a:pt x="12740" y="3785"/>
                  <a:pt x="12739" y="3785"/>
                </a:cubicBezTo>
                <a:cubicBezTo>
                  <a:pt x="12738" y="3784"/>
                  <a:pt x="12730" y="3780"/>
                  <a:pt x="12728" y="3778"/>
                </a:cubicBezTo>
                <a:cubicBezTo>
                  <a:pt x="12727" y="3777"/>
                  <a:pt x="12721" y="3769"/>
                  <a:pt x="12720" y="3767"/>
                </a:cubicBezTo>
                <a:cubicBezTo>
                  <a:pt x="12719" y="3765"/>
                  <a:pt x="12714" y="3755"/>
                  <a:pt x="12714" y="3755"/>
                </a:cubicBezTo>
                <a:cubicBezTo>
                  <a:pt x="12708" y="3740"/>
                  <a:pt x="12708" y="3740"/>
                  <a:pt x="12708" y="3740"/>
                </a:cubicBezTo>
                <a:cubicBezTo>
                  <a:pt x="12705" y="3728"/>
                  <a:pt x="12705" y="3728"/>
                  <a:pt x="12705" y="3728"/>
                </a:cubicBezTo>
                <a:cubicBezTo>
                  <a:pt x="12704" y="3713"/>
                  <a:pt x="12704" y="3713"/>
                  <a:pt x="12704" y="3713"/>
                </a:cubicBezTo>
                <a:cubicBezTo>
                  <a:pt x="12697" y="3701"/>
                  <a:pt x="12697" y="3701"/>
                  <a:pt x="12697" y="3701"/>
                </a:cubicBezTo>
                <a:cubicBezTo>
                  <a:pt x="12689" y="3688"/>
                  <a:pt x="12689" y="3688"/>
                  <a:pt x="12689" y="3688"/>
                </a:cubicBezTo>
                <a:cubicBezTo>
                  <a:pt x="12681" y="3682"/>
                  <a:pt x="12681" y="3682"/>
                  <a:pt x="12681" y="3682"/>
                </a:cubicBezTo>
                <a:cubicBezTo>
                  <a:pt x="12673" y="3678"/>
                  <a:pt x="12673" y="3678"/>
                  <a:pt x="12673" y="3678"/>
                </a:cubicBezTo>
                <a:cubicBezTo>
                  <a:pt x="12659" y="3678"/>
                  <a:pt x="12659" y="3678"/>
                  <a:pt x="12659" y="3678"/>
                </a:cubicBezTo>
                <a:cubicBezTo>
                  <a:pt x="12648" y="3680"/>
                  <a:pt x="12648" y="3680"/>
                  <a:pt x="12648" y="3680"/>
                </a:cubicBezTo>
                <a:cubicBezTo>
                  <a:pt x="12638" y="3686"/>
                  <a:pt x="12638" y="3686"/>
                  <a:pt x="12638" y="3686"/>
                </a:cubicBezTo>
                <a:cubicBezTo>
                  <a:pt x="12628" y="3691"/>
                  <a:pt x="12628" y="3691"/>
                  <a:pt x="12628" y="3691"/>
                </a:cubicBezTo>
                <a:cubicBezTo>
                  <a:pt x="12627" y="3696"/>
                  <a:pt x="12627" y="3696"/>
                  <a:pt x="12627" y="3696"/>
                </a:cubicBezTo>
                <a:cubicBezTo>
                  <a:pt x="12630" y="3701"/>
                  <a:pt x="12630" y="3701"/>
                  <a:pt x="12630" y="3701"/>
                </a:cubicBezTo>
                <a:cubicBezTo>
                  <a:pt x="12637" y="3698"/>
                  <a:pt x="12637" y="3698"/>
                  <a:pt x="12637" y="3698"/>
                </a:cubicBezTo>
                <a:cubicBezTo>
                  <a:pt x="12643" y="3694"/>
                  <a:pt x="12643" y="3694"/>
                  <a:pt x="12643" y="3694"/>
                </a:cubicBezTo>
                <a:cubicBezTo>
                  <a:pt x="12652" y="3693"/>
                  <a:pt x="12652" y="3693"/>
                  <a:pt x="12652" y="3693"/>
                </a:cubicBezTo>
                <a:cubicBezTo>
                  <a:pt x="12655" y="3697"/>
                  <a:pt x="12655" y="3697"/>
                  <a:pt x="12655" y="3697"/>
                </a:cubicBezTo>
                <a:cubicBezTo>
                  <a:pt x="12652" y="3704"/>
                  <a:pt x="12652" y="3704"/>
                  <a:pt x="12652" y="3704"/>
                </a:cubicBezTo>
                <a:cubicBezTo>
                  <a:pt x="12645" y="3710"/>
                  <a:pt x="12645" y="3710"/>
                  <a:pt x="12645" y="3710"/>
                </a:cubicBezTo>
                <a:cubicBezTo>
                  <a:pt x="12637" y="3715"/>
                  <a:pt x="12637" y="3715"/>
                  <a:pt x="12637" y="3715"/>
                </a:cubicBezTo>
                <a:cubicBezTo>
                  <a:pt x="12629" y="3717"/>
                  <a:pt x="12629" y="3717"/>
                  <a:pt x="12629" y="3717"/>
                </a:cubicBezTo>
                <a:cubicBezTo>
                  <a:pt x="12622" y="3717"/>
                  <a:pt x="12622" y="3717"/>
                  <a:pt x="12622" y="3717"/>
                </a:cubicBezTo>
                <a:cubicBezTo>
                  <a:pt x="12614" y="3722"/>
                  <a:pt x="12614" y="3722"/>
                  <a:pt x="12614" y="3722"/>
                </a:cubicBezTo>
                <a:cubicBezTo>
                  <a:pt x="12609" y="3726"/>
                  <a:pt x="12609" y="3726"/>
                  <a:pt x="12609" y="3726"/>
                </a:cubicBezTo>
                <a:cubicBezTo>
                  <a:pt x="12600" y="3728"/>
                  <a:pt x="12600" y="3728"/>
                  <a:pt x="12600" y="3728"/>
                </a:cubicBezTo>
                <a:cubicBezTo>
                  <a:pt x="12600" y="3728"/>
                  <a:pt x="12596" y="3727"/>
                  <a:pt x="12596" y="3726"/>
                </a:cubicBezTo>
                <a:cubicBezTo>
                  <a:pt x="12595" y="3725"/>
                  <a:pt x="12598" y="3719"/>
                  <a:pt x="12598" y="3719"/>
                </a:cubicBezTo>
                <a:cubicBezTo>
                  <a:pt x="12605" y="3714"/>
                  <a:pt x="12605" y="3714"/>
                  <a:pt x="12605" y="3714"/>
                </a:cubicBezTo>
                <a:cubicBezTo>
                  <a:pt x="12613" y="3711"/>
                  <a:pt x="12613" y="3711"/>
                  <a:pt x="12613" y="3711"/>
                </a:cubicBezTo>
                <a:cubicBezTo>
                  <a:pt x="12621" y="3707"/>
                  <a:pt x="12621" y="3707"/>
                  <a:pt x="12621" y="3707"/>
                </a:cubicBezTo>
                <a:cubicBezTo>
                  <a:pt x="12623" y="3702"/>
                  <a:pt x="12623" y="3702"/>
                  <a:pt x="12623" y="3702"/>
                </a:cubicBezTo>
                <a:cubicBezTo>
                  <a:pt x="12621" y="3697"/>
                  <a:pt x="12621" y="3697"/>
                  <a:pt x="12621" y="3697"/>
                </a:cubicBezTo>
                <a:cubicBezTo>
                  <a:pt x="12617" y="3696"/>
                  <a:pt x="12617" y="3696"/>
                  <a:pt x="12617" y="3696"/>
                </a:cubicBezTo>
                <a:cubicBezTo>
                  <a:pt x="12613" y="3699"/>
                  <a:pt x="12613" y="3699"/>
                  <a:pt x="12613" y="3699"/>
                </a:cubicBezTo>
                <a:cubicBezTo>
                  <a:pt x="12611" y="3708"/>
                  <a:pt x="12611" y="3708"/>
                  <a:pt x="12611" y="3708"/>
                </a:cubicBezTo>
                <a:cubicBezTo>
                  <a:pt x="12605" y="3710"/>
                  <a:pt x="12605" y="3710"/>
                  <a:pt x="12605" y="3710"/>
                </a:cubicBezTo>
                <a:cubicBezTo>
                  <a:pt x="12594" y="3711"/>
                  <a:pt x="12594" y="3711"/>
                  <a:pt x="12594" y="3711"/>
                </a:cubicBezTo>
                <a:cubicBezTo>
                  <a:pt x="12587" y="3714"/>
                  <a:pt x="12587" y="3714"/>
                  <a:pt x="12587" y="3714"/>
                </a:cubicBezTo>
                <a:cubicBezTo>
                  <a:pt x="12582" y="3719"/>
                  <a:pt x="12582" y="3719"/>
                  <a:pt x="12582" y="3719"/>
                </a:cubicBezTo>
                <a:cubicBezTo>
                  <a:pt x="12575" y="3726"/>
                  <a:pt x="12575" y="3726"/>
                  <a:pt x="12575" y="3726"/>
                </a:cubicBezTo>
                <a:cubicBezTo>
                  <a:pt x="12562" y="3729"/>
                  <a:pt x="12562" y="3729"/>
                  <a:pt x="12562" y="3729"/>
                </a:cubicBezTo>
                <a:cubicBezTo>
                  <a:pt x="12552" y="3728"/>
                  <a:pt x="12552" y="3728"/>
                  <a:pt x="12552" y="3728"/>
                </a:cubicBezTo>
                <a:cubicBezTo>
                  <a:pt x="12543" y="3722"/>
                  <a:pt x="12543" y="3722"/>
                  <a:pt x="12543" y="3722"/>
                </a:cubicBezTo>
                <a:cubicBezTo>
                  <a:pt x="12537" y="3717"/>
                  <a:pt x="12537" y="3717"/>
                  <a:pt x="12537" y="3717"/>
                </a:cubicBezTo>
                <a:cubicBezTo>
                  <a:pt x="12528" y="3716"/>
                  <a:pt x="12528" y="3716"/>
                  <a:pt x="12528" y="3716"/>
                </a:cubicBezTo>
                <a:cubicBezTo>
                  <a:pt x="12514" y="3716"/>
                  <a:pt x="12514" y="3716"/>
                  <a:pt x="12514" y="3716"/>
                </a:cubicBezTo>
                <a:cubicBezTo>
                  <a:pt x="12500" y="3715"/>
                  <a:pt x="12500" y="3715"/>
                  <a:pt x="12500" y="3715"/>
                </a:cubicBezTo>
                <a:cubicBezTo>
                  <a:pt x="12489" y="3708"/>
                  <a:pt x="12489" y="3708"/>
                  <a:pt x="12489" y="3708"/>
                </a:cubicBezTo>
                <a:cubicBezTo>
                  <a:pt x="12483" y="3702"/>
                  <a:pt x="12483" y="3702"/>
                  <a:pt x="12483" y="3702"/>
                </a:cubicBezTo>
                <a:cubicBezTo>
                  <a:pt x="12475" y="3694"/>
                  <a:pt x="12475" y="3694"/>
                  <a:pt x="12475" y="3694"/>
                </a:cubicBezTo>
                <a:cubicBezTo>
                  <a:pt x="12465" y="3693"/>
                  <a:pt x="12465" y="3693"/>
                  <a:pt x="12465" y="3693"/>
                </a:cubicBezTo>
                <a:cubicBezTo>
                  <a:pt x="12465" y="3693"/>
                  <a:pt x="12452" y="3686"/>
                  <a:pt x="12451" y="3684"/>
                </a:cubicBezTo>
                <a:cubicBezTo>
                  <a:pt x="12450" y="3683"/>
                  <a:pt x="12435" y="3674"/>
                  <a:pt x="12435" y="3673"/>
                </a:cubicBezTo>
                <a:cubicBezTo>
                  <a:pt x="12435" y="3672"/>
                  <a:pt x="12426" y="3663"/>
                  <a:pt x="12426" y="3663"/>
                </a:cubicBezTo>
                <a:cubicBezTo>
                  <a:pt x="12421" y="3654"/>
                  <a:pt x="12421" y="3654"/>
                  <a:pt x="12421" y="3654"/>
                </a:cubicBezTo>
                <a:cubicBezTo>
                  <a:pt x="12412" y="3647"/>
                  <a:pt x="12412" y="3647"/>
                  <a:pt x="12412" y="3647"/>
                </a:cubicBezTo>
                <a:cubicBezTo>
                  <a:pt x="12403" y="3646"/>
                  <a:pt x="12403" y="3646"/>
                  <a:pt x="12403" y="3646"/>
                </a:cubicBezTo>
                <a:cubicBezTo>
                  <a:pt x="12403" y="3646"/>
                  <a:pt x="12395" y="3639"/>
                  <a:pt x="12395" y="3638"/>
                </a:cubicBezTo>
                <a:cubicBezTo>
                  <a:pt x="12395" y="3637"/>
                  <a:pt x="12384" y="3633"/>
                  <a:pt x="12384" y="3633"/>
                </a:cubicBezTo>
                <a:cubicBezTo>
                  <a:pt x="12384" y="3633"/>
                  <a:pt x="12377" y="3634"/>
                  <a:pt x="12376" y="3634"/>
                </a:cubicBezTo>
                <a:cubicBezTo>
                  <a:pt x="12375" y="3633"/>
                  <a:pt x="12367" y="3633"/>
                  <a:pt x="12367" y="3633"/>
                </a:cubicBezTo>
                <a:cubicBezTo>
                  <a:pt x="12357" y="3631"/>
                  <a:pt x="12357" y="3631"/>
                  <a:pt x="12357" y="3631"/>
                </a:cubicBezTo>
                <a:cubicBezTo>
                  <a:pt x="12350" y="3625"/>
                  <a:pt x="12350" y="3625"/>
                  <a:pt x="12350" y="3625"/>
                </a:cubicBezTo>
                <a:cubicBezTo>
                  <a:pt x="12337" y="3616"/>
                  <a:pt x="12337" y="3616"/>
                  <a:pt x="12337" y="3616"/>
                </a:cubicBezTo>
                <a:cubicBezTo>
                  <a:pt x="12333" y="3606"/>
                  <a:pt x="12333" y="3606"/>
                  <a:pt x="12333" y="3606"/>
                </a:cubicBezTo>
                <a:cubicBezTo>
                  <a:pt x="12325" y="3593"/>
                  <a:pt x="12325" y="3593"/>
                  <a:pt x="12325" y="3593"/>
                </a:cubicBezTo>
                <a:cubicBezTo>
                  <a:pt x="12324" y="3584"/>
                  <a:pt x="12324" y="3584"/>
                  <a:pt x="12324" y="3584"/>
                </a:cubicBezTo>
                <a:cubicBezTo>
                  <a:pt x="12321" y="3569"/>
                  <a:pt x="12321" y="3569"/>
                  <a:pt x="12321" y="3569"/>
                </a:cubicBezTo>
                <a:cubicBezTo>
                  <a:pt x="12316" y="3565"/>
                  <a:pt x="12316" y="3565"/>
                  <a:pt x="12316" y="3565"/>
                </a:cubicBezTo>
                <a:cubicBezTo>
                  <a:pt x="12311" y="3563"/>
                  <a:pt x="12311" y="3563"/>
                  <a:pt x="12311" y="3563"/>
                </a:cubicBezTo>
                <a:cubicBezTo>
                  <a:pt x="12304" y="3562"/>
                  <a:pt x="12304" y="3562"/>
                  <a:pt x="12304" y="3562"/>
                </a:cubicBezTo>
                <a:cubicBezTo>
                  <a:pt x="12301" y="3557"/>
                  <a:pt x="12301" y="3557"/>
                  <a:pt x="12301" y="3557"/>
                </a:cubicBezTo>
                <a:cubicBezTo>
                  <a:pt x="12303" y="3551"/>
                  <a:pt x="12303" y="3551"/>
                  <a:pt x="12303" y="3551"/>
                </a:cubicBezTo>
                <a:cubicBezTo>
                  <a:pt x="12308" y="3550"/>
                  <a:pt x="12308" y="3550"/>
                  <a:pt x="12308" y="3550"/>
                </a:cubicBezTo>
                <a:cubicBezTo>
                  <a:pt x="12310" y="3547"/>
                  <a:pt x="12310" y="3547"/>
                  <a:pt x="12310" y="3547"/>
                </a:cubicBezTo>
                <a:cubicBezTo>
                  <a:pt x="12307" y="3543"/>
                  <a:pt x="12307" y="3543"/>
                  <a:pt x="12307" y="3543"/>
                </a:cubicBezTo>
                <a:cubicBezTo>
                  <a:pt x="12302" y="3542"/>
                  <a:pt x="12302" y="3542"/>
                  <a:pt x="12302" y="3542"/>
                </a:cubicBezTo>
                <a:cubicBezTo>
                  <a:pt x="12296" y="3542"/>
                  <a:pt x="12296" y="3542"/>
                  <a:pt x="12296" y="3542"/>
                </a:cubicBezTo>
                <a:cubicBezTo>
                  <a:pt x="12292" y="3538"/>
                  <a:pt x="12292" y="3538"/>
                  <a:pt x="12292" y="3538"/>
                </a:cubicBezTo>
                <a:cubicBezTo>
                  <a:pt x="12291" y="3533"/>
                  <a:pt x="12291" y="3533"/>
                  <a:pt x="12291" y="3533"/>
                </a:cubicBezTo>
                <a:cubicBezTo>
                  <a:pt x="12291" y="3533"/>
                  <a:pt x="12289" y="3526"/>
                  <a:pt x="12289" y="3525"/>
                </a:cubicBezTo>
                <a:cubicBezTo>
                  <a:pt x="12289" y="3523"/>
                  <a:pt x="12287" y="3515"/>
                  <a:pt x="12287" y="3514"/>
                </a:cubicBezTo>
                <a:cubicBezTo>
                  <a:pt x="12287" y="3513"/>
                  <a:pt x="12283" y="3506"/>
                  <a:pt x="12283" y="3506"/>
                </a:cubicBezTo>
                <a:cubicBezTo>
                  <a:pt x="12278" y="3498"/>
                  <a:pt x="12278" y="3498"/>
                  <a:pt x="12278" y="3498"/>
                </a:cubicBezTo>
                <a:cubicBezTo>
                  <a:pt x="12271" y="3493"/>
                  <a:pt x="12271" y="3493"/>
                  <a:pt x="12271" y="3493"/>
                </a:cubicBezTo>
                <a:cubicBezTo>
                  <a:pt x="12261" y="3491"/>
                  <a:pt x="12261" y="3491"/>
                  <a:pt x="12261" y="3491"/>
                </a:cubicBezTo>
                <a:cubicBezTo>
                  <a:pt x="12257" y="3485"/>
                  <a:pt x="12257" y="3485"/>
                  <a:pt x="12257" y="3485"/>
                </a:cubicBezTo>
                <a:cubicBezTo>
                  <a:pt x="12253" y="3476"/>
                  <a:pt x="12253" y="3476"/>
                  <a:pt x="12253" y="3476"/>
                </a:cubicBezTo>
                <a:cubicBezTo>
                  <a:pt x="12248" y="3468"/>
                  <a:pt x="12248" y="3468"/>
                  <a:pt x="12248" y="3468"/>
                </a:cubicBezTo>
                <a:cubicBezTo>
                  <a:pt x="12242" y="3462"/>
                  <a:pt x="12242" y="3462"/>
                  <a:pt x="12242" y="3462"/>
                </a:cubicBezTo>
                <a:cubicBezTo>
                  <a:pt x="12235" y="3462"/>
                  <a:pt x="12235" y="3462"/>
                  <a:pt x="12235" y="3462"/>
                </a:cubicBezTo>
                <a:cubicBezTo>
                  <a:pt x="12226" y="3464"/>
                  <a:pt x="12226" y="3464"/>
                  <a:pt x="12226" y="3464"/>
                </a:cubicBezTo>
                <a:cubicBezTo>
                  <a:pt x="12223" y="3470"/>
                  <a:pt x="12223" y="3470"/>
                  <a:pt x="12223" y="3470"/>
                </a:cubicBezTo>
                <a:cubicBezTo>
                  <a:pt x="12218" y="3474"/>
                  <a:pt x="12218" y="3474"/>
                  <a:pt x="12218" y="3474"/>
                </a:cubicBezTo>
                <a:cubicBezTo>
                  <a:pt x="12213" y="3473"/>
                  <a:pt x="12213" y="3473"/>
                  <a:pt x="12213" y="3473"/>
                </a:cubicBezTo>
                <a:cubicBezTo>
                  <a:pt x="12210" y="3468"/>
                  <a:pt x="12210" y="3468"/>
                  <a:pt x="12210" y="3468"/>
                </a:cubicBezTo>
                <a:cubicBezTo>
                  <a:pt x="12207" y="3465"/>
                  <a:pt x="12207" y="3465"/>
                  <a:pt x="12207" y="3465"/>
                </a:cubicBezTo>
                <a:cubicBezTo>
                  <a:pt x="12203" y="3464"/>
                  <a:pt x="12203" y="3464"/>
                  <a:pt x="12203" y="3464"/>
                </a:cubicBezTo>
                <a:cubicBezTo>
                  <a:pt x="12196" y="3464"/>
                  <a:pt x="12196" y="3464"/>
                  <a:pt x="12196" y="3464"/>
                </a:cubicBezTo>
                <a:cubicBezTo>
                  <a:pt x="12189" y="3462"/>
                  <a:pt x="12189" y="3462"/>
                  <a:pt x="12189" y="3462"/>
                </a:cubicBezTo>
                <a:cubicBezTo>
                  <a:pt x="12186" y="3457"/>
                  <a:pt x="12186" y="3457"/>
                  <a:pt x="12186" y="3457"/>
                </a:cubicBezTo>
                <a:cubicBezTo>
                  <a:pt x="12188" y="3453"/>
                  <a:pt x="12188" y="3453"/>
                  <a:pt x="12188" y="3453"/>
                </a:cubicBezTo>
                <a:cubicBezTo>
                  <a:pt x="12192" y="3452"/>
                  <a:pt x="12192" y="3452"/>
                  <a:pt x="12192" y="3452"/>
                </a:cubicBezTo>
                <a:cubicBezTo>
                  <a:pt x="12192" y="3448"/>
                  <a:pt x="12192" y="3448"/>
                  <a:pt x="12192" y="3448"/>
                </a:cubicBezTo>
                <a:cubicBezTo>
                  <a:pt x="12190" y="3444"/>
                  <a:pt x="12190" y="3444"/>
                  <a:pt x="12190" y="3444"/>
                </a:cubicBezTo>
                <a:cubicBezTo>
                  <a:pt x="12186" y="3442"/>
                  <a:pt x="12186" y="3442"/>
                  <a:pt x="12186" y="3442"/>
                </a:cubicBezTo>
                <a:cubicBezTo>
                  <a:pt x="12186" y="3442"/>
                  <a:pt x="12178" y="3443"/>
                  <a:pt x="12177" y="3443"/>
                </a:cubicBezTo>
                <a:cubicBezTo>
                  <a:pt x="12176" y="3443"/>
                  <a:pt x="12173" y="3447"/>
                  <a:pt x="12173" y="3447"/>
                </a:cubicBezTo>
                <a:cubicBezTo>
                  <a:pt x="12172" y="3454"/>
                  <a:pt x="12172" y="3454"/>
                  <a:pt x="12172" y="3454"/>
                </a:cubicBezTo>
                <a:cubicBezTo>
                  <a:pt x="12176" y="3461"/>
                  <a:pt x="12176" y="3461"/>
                  <a:pt x="12176" y="3461"/>
                </a:cubicBezTo>
                <a:cubicBezTo>
                  <a:pt x="12176" y="3469"/>
                  <a:pt x="12176" y="3469"/>
                  <a:pt x="12176" y="3469"/>
                </a:cubicBezTo>
                <a:cubicBezTo>
                  <a:pt x="12173" y="3476"/>
                  <a:pt x="12173" y="3476"/>
                  <a:pt x="12173" y="3476"/>
                </a:cubicBezTo>
                <a:cubicBezTo>
                  <a:pt x="12165" y="3478"/>
                  <a:pt x="12165" y="3478"/>
                  <a:pt x="12165" y="3478"/>
                </a:cubicBezTo>
                <a:cubicBezTo>
                  <a:pt x="12155" y="3478"/>
                  <a:pt x="12155" y="3478"/>
                  <a:pt x="12155" y="3478"/>
                </a:cubicBezTo>
                <a:cubicBezTo>
                  <a:pt x="12147" y="3475"/>
                  <a:pt x="12147" y="3475"/>
                  <a:pt x="12147" y="3475"/>
                </a:cubicBezTo>
                <a:cubicBezTo>
                  <a:pt x="12140" y="3474"/>
                  <a:pt x="12140" y="3474"/>
                  <a:pt x="12140" y="3474"/>
                </a:cubicBezTo>
                <a:cubicBezTo>
                  <a:pt x="12135" y="3480"/>
                  <a:pt x="12135" y="3480"/>
                  <a:pt x="12135" y="3480"/>
                </a:cubicBezTo>
                <a:cubicBezTo>
                  <a:pt x="12139" y="3486"/>
                  <a:pt x="12139" y="3486"/>
                  <a:pt x="12139" y="3486"/>
                </a:cubicBezTo>
                <a:cubicBezTo>
                  <a:pt x="12146" y="3491"/>
                  <a:pt x="12146" y="3491"/>
                  <a:pt x="12146" y="3491"/>
                </a:cubicBezTo>
                <a:cubicBezTo>
                  <a:pt x="12146" y="3499"/>
                  <a:pt x="12146" y="3499"/>
                  <a:pt x="12146" y="3499"/>
                </a:cubicBezTo>
                <a:cubicBezTo>
                  <a:pt x="12138" y="3500"/>
                  <a:pt x="12138" y="3500"/>
                  <a:pt x="12138" y="3500"/>
                </a:cubicBezTo>
                <a:cubicBezTo>
                  <a:pt x="12130" y="3508"/>
                  <a:pt x="12130" y="3508"/>
                  <a:pt x="12130" y="3508"/>
                </a:cubicBezTo>
                <a:cubicBezTo>
                  <a:pt x="12123" y="3507"/>
                  <a:pt x="12123" y="3507"/>
                  <a:pt x="12123" y="3507"/>
                </a:cubicBezTo>
                <a:cubicBezTo>
                  <a:pt x="12116" y="3509"/>
                  <a:pt x="12116" y="3509"/>
                  <a:pt x="12116" y="3509"/>
                </a:cubicBezTo>
                <a:cubicBezTo>
                  <a:pt x="12110" y="3515"/>
                  <a:pt x="12110" y="3515"/>
                  <a:pt x="12110" y="3515"/>
                </a:cubicBezTo>
                <a:cubicBezTo>
                  <a:pt x="12114" y="3523"/>
                  <a:pt x="12114" y="3523"/>
                  <a:pt x="12114" y="3523"/>
                </a:cubicBezTo>
                <a:cubicBezTo>
                  <a:pt x="12114" y="3523"/>
                  <a:pt x="12127" y="3531"/>
                  <a:pt x="12128" y="3532"/>
                </a:cubicBezTo>
                <a:cubicBezTo>
                  <a:pt x="12130" y="3533"/>
                  <a:pt x="12134" y="3544"/>
                  <a:pt x="12134" y="3544"/>
                </a:cubicBezTo>
                <a:cubicBezTo>
                  <a:pt x="12141" y="3552"/>
                  <a:pt x="12141" y="3552"/>
                  <a:pt x="12141" y="3552"/>
                </a:cubicBezTo>
                <a:cubicBezTo>
                  <a:pt x="12149" y="3569"/>
                  <a:pt x="12149" y="3569"/>
                  <a:pt x="12149" y="3569"/>
                </a:cubicBezTo>
                <a:cubicBezTo>
                  <a:pt x="12154" y="3577"/>
                  <a:pt x="12154" y="3577"/>
                  <a:pt x="12154" y="3577"/>
                </a:cubicBezTo>
                <a:cubicBezTo>
                  <a:pt x="12161" y="3587"/>
                  <a:pt x="12161" y="3587"/>
                  <a:pt x="12161" y="3587"/>
                </a:cubicBezTo>
                <a:cubicBezTo>
                  <a:pt x="12166" y="3596"/>
                  <a:pt x="12166" y="3596"/>
                  <a:pt x="12166" y="3596"/>
                </a:cubicBezTo>
                <a:cubicBezTo>
                  <a:pt x="12166" y="3596"/>
                  <a:pt x="12169" y="3605"/>
                  <a:pt x="12169" y="3606"/>
                </a:cubicBezTo>
                <a:cubicBezTo>
                  <a:pt x="12169" y="3607"/>
                  <a:pt x="12174" y="3615"/>
                  <a:pt x="12174" y="3615"/>
                </a:cubicBezTo>
                <a:cubicBezTo>
                  <a:pt x="12174" y="3615"/>
                  <a:pt x="12182" y="3624"/>
                  <a:pt x="12182" y="3625"/>
                </a:cubicBezTo>
                <a:cubicBezTo>
                  <a:pt x="12183" y="3626"/>
                  <a:pt x="12187" y="3638"/>
                  <a:pt x="12187" y="3638"/>
                </a:cubicBezTo>
                <a:cubicBezTo>
                  <a:pt x="12192" y="3647"/>
                  <a:pt x="12192" y="3647"/>
                  <a:pt x="12192" y="3647"/>
                </a:cubicBezTo>
                <a:cubicBezTo>
                  <a:pt x="12203" y="3653"/>
                  <a:pt x="12203" y="3653"/>
                  <a:pt x="12203" y="3653"/>
                </a:cubicBezTo>
                <a:cubicBezTo>
                  <a:pt x="12214" y="3656"/>
                  <a:pt x="12214" y="3656"/>
                  <a:pt x="12214" y="3656"/>
                </a:cubicBezTo>
                <a:cubicBezTo>
                  <a:pt x="12219" y="3661"/>
                  <a:pt x="12219" y="3661"/>
                  <a:pt x="12219" y="3661"/>
                </a:cubicBezTo>
                <a:cubicBezTo>
                  <a:pt x="12219" y="3667"/>
                  <a:pt x="12219" y="3667"/>
                  <a:pt x="12219" y="3667"/>
                </a:cubicBezTo>
                <a:cubicBezTo>
                  <a:pt x="12224" y="3676"/>
                  <a:pt x="12224" y="3676"/>
                  <a:pt x="12224" y="3676"/>
                </a:cubicBezTo>
                <a:cubicBezTo>
                  <a:pt x="12227" y="3681"/>
                  <a:pt x="12227" y="3681"/>
                  <a:pt x="12227" y="3681"/>
                </a:cubicBezTo>
                <a:cubicBezTo>
                  <a:pt x="12238" y="3686"/>
                  <a:pt x="12238" y="3686"/>
                  <a:pt x="12238" y="3686"/>
                </a:cubicBezTo>
                <a:cubicBezTo>
                  <a:pt x="12247" y="3693"/>
                  <a:pt x="12247" y="3693"/>
                  <a:pt x="12247" y="3693"/>
                </a:cubicBezTo>
                <a:cubicBezTo>
                  <a:pt x="12253" y="3701"/>
                  <a:pt x="12253" y="3701"/>
                  <a:pt x="12253" y="3701"/>
                </a:cubicBezTo>
                <a:cubicBezTo>
                  <a:pt x="12263" y="3705"/>
                  <a:pt x="12263" y="3705"/>
                  <a:pt x="12263" y="3705"/>
                </a:cubicBezTo>
                <a:cubicBezTo>
                  <a:pt x="12269" y="3706"/>
                  <a:pt x="12269" y="3706"/>
                  <a:pt x="12269" y="3706"/>
                </a:cubicBezTo>
                <a:cubicBezTo>
                  <a:pt x="12273" y="3713"/>
                  <a:pt x="12273" y="3713"/>
                  <a:pt x="12273" y="3713"/>
                </a:cubicBezTo>
                <a:cubicBezTo>
                  <a:pt x="12270" y="3720"/>
                  <a:pt x="12270" y="3720"/>
                  <a:pt x="12270" y="3720"/>
                </a:cubicBezTo>
                <a:cubicBezTo>
                  <a:pt x="12271" y="3727"/>
                  <a:pt x="12271" y="3727"/>
                  <a:pt x="12271" y="3727"/>
                </a:cubicBezTo>
                <a:cubicBezTo>
                  <a:pt x="12277" y="3731"/>
                  <a:pt x="12277" y="3731"/>
                  <a:pt x="12277" y="3731"/>
                </a:cubicBezTo>
                <a:cubicBezTo>
                  <a:pt x="12285" y="3738"/>
                  <a:pt x="12285" y="3738"/>
                  <a:pt x="12285" y="3738"/>
                </a:cubicBezTo>
                <a:cubicBezTo>
                  <a:pt x="12285" y="3746"/>
                  <a:pt x="12285" y="3746"/>
                  <a:pt x="12285" y="3746"/>
                </a:cubicBezTo>
                <a:cubicBezTo>
                  <a:pt x="12281" y="3753"/>
                  <a:pt x="12281" y="3753"/>
                  <a:pt x="12281" y="3753"/>
                </a:cubicBezTo>
                <a:cubicBezTo>
                  <a:pt x="12280" y="3762"/>
                  <a:pt x="12280" y="3762"/>
                  <a:pt x="12280" y="3762"/>
                </a:cubicBezTo>
                <a:cubicBezTo>
                  <a:pt x="12284" y="3770"/>
                  <a:pt x="12284" y="3770"/>
                  <a:pt x="12284" y="3770"/>
                </a:cubicBezTo>
                <a:cubicBezTo>
                  <a:pt x="12282" y="3780"/>
                  <a:pt x="12282" y="3780"/>
                  <a:pt x="12282" y="3780"/>
                </a:cubicBezTo>
                <a:cubicBezTo>
                  <a:pt x="12283" y="3786"/>
                  <a:pt x="12283" y="3786"/>
                  <a:pt x="12283" y="3786"/>
                </a:cubicBezTo>
                <a:cubicBezTo>
                  <a:pt x="12291" y="3791"/>
                  <a:pt x="12291" y="3791"/>
                  <a:pt x="12291" y="3791"/>
                </a:cubicBezTo>
                <a:cubicBezTo>
                  <a:pt x="12297" y="3796"/>
                  <a:pt x="12297" y="3796"/>
                  <a:pt x="12297" y="3796"/>
                </a:cubicBezTo>
                <a:cubicBezTo>
                  <a:pt x="12307" y="3807"/>
                  <a:pt x="12307" y="3807"/>
                  <a:pt x="12307" y="3807"/>
                </a:cubicBezTo>
                <a:cubicBezTo>
                  <a:pt x="12307" y="3807"/>
                  <a:pt x="12314" y="3821"/>
                  <a:pt x="12313" y="3823"/>
                </a:cubicBezTo>
                <a:cubicBezTo>
                  <a:pt x="12313" y="3824"/>
                  <a:pt x="12316" y="3837"/>
                  <a:pt x="12316" y="3837"/>
                </a:cubicBezTo>
                <a:cubicBezTo>
                  <a:pt x="12320" y="3844"/>
                  <a:pt x="12320" y="3844"/>
                  <a:pt x="12320" y="3844"/>
                </a:cubicBezTo>
                <a:cubicBezTo>
                  <a:pt x="12325" y="3844"/>
                  <a:pt x="12325" y="3844"/>
                  <a:pt x="12325" y="3844"/>
                </a:cubicBezTo>
                <a:cubicBezTo>
                  <a:pt x="12327" y="3838"/>
                  <a:pt x="12327" y="3838"/>
                  <a:pt x="12327" y="3838"/>
                </a:cubicBezTo>
                <a:cubicBezTo>
                  <a:pt x="12325" y="3827"/>
                  <a:pt x="12325" y="3827"/>
                  <a:pt x="12325" y="3827"/>
                </a:cubicBezTo>
                <a:cubicBezTo>
                  <a:pt x="12321" y="3813"/>
                  <a:pt x="12321" y="3813"/>
                  <a:pt x="12321" y="3813"/>
                </a:cubicBezTo>
                <a:cubicBezTo>
                  <a:pt x="12322" y="3801"/>
                  <a:pt x="12322" y="3801"/>
                  <a:pt x="12322" y="3801"/>
                </a:cubicBezTo>
                <a:cubicBezTo>
                  <a:pt x="12325" y="3788"/>
                  <a:pt x="12325" y="3788"/>
                  <a:pt x="12325" y="3788"/>
                </a:cubicBezTo>
                <a:cubicBezTo>
                  <a:pt x="12330" y="3777"/>
                  <a:pt x="12330" y="3777"/>
                  <a:pt x="12330" y="3777"/>
                </a:cubicBezTo>
                <a:cubicBezTo>
                  <a:pt x="12334" y="3762"/>
                  <a:pt x="12334" y="3762"/>
                  <a:pt x="12334" y="3762"/>
                </a:cubicBezTo>
                <a:cubicBezTo>
                  <a:pt x="12341" y="3754"/>
                  <a:pt x="12341" y="3754"/>
                  <a:pt x="12341" y="3754"/>
                </a:cubicBezTo>
                <a:cubicBezTo>
                  <a:pt x="12349" y="3753"/>
                  <a:pt x="12349" y="3753"/>
                  <a:pt x="12349" y="3753"/>
                </a:cubicBezTo>
                <a:cubicBezTo>
                  <a:pt x="12354" y="3755"/>
                  <a:pt x="12354" y="3755"/>
                  <a:pt x="12354" y="3755"/>
                </a:cubicBezTo>
                <a:cubicBezTo>
                  <a:pt x="12357" y="3763"/>
                  <a:pt x="12357" y="3763"/>
                  <a:pt x="12357" y="3763"/>
                </a:cubicBezTo>
                <a:cubicBezTo>
                  <a:pt x="12365" y="3768"/>
                  <a:pt x="12365" y="3768"/>
                  <a:pt x="12365" y="3768"/>
                </a:cubicBezTo>
                <a:cubicBezTo>
                  <a:pt x="12371" y="3776"/>
                  <a:pt x="12371" y="3776"/>
                  <a:pt x="12371" y="3776"/>
                </a:cubicBezTo>
                <a:cubicBezTo>
                  <a:pt x="12371" y="3776"/>
                  <a:pt x="12371" y="3785"/>
                  <a:pt x="12370" y="3786"/>
                </a:cubicBezTo>
                <a:cubicBezTo>
                  <a:pt x="12370" y="3787"/>
                  <a:pt x="12366" y="3796"/>
                  <a:pt x="12366" y="3796"/>
                </a:cubicBezTo>
                <a:cubicBezTo>
                  <a:pt x="12370" y="3809"/>
                  <a:pt x="12370" y="3809"/>
                  <a:pt x="12370" y="3809"/>
                </a:cubicBezTo>
                <a:cubicBezTo>
                  <a:pt x="12376" y="3816"/>
                  <a:pt x="12376" y="3816"/>
                  <a:pt x="12376" y="3816"/>
                </a:cubicBezTo>
                <a:cubicBezTo>
                  <a:pt x="12378" y="3824"/>
                  <a:pt x="12378" y="3824"/>
                  <a:pt x="12378" y="3824"/>
                </a:cubicBezTo>
                <a:cubicBezTo>
                  <a:pt x="12378" y="3837"/>
                  <a:pt x="12378" y="3837"/>
                  <a:pt x="12378" y="3837"/>
                </a:cubicBezTo>
                <a:cubicBezTo>
                  <a:pt x="12374" y="3848"/>
                  <a:pt x="12374" y="3848"/>
                  <a:pt x="12374" y="3848"/>
                </a:cubicBezTo>
                <a:cubicBezTo>
                  <a:pt x="12370" y="3859"/>
                  <a:pt x="12370" y="3859"/>
                  <a:pt x="12370" y="3859"/>
                </a:cubicBezTo>
                <a:cubicBezTo>
                  <a:pt x="12372" y="3867"/>
                  <a:pt x="12372" y="3867"/>
                  <a:pt x="12372" y="3867"/>
                </a:cubicBezTo>
                <a:cubicBezTo>
                  <a:pt x="12370" y="3873"/>
                  <a:pt x="12370" y="3873"/>
                  <a:pt x="12370" y="3873"/>
                </a:cubicBezTo>
                <a:cubicBezTo>
                  <a:pt x="12365" y="3880"/>
                  <a:pt x="12365" y="3880"/>
                  <a:pt x="12365" y="3880"/>
                </a:cubicBezTo>
                <a:cubicBezTo>
                  <a:pt x="12366" y="3886"/>
                  <a:pt x="12366" y="3886"/>
                  <a:pt x="12366" y="3886"/>
                </a:cubicBezTo>
                <a:cubicBezTo>
                  <a:pt x="12372" y="3889"/>
                  <a:pt x="12372" y="3889"/>
                  <a:pt x="12372" y="3889"/>
                </a:cubicBezTo>
                <a:cubicBezTo>
                  <a:pt x="12380" y="3888"/>
                  <a:pt x="12380" y="3888"/>
                  <a:pt x="12380" y="3888"/>
                </a:cubicBezTo>
                <a:cubicBezTo>
                  <a:pt x="12385" y="3890"/>
                  <a:pt x="12385" y="3890"/>
                  <a:pt x="12385" y="3890"/>
                </a:cubicBezTo>
                <a:cubicBezTo>
                  <a:pt x="12390" y="3895"/>
                  <a:pt x="12390" y="3895"/>
                  <a:pt x="12390" y="3895"/>
                </a:cubicBezTo>
                <a:cubicBezTo>
                  <a:pt x="12395" y="3907"/>
                  <a:pt x="12395" y="3907"/>
                  <a:pt x="12395" y="3907"/>
                </a:cubicBezTo>
                <a:cubicBezTo>
                  <a:pt x="12413" y="3912"/>
                  <a:pt x="12413" y="3912"/>
                  <a:pt x="12413" y="3912"/>
                </a:cubicBezTo>
                <a:cubicBezTo>
                  <a:pt x="12429" y="3911"/>
                  <a:pt x="12429" y="3911"/>
                  <a:pt x="12429" y="3911"/>
                </a:cubicBezTo>
                <a:cubicBezTo>
                  <a:pt x="12438" y="3906"/>
                  <a:pt x="12438" y="3906"/>
                  <a:pt x="12438" y="3906"/>
                </a:cubicBezTo>
                <a:cubicBezTo>
                  <a:pt x="12445" y="3902"/>
                  <a:pt x="12445" y="3902"/>
                  <a:pt x="12445" y="3902"/>
                </a:cubicBezTo>
                <a:cubicBezTo>
                  <a:pt x="12453" y="3898"/>
                  <a:pt x="12453" y="3898"/>
                  <a:pt x="12453" y="3898"/>
                </a:cubicBezTo>
                <a:cubicBezTo>
                  <a:pt x="12474" y="3898"/>
                  <a:pt x="12474" y="3898"/>
                  <a:pt x="12474" y="3898"/>
                </a:cubicBezTo>
                <a:cubicBezTo>
                  <a:pt x="12490" y="3903"/>
                  <a:pt x="12490" y="3903"/>
                  <a:pt x="12490" y="3903"/>
                </a:cubicBezTo>
                <a:cubicBezTo>
                  <a:pt x="12499" y="3907"/>
                  <a:pt x="12499" y="3907"/>
                  <a:pt x="12499" y="3907"/>
                </a:cubicBezTo>
                <a:cubicBezTo>
                  <a:pt x="12505" y="3909"/>
                  <a:pt x="12505" y="3909"/>
                  <a:pt x="12505" y="3909"/>
                </a:cubicBezTo>
                <a:cubicBezTo>
                  <a:pt x="12511" y="3907"/>
                  <a:pt x="12511" y="3907"/>
                  <a:pt x="12511" y="3907"/>
                </a:cubicBezTo>
                <a:cubicBezTo>
                  <a:pt x="12512" y="3902"/>
                  <a:pt x="12512" y="3902"/>
                  <a:pt x="12512" y="3902"/>
                </a:cubicBezTo>
                <a:cubicBezTo>
                  <a:pt x="12512" y="3895"/>
                  <a:pt x="12512" y="3895"/>
                  <a:pt x="12512" y="3895"/>
                </a:cubicBezTo>
                <a:cubicBezTo>
                  <a:pt x="12518" y="3893"/>
                  <a:pt x="12518" y="3893"/>
                  <a:pt x="12518" y="3893"/>
                </a:cubicBezTo>
                <a:cubicBezTo>
                  <a:pt x="12525" y="3897"/>
                  <a:pt x="12525" y="3897"/>
                  <a:pt x="12525" y="3897"/>
                </a:cubicBezTo>
                <a:cubicBezTo>
                  <a:pt x="12533" y="3902"/>
                  <a:pt x="12533" y="3902"/>
                  <a:pt x="12533" y="3902"/>
                </a:cubicBezTo>
                <a:cubicBezTo>
                  <a:pt x="12544" y="3901"/>
                  <a:pt x="12544" y="3901"/>
                  <a:pt x="12544" y="3901"/>
                </a:cubicBezTo>
                <a:cubicBezTo>
                  <a:pt x="12561" y="3892"/>
                  <a:pt x="12561" y="3892"/>
                  <a:pt x="12561" y="3892"/>
                </a:cubicBezTo>
                <a:cubicBezTo>
                  <a:pt x="12561" y="3892"/>
                  <a:pt x="12564" y="3882"/>
                  <a:pt x="12565" y="3881"/>
                </a:cubicBezTo>
                <a:cubicBezTo>
                  <a:pt x="12565" y="3880"/>
                  <a:pt x="12568" y="3867"/>
                  <a:pt x="12568" y="3867"/>
                </a:cubicBezTo>
                <a:cubicBezTo>
                  <a:pt x="12574" y="3857"/>
                  <a:pt x="12574" y="3857"/>
                  <a:pt x="12574" y="3857"/>
                </a:cubicBezTo>
                <a:cubicBezTo>
                  <a:pt x="12587" y="3845"/>
                  <a:pt x="12587" y="3845"/>
                  <a:pt x="12587" y="3845"/>
                </a:cubicBezTo>
                <a:cubicBezTo>
                  <a:pt x="12600" y="3826"/>
                  <a:pt x="12600" y="3826"/>
                  <a:pt x="12600" y="3826"/>
                </a:cubicBezTo>
                <a:cubicBezTo>
                  <a:pt x="12615" y="3806"/>
                  <a:pt x="12615" y="3806"/>
                  <a:pt x="12615" y="3806"/>
                </a:cubicBezTo>
                <a:cubicBezTo>
                  <a:pt x="12627" y="3791"/>
                  <a:pt x="12627" y="3791"/>
                  <a:pt x="12627" y="3791"/>
                </a:cubicBezTo>
                <a:cubicBezTo>
                  <a:pt x="12641" y="3781"/>
                  <a:pt x="12641" y="3781"/>
                  <a:pt x="12641" y="3781"/>
                </a:cubicBezTo>
                <a:cubicBezTo>
                  <a:pt x="12648" y="3771"/>
                  <a:pt x="12648" y="3771"/>
                  <a:pt x="12648" y="3771"/>
                </a:cubicBezTo>
                <a:cubicBezTo>
                  <a:pt x="12654" y="3758"/>
                  <a:pt x="12654" y="3758"/>
                  <a:pt x="12654" y="3758"/>
                </a:cubicBezTo>
                <a:cubicBezTo>
                  <a:pt x="12658" y="3744"/>
                  <a:pt x="12658" y="3744"/>
                  <a:pt x="12658" y="3744"/>
                </a:cubicBezTo>
                <a:cubicBezTo>
                  <a:pt x="12662" y="3738"/>
                  <a:pt x="12662" y="3738"/>
                  <a:pt x="12662" y="3738"/>
                </a:cubicBezTo>
                <a:cubicBezTo>
                  <a:pt x="12667" y="3736"/>
                  <a:pt x="12667" y="3736"/>
                  <a:pt x="12667" y="3736"/>
                </a:cubicBezTo>
                <a:cubicBezTo>
                  <a:pt x="12672" y="3740"/>
                  <a:pt x="12672" y="3740"/>
                  <a:pt x="12672" y="3740"/>
                </a:cubicBezTo>
                <a:cubicBezTo>
                  <a:pt x="12673" y="3749"/>
                  <a:pt x="12673" y="3749"/>
                  <a:pt x="12673" y="3749"/>
                </a:cubicBezTo>
                <a:cubicBezTo>
                  <a:pt x="12672" y="3757"/>
                  <a:pt x="12672" y="3757"/>
                  <a:pt x="12672" y="3757"/>
                </a:cubicBezTo>
                <a:cubicBezTo>
                  <a:pt x="12668" y="3772"/>
                  <a:pt x="12668" y="3772"/>
                  <a:pt x="12668" y="3772"/>
                </a:cubicBezTo>
                <a:cubicBezTo>
                  <a:pt x="12662" y="3783"/>
                  <a:pt x="12662" y="3783"/>
                  <a:pt x="12662" y="3783"/>
                </a:cubicBezTo>
                <a:cubicBezTo>
                  <a:pt x="12662" y="3791"/>
                  <a:pt x="12662" y="3791"/>
                  <a:pt x="12662" y="3791"/>
                </a:cubicBezTo>
                <a:cubicBezTo>
                  <a:pt x="12669" y="3799"/>
                  <a:pt x="12669" y="3799"/>
                  <a:pt x="12669" y="3799"/>
                </a:cubicBezTo>
                <a:cubicBezTo>
                  <a:pt x="12669" y="3807"/>
                  <a:pt x="12669" y="3807"/>
                  <a:pt x="12669" y="3807"/>
                </a:cubicBezTo>
                <a:cubicBezTo>
                  <a:pt x="12672" y="3817"/>
                  <a:pt x="12672" y="3817"/>
                  <a:pt x="12672" y="3817"/>
                </a:cubicBezTo>
                <a:cubicBezTo>
                  <a:pt x="12673" y="3832"/>
                  <a:pt x="12673" y="3832"/>
                  <a:pt x="12673" y="3832"/>
                </a:cubicBezTo>
                <a:cubicBezTo>
                  <a:pt x="12677" y="3845"/>
                  <a:pt x="12677" y="3845"/>
                  <a:pt x="12677" y="3845"/>
                </a:cubicBezTo>
                <a:cubicBezTo>
                  <a:pt x="12682" y="3857"/>
                  <a:pt x="12682" y="3857"/>
                  <a:pt x="12682" y="3857"/>
                </a:cubicBezTo>
                <a:cubicBezTo>
                  <a:pt x="12689" y="3869"/>
                  <a:pt x="12689" y="3869"/>
                  <a:pt x="12689" y="3869"/>
                </a:cubicBezTo>
                <a:cubicBezTo>
                  <a:pt x="12697" y="3880"/>
                  <a:pt x="12697" y="3880"/>
                  <a:pt x="12697" y="3880"/>
                </a:cubicBezTo>
                <a:cubicBezTo>
                  <a:pt x="12711" y="3899"/>
                  <a:pt x="12711" y="3899"/>
                  <a:pt x="12711" y="3899"/>
                </a:cubicBezTo>
                <a:cubicBezTo>
                  <a:pt x="12721" y="3905"/>
                  <a:pt x="12721" y="3905"/>
                  <a:pt x="12721" y="3905"/>
                </a:cubicBezTo>
                <a:cubicBezTo>
                  <a:pt x="12723" y="3910"/>
                  <a:pt x="12723" y="3910"/>
                  <a:pt x="12723" y="3910"/>
                </a:cubicBezTo>
                <a:cubicBezTo>
                  <a:pt x="12729" y="3917"/>
                  <a:pt x="12729" y="3917"/>
                  <a:pt x="12729" y="3917"/>
                </a:cubicBezTo>
                <a:cubicBezTo>
                  <a:pt x="12738" y="3920"/>
                  <a:pt x="12738" y="3920"/>
                  <a:pt x="12738" y="3920"/>
                </a:cubicBezTo>
                <a:cubicBezTo>
                  <a:pt x="12747" y="3923"/>
                  <a:pt x="12747" y="3923"/>
                  <a:pt x="12747" y="3923"/>
                </a:cubicBezTo>
                <a:cubicBezTo>
                  <a:pt x="12759" y="3927"/>
                  <a:pt x="12759" y="3927"/>
                  <a:pt x="12759" y="3927"/>
                </a:cubicBezTo>
                <a:cubicBezTo>
                  <a:pt x="12772" y="3930"/>
                  <a:pt x="12772" y="3930"/>
                  <a:pt x="12772" y="3930"/>
                </a:cubicBezTo>
                <a:cubicBezTo>
                  <a:pt x="12779" y="3931"/>
                  <a:pt x="12779" y="3931"/>
                  <a:pt x="12779" y="3931"/>
                </a:cubicBezTo>
                <a:cubicBezTo>
                  <a:pt x="12796" y="3935"/>
                  <a:pt x="12796" y="3935"/>
                  <a:pt x="12796" y="3935"/>
                </a:cubicBezTo>
                <a:cubicBezTo>
                  <a:pt x="12807" y="3941"/>
                  <a:pt x="12807" y="3941"/>
                  <a:pt x="12807" y="3941"/>
                </a:cubicBezTo>
                <a:cubicBezTo>
                  <a:pt x="12817" y="3943"/>
                  <a:pt x="12817" y="3943"/>
                  <a:pt x="12817" y="3943"/>
                </a:cubicBezTo>
                <a:cubicBezTo>
                  <a:pt x="12826" y="3946"/>
                  <a:pt x="12826" y="3946"/>
                  <a:pt x="12826" y="3946"/>
                </a:cubicBezTo>
                <a:cubicBezTo>
                  <a:pt x="12834" y="3953"/>
                  <a:pt x="12834" y="3953"/>
                  <a:pt x="12834" y="3953"/>
                </a:cubicBezTo>
                <a:cubicBezTo>
                  <a:pt x="12844" y="3963"/>
                  <a:pt x="12844" y="3963"/>
                  <a:pt x="12844" y="3963"/>
                </a:cubicBezTo>
                <a:cubicBezTo>
                  <a:pt x="12844" y="3963"/>
                  <a:pt x="12852" y="3975"/>
                  <a:pt x="12853" y="3976"/>
                </a:cubicBezTo>
                <a:cubicBezTo>
                  <a:pt x="12853" y="3977"/>
                  <a:pt x="12863" y="3988"/>
                  <a:pt x="12863" y="3988"/>
                </a:cubicBezTo>
                <a:cubicBezTo>
                  <a:pt x="12870" y="4000"/>
                  <a:pt x="12870" y="4000"/>
                  <a:pt x="12870" y="4000"/>
                </a:cubicBezTo>
                <a:cubicBezTo>
                  <a:pt x="12880" y="4010"/>
                  <a:pt x="12880" y="4010"/>
                  <a:pt x="12880" y="4010"/>
                </a:cubicBezTo>
                <a:cubicBezTo>
                  <a:pt x="12885" y="4016"/>
                  <a:pt x="12885" y="4016"/>
                  <a:pt x="12885" y="4016"/>
                </a:cubicBezTo>
                <a:cubicBezTo>
                  <a:pt x="12894" y="4017"/>
                  <a:pt x="12894" y="4017"/>
                  <a:pt x="12894" y="4017"/>
                </a:cubicBezTo>
                <a:cubicBezTo>
                  <a:pt x="12902" y="4021"/>
                  <a:pt x="12902" y="4021"/>
                  <a:pt x="12902" y="4021"/>
                </a:cubicBezTo>
                <a:cubicBezTo>
                  <a:pt x="12905" y="4027"/>
                  <a:pt x="12905" y="4027"/>
                  <a:pt x="12905" y="4027"/>
                </a:cubicBezTo>
                <a:cubicBezTo>
                  <a:pt x="12905" y="4037"/>
                  <a:pt x="12905" y="4037"/>
                  <a:pt x="12905" y="4037"/>
                </a:cubicBezTo>
                <a:cubicBezTo>
                  <a:pt x="12905" y="4037"/>
                  <a:pt x="12904" y="4047"/>
                  <a:pt x="12904" y="4048"/>
                </a:cubicBezTo>
                <a:cubicBezTo>
                  <a:pt x="12904" y="4049"/>
                  <a:pt x="12900" y="4056"/>
                  <a:pt x="12900" y="4056"/>
                </a:cubicBezTo>
                <a:cubicBezTo>
                  <a:pt x="12892" y="4068"/>
                  <a:pt x="12892" y="4068"/>
                  <a:pt x="12892" y="4068"/>
                </a:cubicBezTo>
                <a:cubicBezTo>
                  <a:pt x="12887" y="4079"/>
                  <a:pt x="12887" y="4079"/>
                  <a:pt x="12887" y="4079"/>
                </a:cubicBezTo>
                <a:cubicBezTo>
                  <a:pt x="12884" y="4092"/>
                  <a:pt x="12884" y="4092"/>
                  <a:pt x="12884" y="4092"/>
                </a:cubicBezTo>
                <a:cubicBezTo>
                  <a:pt x="12877" y="4099"/>
                  <a:pt x="12877" y="4099"/>
                  <a:pt x="12877" y="4099"/>
                </a:cubicBezTo>
                <a:cubicBezTo>
                  <a:pt x="12868" y="4106"/>
                  <a:pt x="12868" y="4106"/>
                  <a:pt x="12868" y="4106"/>
                </a:cubicBezTo>
                <a:cubicBezTo>
                  <a:pt x="12859" y="4118"/>
                  <a:pt x="12859" y="4118"/>
                  <a:pt x="12859" y="4118"/>
                </a:cubicBezTo>
                <a:cubicBezTo>
                  <a:pt x="12850" y="4131"/>
                  <a:pt x="12850" y="4131"/>
                  <a:pt x="12850" y="4131"/>
                </a:cubicBezTo>
                <a:cubicBezTo>
                  <a:pt x="12845" y="4143"/>
                  <a:pt x="12845" y="4143"/>
                  <a:pt x="12845" y="4143"/>
                </a:cubicBezTo>
                <a:cubicBezTo>
                  <a:pt x="12840" y="4152"/>
                  <a:pt x="12840" y="4152"/>
                  <a:pt x="12840" y="4152"/>
                </a:cubicBezTo>
                <a:cubicBezTo>
                  <a:pt x="12836" y="4171"/>
                  <a:pt x="12836" y="4171"/>
                  <a:pt x="12836" y="4171"/>
                </a:cubicBezTo>
                <a:cubicBezTo>
                  <a:pt x="12831" y="4176"/>
                  <a:pt x="12831" y="4176"/>
                  <a:pt x="12831" y="4176"/>
                </a:cubicBezTo>
                <a:cubicBezTo>
                  <a:pt x="12824" y="4177"/>
                  <a:pt x="12824" y="4177"/>
                  <a:pt x="12824" y="4177"/>
                </a:cubicBezTo>
                <a:cubicBezTo>
                  <a:pt x="12817" y="4172"/>
                  <a:pt x="12817" y="4172"/>
                  <a:pt x="12817" y="4172"/>
                </a:cubicBezTo>
                <a:cubicBezTo>
                  <a:pt x="12818" y="4167"/>
                  <a:pt x="12818" y="4167"/>
                  <a:pt x="12818" y="4167"/>
                </a:cubicBezTo>
                <a:cubicBezTo>
                  <a:pt x="12819" y="4162"/>
                  <a:pt x="12819" y="4162"/>
                  <a:pt x="12819" y="4162"/>
                </a:cubicBezTo>
                <a:cubicBezTo>
                  <a:pt x="12817" y="4158"/>
                  <a:pt x="12817" y="4158"/>
                  <a:pt x="12817" y="4158"/>
                </a:cubicBezTo>
                <a:cubicBezTo>
                  <a:pt x="12812" y="4157"/>
                  <a:pt x="12812" y="4157"/>
                  <a:pt x="12812" y="4157"/>
                </a:cubicBezTo>
                <a:cubicBezTo>
                  <a:pt x="12806" y="4162"/>
                  <a:pt x="12806" y="4162"/>
                  <a:pt x="12806" y="4162"/>
                </a:cubicBezTo>
                <a:cubicBezTo>
                  <a:pt x="12802" y="4168"/>
                  <a:pt x="12802" y="4168"/>
                  <a:pt x="12802" y="4168"/>
                </a:cubicBezTo>
                <a:cubicBezTo>
                  <a:pt x="12796" y="4177"/>
                  <a:pt x="12796" y="4177"/>
                  <a:pt x="12796" y="4177"/>
                </a:cubicBezTo>
                <a:cubicBezTo>
                  <a:pt x="12794" y="4188"/>
                  <a:pt x="12794" y="4188"/>
                  <a:pt x="12794" y="4188"/>
                </a:cubicBezTo>
                <a:cubicBezTo>
                  <a:pt x="12793" y="4200"/>
                  <a:pt x="12793" y="4200"/>
                  <a:pt x="12793" y="4200"/>
                </a:cubicBezTo>
                <a:cubicBezTo>
                  <a:pt x="12792" y="4210"/>
                  <a:pt x="12792" y="4210"/>
                  <a:pt x="12792" y="4210"/>
                </a:cubicBezTo>
                <a:cubicBezTo>
                  <a:pt x="12790" y="4216"/>
                  <a:pt x="12790" y="4216"/>
                  <a:pt x="12790" y="4216"/>
                </a:cubicBezTo>
                <a:cubicBezTo>
                  <a:pt x="12788" y="4223"/>
                  <a:pt x="12788" y="4223"/>
                  <a:pt x="12788" y="4223"/>
                </a:cubicBezTo>
                <a:cubicBezTo>
                  <a:pt x="12790" y="4233"/>
                  <a:pt x="12790" y="4233"/>
                  <a:pt x="12790" y="4233"/>
                </a:cubicBezTo>
                <a:cubicBezTo>
                  <a:pt x="12793" y="4244"/>
                  <a:pt x="12793" y="4244"/>
                  <a:pt x="12793" y="4244"/>
                </a:cubicBezTo>
                <a:cubicBezTo>
                  <a:pt x="12797" y="4255"/>
                  <a:pt x="12797" y="4255"/>
                  <a:pt x="12797" y="4255"/>
                </a:cubicBezTo>
                <a:cubicBezTo>
                  <a:pt x="12802" y="4263"/>
                  <a:pt x="12802" y="4263"/>
                  <a:pt x="12802" y="4263"/>
                </a:cubicBezTo>
                <a:cubicBezTo>
                  <a:pt x="12802" y="4271"/>
                  <a:pt x="12802" y="4271"/>
                  <a:pt x="12802" y="4271"/>
                </a:cubicBezTo>
                <a:cubicBezTo>
                  <a:pt x="12796" y="4275"/>
                  <a:pt x="12796" y="4275"/>
                  <a:pt x="12796" y="4275"/>
                </a:cubicBezTo>
                <a:cubicBezTo>
                  <a:pt x="12773" y="4278"/>
                  <a:pt x="12773" y="4278"/>
                  <a:pt x="12773" y="4278"/>
                </a:cubicBezTo>
                <a:cubicBezTo>
                  <a:pt x="12751" y="4287"/>
                  <a:pt x="12751" y="4287"/>
                  <a:pt x="12751" y="4287"/>
                </a:cubicBezTo>
                <a:cubicBezTo>
                  <a:pt x="12731" y="4308"/>
                  <a:pt x="12731" y="4308"/>
                  <a:pt x="12731" y="4308"/>
                </a:cubicBezTo>
                <a:cubicBezTo>
                  <a:pt x="12731" y="4308"/>
                  <a:pt x="12724" y="4334"/>
                  <a:pt x="12724" y="4336"/>
                </a:cubicBezTo>
                <a:cubicBezTo>
                  <a:pt x="12723" y="4337"/>
                  <a:pt x="12709" y="4346"/>
                  <a:pt x="12709" y="4346"/>
                </a:cubicBezTo>
                <a:cubicBezTo>
                  <a:pt x="12688" y="4351"/>
                  <a:pt x="12688" y="4351"/>
                  <a:pt x="12688" y="4351"/>
                </a:cubicBezTo>
                <a:cubicBezTo>
                  <a:pt x="12665" y="4352"/>
                  <a:pt x="12665" y="4352"/>
                  <a:pt x="12665" y="4352"/>
                </a:cubicBezTo>
                <a:cubicBezTo>
                  <a:pt x="12647" y="4370"/>
                  <a:pt x="12647" y="4370"/>
                  <a:pt x="12647" y="4370"/>
                </a:cubicBezTo>
                <a:cubicBezTo>
                  <a:pt x="12650" y="4387"/>
                  <a:pt x="12650" y="4387"/>
                  <a:pt x="12650" y="4387"/>
                </a:cubicBezTo>
                <a:cubicBezTo>
                  <a:pt x="12650" y="4387"/>
                  <a:pt x="12648" y="4402"/>
                  <a:pt x="12649" y="4406"/>
                </a:cubicBezTo>
                <a:cubicBezTo>
                  <a:pt x="12649" y="4410"/>
                  <a:pt x="12634" y="4420"/>
                  <a:pt x="12634" y="4420"/>
                </a:cubicBezTo>
                <a:cubicBezTo>
                  <a:pt x="12611" y="4421"/>
                  <a:pt x="12611" y="4421"/>
                  <a:pt x="12611" y="4421"/>
                </a:cubicBezTo>
                <a:cubicBezTo>
                  <a:pt x="12611" y="4421"/>
                  <a:pt x="12592" y="4419"/>
                  <a:pt x="12589" y="4418"/>
                </a:cubicBezTo>
                <a:cubicBezTo>
                  <a:pt x="12587" y="4418"/>
                  <a:pt x="12572" y="4422"/>
                  <a:pt x="12570" y="4422"/>
                </a:cubicBezTo>
                <a:cubicBezTo>
                  <a:pt x="12567" y="4422"/>
                  <a:pt x="12550" y="4435"/>
                  <a:pt x="12550" y="4435"/>
                </a:cubicBezTo>
                <a:cubicBezTo>
                  <a:pt x="12517" y="4444"/>
                  <a:pt x="12517" y="4444"/>
                  <a:pt x="12517" y="4444"/>
                </a:cubicBezTo>
                <a:cubicBezTo>
                  <a:pt x="12497" y="4449"/>
                  <a:pt x="12497" y="4449"/>
                  <a:pt x="12497" y="4449"/>
                </a:cubicBezTo>
                <a:cubicBezTo>
                  <a:pt x="12478" y="4461"/>
                  <a:pt x="12478" y="4461"/>
                  <a:pt x="12478" y="4461"/>
                </a:cubicBezTo>
                <a:cubicBezTo>
                  <a:pt x="12461" y="4476"/>
                  <a:pt x="12461" y="4476"/>
                  <a:pt x="12461" y="4476"/>
                </a:cubicBezTo>
                <a:cubicBezTo>
                  <a:pt x="12461" y="4476"/>
                  <a:pt x="12460" y="4492"/>
                  <a:pt x="12460" y="4494"/>
                </a:cubicBezTo>
                <a:cubicBezTo>
                  <a:pt x="12460" y="4497"/>
                  <a:pt x="12461" y="4509"/>
                  <a:pt x="12461" y="4509"/>
                </a:cubicBezTo>
                <a:cubicBezTo>
                  <a:pt x="12459" y="4519"/>
                  <a:pt x="12459" y="4519"/>
                  <a:pt x="12459" y="4519"/>
                </a:cubicBezTo>
                <a:cubicBezTo>
                  <a:pt x="12442" y="4529"/>
                  <a:pt x="12442" y="4529"/>
                  <a:pt x="12442" y="4529"/>
                </a:cubicBezTo>
                <a:cubicBezTo>
                  <a:pt x="12413" y="4541"/>
                  <a:pt x="12413" y="4541"/>
                  <a:pt x="12413" y="4541"/>
                </a:cubicBezTo>
                <a:cubicBezTo>
                  <a:pt x="12373" y="4559"/>
                  <a:pt x="12373" y="4559"/>
                  <a:pt x="12373" y="4559"/>
                </a:cubicBezTo>
                <a:cubicBezTo>
                  <a:pt x="12334" y="4572"/>
                  <a:pt x="12334" y="4572"/>
                  <a:pt x="12334" y="4572"/>
                </a:cubicBezTo>
                <a:cubicBezTo>
                  <a:pt x="12303" y="4582"/>
                  <a:pt x="12303" y="4582"/>
                  <a:pt x="12303" y="4582"/>
                </a:cubicBezTo>
                <a:cubicBezTo>
                  <a:pt x="12270" y="4599"/>
                  <a:pt x="12270" y="4599"/>
                  <a:pt x="12270" y="4599"/>
                </a:cubicBezTo>
                <a:cubicBezTo>
                  <a:pt x="12265" y="4607"/>
                  <a:pt x="12265" y="4607"/>
                  <a:pt x="12265" y="4607"/>
                </a:cubicBezTo>
                <a:cubicBezTo>
                  <a:pt x="12253" y="4624"/>
                  <a:pt x="12253" y="4624"/>
                  <a:pt x="12253" y="4624"/>
                </a:cubicBezTo>
                <a:cubicBezTo>
                  <a:pt x="12240" y="4634"/>
                  <a:pt x="12240" y="4634"/>
                  <a:pt x="12240" y="4634"/>
                </a:cubicBezTo>
                <a:cubicBezTo>
                  <a:pt x="12212" y="4634"/>
                  <a:pt x="12212" y="4634"/>
                  <a:pt x="12212" y="4634"/>
                </a:cubicBezTo>
                <a:cubicBezTo>
                  <a:pt x="12192" y="4634"/>
                  <a:pt x="12192" y="4634"/>
                  <a:pt x="12192" y="4634"/>
                </a:cubicBezTo>
                <a:cubicBezTo>
                  <a:pt x="12192" y="4634"/>
                  <a:pt x="12179" y="4649"/>
                  <a:pt x="12177" y="4650"/>
                </a:cubicBezTo>
                <a:cubicBezTo>
                  <a:pt x="12176" y="4652"/>
                  <a:pt x="12153" y="4662"/>
                  <a:pt x="12153" y="4662"/>
                </a:cubicBezTo>
                <a:cubicBezTo>
                  <a:pt x="12129" y="4673"/>
                  <a:pt x="12129" y="4673"/>
                  <a:pt x="12129" y="4673"/>
                </a:cubicBezTo>
                <a:cubicBezTo>
                  <a:pt x="12105" y="4676"/>
                  <a:pt x="12105" y="4676"/>
                  <a:pt x="12105" y="4676"/>
                </a:cubicBezTo>
                <a:cubicBezTo>
                  <a:pt x="12075" y="4677"/>
                  <a:pt x="12075" y="4677"/>
                  <a:pt x="12075" y="4677"/>
                </a:cubicBezTo>
                <a:cubicBezTo>
                  <a:pt x="12050" y="4684"/>
                  <a:pt x="12050" y="4684"/>
                  <a:pt x="12050" y="4684"/>
                </a:cubicBezTo>
                <a:cubicBezTo>
                  <a:pt x="12035" y="4701"/>
                  <a:pt x="12035" y="4701"/>
                  <a:pt x="12035" y="4701"/>
                </a:cubicBezTo>
                <a:cubicBezTo>
                  <a:pt x="12032" y="4707"/>
                  <a:pt x="12032" y="4707"/>
                  <a:pt x="12032" y="4707"/>
                </a:cubicBezTo>
                <a:cubicBezTo>
                  <a:pt x="12021" y="4715"/>
                  <a:pt x="12021" y="4715"/>
                  <a:pt x="12021" y="4715"/>
                </a:cubicBezTo>
                <a:cubicBezTo>
                  <a:pt x="12005" y="4724"/>
                  <a:pt x="12005" y="4724"/>
                  <a:pt x="12005" y="4724"/>
                </a:cubicBezTo>
                <a:cubicBezTo>
                  <a:pt x="12005" y="4724"/>
                  <a:pt x="11993" y="4720"/>
                  <a:pt x="11992" y="4720"/>
                </a:cubicBezTo>
                <a:cubicBezTo>
                  <a:pt x="11990" y="4720"/>
                  <a:pt x="11975" y="4731"/>
                  <a:pt x="11975" y="4731"/>
                </a:cubicBezTo>
                <a:cubicBezTo>
                  <a:pt x="11958" y="4737"/>
                  <a:pt x="11958" y="4737"/>
                  <a:pt x="11958" y="4737"/>
                </a:cubicBezTo>
                <a:cubicBezTo>
                  <a:pt x="11958" y="4737"/>
                  <a:pt x="11941" y="4730"/>
                  <a:pt x="11938" y="4728"/>
                </a:cubicBezTo>
                <a:cubicBezTo>
                  <a:pt x="11935" y="4725"/>
                  <a:pt x="11921" y="4725"/>
                  <a:pt x="11921" y="4725"/>
                </a:cubicBezTo>
                <a:cubicBezTo>
                  <a:pt x="11921" y="4725"/>
                  <a:pt x="11913" y="4715"/>
                  <a:pt x="11911" y="4711"/>
                </a:cubicBezTo>
                <a:cubicBezTo>
                  <a:pt x="11908" y="4707"/>
                  <a:pt x="11899" y="4690"/>
                  <a:pt x="11899" y="4690"/>
                </a:cubicBezTo>
                <a:cubicBezTo>
                  <a:pt x="11899" y="4690"/>
                  <a:pt x="11899" y="4664"/>
                  <a:pt x="11899" y="4663"/>
                </a:cubicBezTo>
                <a:cubicBezTo>
                  <a:pt x="11899" y="4661"/>
                  <a:pt x="11897" y="4642"/>
                  <a:pt x="11897" y="4640"/>
                </a:cubicBezTo>
                <a:cubicBezTo>
                  <a:pt x="11896" y="4638"/>
                  <a:pt x="11890" y="4624"/>
                  <a:pt x="11888" y="4621"/>
                </a:cubicBezTo>
                <a:cubicBezTo>
                  <a:pt x="11886" y="4618"/>
                  <a:pt x="11879" y="4591"/>
                  <a:pt x="11879" y="4589"/>
                </a:cubicBezTo>
                <a:cubicBezTo>
                  <a:pt x="11879" y="4588"/>
                  <a:pt x="11870" y="4556"/>
                  <a:pt x="11870" y="4556"/>
                </a:cubicBezTo>
                <a:cubicBezTo>
                  <a:pt x="11860" y="4537"/>
                  <a:pt x="11860" y="4537"/>
                  <a:pt x="11860" y="4537"/>
                </a:cubicBezTo>
                <a:cubicBezTo>
                  <a:pt x="11860" y="4523"/>
                  <a:pt x="11860" y="4523"/>
                  <a:pt x="11860" y="4523"/>
                </a:cubicBezTo>
                <a:cubicBezTo>
                  <a:pt x="11860" y="4503"/>
                  <a:pt x="11860" y="4503"/>
                  <a:pt x="11860" y="4503"/>
                </a:cubicBezTo>
                <a:cubicBezTo>
                  <a:pt x="11868" y="4492"/>
                  <a:pt x="11868" y="4492"/>
                  <a:pt x="11868" y="4492"/>
                </a:cubicBezTo>
                <a:cubicBezTo>
                  <a:pt x="11864" y="4477"/>
                  <a:pt x="11864" y="4477"/>
                  <a:pt x="11864" y="4477"/>
                </a:cubicBezTo>
                <a:cubicBezTo>
                  <a:pt x="11860" y="4453"/>
                  <a:pt x="11860" y="4453"/>
                  <a:pt x="11860" y="4453"/>
                </a:cubicBezTo>
                <a:cubicBezTo>
                  <a:pt x="11836" y="4411"/>
                  <a:pt x="11836" y="4411"/>
                  <a:pt x="11836" y="4411"/>
                </a:cubicBezTo>
                <a:cubicBezTo>
                  <a:pt x="11828" y="4388"/>
                  <a:pt x="11828" y="4388"/>
                  <a:pt x="11828" y="4388"/>
                </a:cubicBezTo>
                <a:cubicBezTo>
                  <a:pt x="11816" y="4370"/>
                  <a:pt x="11816" y="4370"/>
                  <a:pt x="11816" y="4370"/>
                </a:cubicBezTo>
                <a:cubicBezTo>
                  <a:pt x="11796" y="4356"/>
                  <a:pt x="11796" y="4356"/>
                  <a:pt x="11796" y="4356"/>
                </a:cubicBezTo>
                <a:cubicBezTo>
                  <a:pt x="11777" y="4329"/>
                  <a:pt x="11777" y="4329"/>
                  <a:pt x="11777" y="4329"/>
                </a:cubicBezTo>
                <a:cubicBezTo>
                  <a:pt x="11767" y="4308"/>
                  <a:pt x="11767" y="4308"/>
                  <a:pt x="11767" y="4308"/>
                </a:cubicBezTo>
                <a:cubicBezTo>
                  <a:pt x="11759" y="4302"/>
                  <a:pt x="11759" y="4302"/>
                  <a:pt x="11759" y="4302"/>
                </a:cubicBezTo>
                <a:cubicBezTo>
                  <a:pt x="11745" y="4268"/>
                  <a:pt x="11745" y="4268"/>
                  <a:pt x="11745" y="4268"/>
                </a:cubicBezTo>
                <a:cubicBezTo>
                  <a:pt x="11738" y="4250"/>
                  <a:pt x="11738" y="4250"/>
                  <a:pt x="11738" y="4250"/>
                </a:cubicBezTo>
                <a:cubicBezTo>
                  <a:pt x="11720" y="4216"/>
                  <a:pt x="11720" y="4216"/>
                  <a:pt x="11720" y="4216"/>
                </a:cubicBezTo>
                <a:cubicBezTo>
                  <a:pt x="11708" y="4207"/>
                  <a:pt x="11708" y="4207"/>
                  <a:pt x="11708" y="4207"/>
                </a:cubicBezTo>
                <a:cubicBezTo>
                  <a:pt x="11693" y="4187"/>
                  <a:pt x="11693" y="4187"/>
                  <a:pt x="11693" y="4187"/>
                </a:cubicBezTo>
                <a:cubicBezTo>
                  <a:pt x="11693" y="4187"/>
                  <a:pt x="11670" y="4179"/>
                  <a:pt x="11669" y="4177"/>
                </a:cubicBezTo>
                <a:cubicBezTo>
                  <a:pt x="11667" y="4176"/>
                  <a:pt x="11644" y="4158"/>
                  <a:pt x="11644" y="4158"/>
                </a:cubicBezTo>
                <a:cubicBezTo>
                  <a:pt x="11615" y="4126"/>
                  <a:pt x="11615" y="4126"/>
                  <a:pt x="11615" y="4126"/>
                </a:cubicBezTo>
                <a:cubicBezTo>
                  <a:pt x="11603" y="4053"/>
                  <a:pt x="11603" y="4053"/>
                  <a:pt x="11603" y="4053"/>
                </a:cubicBezTo>
                <a:cubicBezTo>
                  <a:pt x="11606" y="4020"/>
                  <a:pt x="11606" y="4020"/>
                  <a:pt x="11606" y="4020"/>
                </a:cubicBezTo>
                <a:cubicBezTo>
                  <a:pt x="11593" y="3983"/>
                  <a:pt x="11593" y="3983"/>
                  <a:pt x="11593" y="3983"/>
                </a:cubicBezTo>
                <a:cubicBezTo>
                  <a:pt x="11583" y="3964"/>
                  <a:pt x="11583" y="3964"/>
                  <a:pt x="11583" y="3964"/>
                </a:cubicBezTo>
                <a:cubicBezTo>
                  <a:pt x="11564" y="3930"/>
                  <a:pt x="11564" y="3930"/>
                  <a:pt x="11564" y="3930"/>
                </a:cubicBezTo>
                <a:cubicBezTo>
                  <a:pt x="11530" y="3897"/>
                  <a:pt x="11530" y="3897"/>
                  <a:pt x="11530" y="3897"/>
                </a:cubicBezTo>
                <a:cubicBezTo>
                  <a:pt x="11519" y="3892"/>
                  <a:pt x="11519" y="3892"/>
                  <a:pt x="11519" y="3892"/>
                </a:cubicBezTo>
                <a:cubicBezTo>
                  <a:pt x="11504" y="3888"/>
                  <a:pt x="11504" y="3888"/>
                  <a:pt x="11504" y="3888"/>
                </a:cubicBezTo>
                <a:cubicBezTo>
                  <a:pt x="11501" y="3879"/>
                  <a:pt x="11501" y="3879"/>
                  <a:pt x="11501" y="3879"/>
                </a:cubicBezTo>
                <a:cubicBezTo>
                  <a:pt x="11501" y="3879"/>
                  <a:pt x="11491" y="3869"/>
                  <a:pt x="11487" y="3864"/>
                </a:cubicBezTo>
                <a:cubicBezTo>
                  <a:pt x="11484" y="3858"/>
                  <a:pt x="11481" y="3847"/>
                  <a:pt x="11481" y="3847"/>
                </a:cubicBezTo>
                <a:cubicBezTo>
                  <a:pt x="11481" y="3847"/>
                  <a:pt x="11485" y="3839"/>
                  <a:pt x="11485" y="3838"/>
                </a:cubicBezTo>
                <a:cubicBezTo>
                  <a:pt x="11485" y="3836"/>
                  <a:pt x="11483" y="3824"/>
                  <a:pt x="11483" y="3824"/>
                </a:cubicBezTo>
                <a:cubicBezTo>
                  <a:pt x="11472" y="3807"/>
                  <a:pt x="11472" y="3807"/>
                  <a:pt x="11472" y="3807"/>
                </a:cubicBezTo>
                <a:cubicBezTo>
                  <a:pt x="11472" y="3807"/>
                  <a:pt x="11455" y="3786"/>
                  <a:pt x="11453" y="3785"/>
                </a:cubicBezTo>
                <a:cubicBezTo>
                  <a:pt x="11451" y="3783"/>
                  <a:pt x="11449" y="3774"/>
                  <a:pt x="11449" y="3772"/>
                </a:cubicBezTo>
                <a:cubicBezTo>
                  <a:pt x="11449" y="3770"/>
                  <a:pt x="11436" y="3754"/>
                  <a:pt x="11436" y="3754"/>
                </a:cubicBezTo>
                <a:cubicBezTo>
                  <a:pt x="11416" y="3727"/>
                  <a:pt x="11416" y="3727"/>
                  <a:pt x="11416" y="3727"/>
                </a:cubicBezTo>
                <a:cubicBezTo>
                  <a:pt x="11416" y="3727"/>
                  <a:pt x="11346" y="3619"/>
                  <a:pt x="11346" y="3617"/>
                </a:cubicBezTo>
                <a:cubicBezTo>
                  <a:pt x="11346" y="3615"/>
                  <a:pt x="11335" y="3610"/>
                  <a:pt x="11335" y="3610"/>
                </a:cubicBezTo>
                <a:cubicBezTo>
                  <a:pt x="11318" y="3610"/>
                  <a:pt x="11318" y="3610"/>
                  <a:pt x="11318" y="3610"/>
                </a:cubicBezTo>
                <a:cubicBezTo>
                  <a:pt x="11306" y="3610"/>
                  <a:pt x="11306" y="3610"/>
                  <a:pt x="11306" y="3610"/>
                </a:cubicBezTo>
                <a:cubicBezTo>
                  <a:pt x="11306" y="3596"/>
                  <a:pt x="11306" y="3596"/>
                  <a:pt x="11306" y="3596"/>
                </a:cubicBezTo>
                <a:cubicBezTo>
                  <a:pt x="11315" y="3579"/>
                  <a:pt x="11315" y="3579"/>
                  <a:pt x="11315" y="3579"/>
                </a:cubicBezTo>
                <a:cubicBezTo>
                  <a:pt x="11315" y="3579"/>
                  <a:pt x="11316" y="3559"/>
                  <a:pt x="11316" y="3556"/>
                </a:cubicBezTo>
                <a:cubicBezTo>
                  <a:pt x="11316" y="3552"/>
                  <a:pt x="11320" y="3531"/>
                  <a:pt x="11320" y="3531"/>
                </a:cubicBezTo>
                <a:cubicBezTo>
                  <a:pt x="11321" y="3513"/>
                  <a:pt x="11321" y="3513"/>
                  <a:pt x="11321" y="3513"/>
                </a:cubicBezTo>
                <a:cubicBezTo>
                  <a:pt x="11316" y="3510"/>
                  <a:pt x="11316" y="3510"/>
                  <a:pt x="11316" y="3510"/>
                </a:cubicBezTo>
                <a:cubicBezTo>
                  <a:pt x="11309" y="3524"/>
                  <a:pt x="11309" y="3524"/>
                  <a:pt x="11309" y="3524"/>
                </a:cubicBezTo>
                <a:cubicBezTo>
                  <a:pt x="11302" y="3545"/>
                  <a:pt x="11302" y="3545"/>
                  <a:pt x="11302" y="3545"/>
                </a:cubicBezTo>
                <a:cubicBezTo>
                  <a:pt x="11299" y="3569"/>
                  <a:pt x="11299" y="3569"/>
                  <a:pt x="11299" y="3569"/>
                </a:cubicBezTo>
                <a:cubicBezTo>
                  <a:pt x="11292" y="3591"/>
                  <a:pt x="11292" y="3591"/>
                  <a:pt x="11292" y="3591"/>
                </a:cubicBezTo>
                <a:cubicBezTo>
                  <a:pt x="11292" y="3591"/>
                  <a:pt x="11298" y="3612"/>
                  <a:pt x="11298" y="3614"/>
                </a:cubicBezTo>
                <a:cubicBezTo>
                  <a:pt x="11298" y="3616"/>
                  <a:pt x="11293" y="3630"/>
                  <a:pt x="11293" y="3630"/>
                </a:cubicBezTo>
                <a:cubicBezTo>
                  <a:pt x="11293" y="3630"/>
                  <a:pt x="11282" y="3635"/>
                  <a:pt x="11279" y="3634"/>
                </a:cubicBezTo>
                <a:cubicBezTo>
                  <a:pt x="11277" y="3632"/>
                  <a:pt x="11260" y="3619"/>
                  <a:pt x="11257" y="3616"/>
                </a:cubicBezTo>
                <a:cubicBezTo>
                  <a:pt x="11255" y="3613"/>
                  <a:pt x="11233" y="3596"/>
                  <a:pt x="11230" y="3591"/>
                </a:cubicBezTo>
                <a:cubicBezTo>
                  <a:pt x="11226" y="3586"/>
                  <a:pt x="11217" y="3569"/>
                  <a:pt x="11216" y="3564"/>
                </a:cubicBezTo>
                <a:cubicBezTo>
                  <a:pt x="11216" y="3560"/>
                  <a:pt x="11208" y="3543"/>
                  <a:pt x="11208" y="3543"/>
                </a:cubicBezTo>
                <a:cubicBezTo>
                  <a:pt x="11208" y="3543"/>
                  <a:pt x="11190" y="3519"/>
                  <a:pt x="11189" y="3516"/>
                </a:cubicBezTo>
                <a:cubicBezTo>
                  <a:pt x="11188" y="3513"/>
                  <a:pt x="11182" y="3497"/>
                  <a:pt x="11182" y="3497"/>
                </a:cubicBezTo>
                <a:cubicBezTo>
                  <a:pt x="11173" y="3477"/>
                  <a:pt x="11173" y="3477"/>
                  <a:pt x="11173" y="3477"/>
                </a:cubicBezTo>
                <a:cubicBezTo>
                  <a:pt x="11168" y="3477"/>
                  <a:pt x="11168" y="3477"/>
                  <a:pt x="11168" y="3477"/>
                </a:cubicBezTo>
                <a:cubicBezTo>
                  <a:pt x="11164" y="3490"/>
                  <a:pt x="11164" y="3490"/>
                  <a:pt x="11164" y="3490"/>
                </a:cubicBezTo>
                <a:cubicBezTo>
                  <a:pt x="11165" y="3502"/>
                  <a:pt x="11165" y="3502"/>
                  <a:pt x="11165" y="3502"/>
                </a:cubicBezTo>
                <a:cubicBezTo>
                  <a:pt x="11177" y="3517"/>
                  <a:pt x="11177" y="3517"/>
                  <a:pt x="11177" y="3517"/>
                </a:cubicBezTo>
                <a:cubicBezTo>
                  <a:pt x="11183" y="3541"/>
                  <a:pt x="11183" y="3541"/>
                  <a:pt x="11183" y="3541"/>
                </a:cubicBezTo>
                <a:cubicBezTo>
                  <a:pt x="11190" y="3556"/>
                  <a:pt x="11190" y="3556"/>
                  <a:pt x="11190" y="3556"/>
                </a:cubicBezTo>
                <a:cubicBezTo>
                  <a:pt x="11208" y="3581"/>
                  <a:pt x="11208" y="3581"/>
                  <a:pt x="11208" y="3581"/>
                </a:cubicBezTo>
                <a:cubicBezTo>
                  <a:pt x="11244" y="3631"/>
                  <a:pt x="11244" y="3631"/>
                  <a:pt x="11244" y="3631"/>
                </a:cubicBezTo>
                <a:cubicBezTo>
                  <a:pt x="11252" y="3648"/>
                  <a:pt x="11252" y="3648"/>
                  <a:pt x="11252" y="3648"/>
                </a:cubicBezTo>
                <a:cubicBezTo>
                  <a:pt x="11252" y="3648"/>
                  <a:pt x="11269" y="3681"/>
                  <a:pt x="11270" y="3685"/>
                </a:cubicBezTo>
                <a:cubicBezTo>
                  <a:pt x="11271" y="3690"/>
                  <a:pt x="11275" y="3715"/>
                  <a:pt x="11275" y="3717"/>
                </a:cubicBezTo>
                <a:cubicBezTo>
                  <a:pt x="11275" y="3720"/>
                  <a:pt x="11295" y="3757"/>
                  <a:pt x="11295" y="3757"/>
                </a:cubicBezTo>
                <a:cubicBezTo>
                  <a:pt x="11324" y="3804"/>
                  <a:pt x="11324" y="3804"/>
                  <a:pt x="11324" y="3804"/>
                </a:cubicBezTo>
                <a:cubicBezTo>
                  <a:pt x="11371" y="3887"/>
                  <a:pt x="11371" y="3887"/>
                  <a:pt x="11371" y="3887"/>
                </a:cubicBezTo>
                <a:cubicBezTo>
                  <a:pt x="11379" y="3907"/>
                  <a:pt x="11379" y="3907"/>
                  <a:pt x="11379" y="3907"/>
                </a:cubicBezTo>
                <a:cubicBezTo>
                  <a:pt x="11377" y="3920"/>
                  <a:pt x="11377" y="3920"/>
                  <a:pt x="11377" y="3920"/>
                </a:cubicBezTo>
                <a:cubicBezTo>
                  <a:pt x="11378" y="3939"/>
                  <a:pt x="11378" y="3939"/>
                  <a:pt x="11378" y="3939"/>
                </a:cubicBezTo>
                <a:cubicBezTo>
                  <a:pt x="11387" y="3965"/>
                  <a:pt x="11387" y="3965"/>
                  <a:pt x="11387" y="3965"/>
                </a:cubicBezTo>
                <a:cubicBezTo>
                  <a:pt x="11410" y="3998"/>
                  <a:pt x="11410" y="3998"/>
                  <a:pt x="11410" y="3998"/>
                </a:cubicBezTo>
                <a:cubicBezTo>
                  <a:pt x="11410" y="3998"/>
                  <a:pt x="11426" y="4010"/>
                  <a:pt x="11428" y="4012"/>
                </a:cubicBezTo>
                <a:cubicBezTo>
                  <a:pt x="11430" y="4015"/>
                  <a:pt x="11448" y="4032"/>
                  <a:pt x="11448" y="4032"/>
                </a:cubicBezTo>
                <a:cubicBezTo>
                  <a:pt x="11466" y="4049"/>
                  <a:pt x="11466" y="4049"/>
                  <a:pt x="11466" y="4049"/>
                </a:cubicBezTo>
                <a:cubicBezTo>
                  <a:pt x="11474" y="4091"/>
                  <a:pt x="11474" y="4091"/>
                  <a:pt x="11474" y="4091"/>
                </a:cubicBezTo>
                <a:cubicBezTo>
                  <a:pt x="11474" y="4091"/>
                  <a:pt x="11484" y="4114"/>
                  <a:pt x="11484" y="4116"/>
                </a:cubicBezTo>
                <a:cubicBezTo>
                  <a:pt x="11484" y="4118"/>
                  <a:pt x="11489" y="4142"/>
                  <a:pt x="11489" y="4142"/>
                </a:cubicBezTo>
                <a:cubicBezTo>
                  <a:pt x="11497" y="4172"/>
                  <a:pt x="11497" y="4172"/>
                  <a:pt x="11497" y="4172"/>
                </a:cubicBezTo>
                <a:cubicBezTo>
                  <a:pt x="11503" y="4233"/>
                  <a:pt x="11503" y="4233"/>
                  <a:pt x="11503" y="4233"/>
                </a:cubicBezTo>
                <a:cubicBezTo>
                  <a:pt x="11509" y="4257"/>
                  <a:pt x="11509" y="4257"/>
                  <a:pt x="11509" y="4257"/>
                </a:cubicBezTo>
                <a:cubicBezTo>
                  <a:pt x="11520" y="4288"/>
                  <a:pt x="11520" y="4288"/>
                  <a:pt x="11520" y="4288"/>
                </a:cubicBezTo>
                <a:cubicBezTo>
                  <a:pt x="11529" y="4294"/>
                  <a:pt x="11529" y="4294"/>
                  <a:pt x="11529" y="4294"/>
                </a:cubicBezTo>
                <a:cubicBezTo>
                  <a:pt x="11543" y="4304"/>
                  <a:pt x="11543" y="4304"/>
                  <a:pt x="11543" y="4304"/>
                </a:cubicBezTo>
                <a:cubicBezTo>
                  <a:pt x="11564" y="4320"/>
                  <a:pt x="11564" y="4320"/>
                  <a:pt x="11564" y="4320"/>
                </a:cubicBezTo>
                <a:cubicBezTo>
                  <a:pt x="11580" y="4333"/>
                  <a:pt x="11580" y="4333"/>
                  <a:pt x="11580" y="4333"/>
                </a:cubicBezTo>
                <a:cubicBezTo>
                  <a:pt x="11596" y="4358"/>
                  <a:pt x="11596" y="4358"/>
                  <a:pt x="11596" y="4358"/>
                </a:cubicBezTo>
                <a:cubicBezTo>
                  <a:pt x="11610" y="4388"/>
                  <a:pt x="11610" y="4388"/>
                  <a:pt x="11610" y="4388"/>
                </a:cubicBezTo>
                <a:cubicBezTo>
                  <a:pt x="11622" y="4421"/>
                  <a:pt x="11622" y="4421"/>
                  <a:pt x="11622" y="4421"/>
                </a:cubicBezTo>
                <a:cubicBezTo>
                  <a:pt x="11627" y="4445"/>
                  <a:pt x="11627" y="4445"/>
                  <a:pt x="11627" y="4445"/>
                </a:cubicBezTo>
                <a:cubicBezTo>
                  <a:pt x="11631" y="4473"/>
                  <a:pt x="11631" y="4473"/>
                  <a:pt x="11631" y="4473"/>
                </a:cubicBezTo>
                <a:cubicBezTo>
                  <a:pt x="11631" y="4473"/>
                  <a:pt x="11641" y="4498"/>
                  <a:pt x="11641" y="4500"/>
                </a:cubicBezTo>
                <a:cubicBezTo>
                  <a:pt x="11642" y="4503"/>
                  <a:pt x="11656" y="4520"/>
                  <a:pt x="11656" y="4520"/>
                </a:cubicBezTo>
                <a:cubicBezTo>
                  <a:pt x="11664" y="4533"/>
                  <a:pt x="11664" y="4533"/>
                  <a:pt x="11664" y="4533"/>
                </a:cubicBezTo>
                <a:cubicBezTo>
                  <a:pt x="11666" y="4547"/>
                  <a:pt x="11666" y="4547"/>
                  <a:pt x="11666" y="4547"/>
                </a:cubicBezTo>
                <a:cubicBezTo>
                  <a:pt x="11672" y="4554"/>
                  <a:pt x="11672" y="4554"/>
                  <a:pt x="11672" y="4554"/>
                </a:cubicBezTo>
                <a:cubicBezTo>
                  <a:pt x="11677" y="4550"/>
                  <a:pt x="11677" y="4550"/>
                  <a:pt x="11677" y="4550"/>
                </a:cubicBezTo>
                <a:cubicBezTo>
                  <a:pt x="11675" y="4541"/>
                  <a:pt x="11675" y="4541"/>
                  <a:pt x="11675" y="4541"/>
                </a:cubicBezTo>
                <a:cubicBezTo>
                  <a:pt x="11674" y="4528"/>
                  <a:pt x="11674" y="4528"/>
                  <a:pt x="11674" y="4528"/>
                </a:cubicBezTo>
                <a:cubicBezTo>
                  <a:pt x="11678" y="4523"/>
                  <a:pt x="11678" y="4523"/>
                  <a:pt x="11678" y="4523"/>
                </a:cubicBezTo>
                <a:cubicBezTo>
                  <a:pt x="11684" y="4526"/>
                  <a:pt x="11684" y="4526"/>
                  <a:pt x="11684" y="4526"/>
                </a:cubicBezTo>
                <a:cubicBezTo>
                  <a:pt x="11691" y="4542"/>
                  <a:pt x="11691" y="4542"/>
                  <a:pt x="11691" y="4542"/>
                </a:cubicBezTo>
                <a:cubicBezTo>
                  <a:pt x="11700" y="4558"/>
                  <a:pt x="11700" y="4558"/>
                  <a:pt x="11700" y="4558"/>
                </a:cubicBezTo>
                <a:cubicBezTo>
                  <a:pt x="11707" y="4563"/>
                  <a:pt x="11707" y="4563"/>
                  <a:pt x="11707" y="4563"/>
                </a:cubicBezTo>
                <a:cubicBezTo>
                  <a:pt x="11720" y="4563"/>
                  <a:pt x="11720" y="4563"/>
                  <a:pt x="11720" y="4563"/>
                </a:cubicBezTo>
                <a:cubicBezTo>
                  <a:pt x="11729" y="4568"/>
                  <a:pt x="11729" y="4568"/>
                  <a:pt x="11729" y="4568"/>
                </a:cubicBezTo>
                <a:cubicBezTo>
                  <a:pt x="11740" y="4581"/>
                  <a:pt x="11740" y="4581"/>
                  <a:pt x="11740" y="4581"/>
                </a:cubicBezTo>
                <a:cubicBezTo>
                  <a:pt x="11762" y="4589"/>
                  <a:pt x="11762" y="4589"/>
                  <a:pt x="11762" y="4589"/>
                </a:cubicBezTo>
                <a:cubicBezTo>
                  <a:pt x="11782" y="4608"/>
                  <a:pt x="11782" y="4608"/>
                  <a:pt x="11782" y="4608"/>
                </a:cubicBezTo>
                <a:cubicBezTo>
                  <a:pt x="11782" y="4608"/>
                  <a:pt x="11805" y="4636"/>
                  <a:pt x="11807" y="4638"/>
                </a:cubicBezTo>
                <a:cubicBezTo>
                  <a:pt x="11809" y="4640"/>
                  <a:pt x="11822" y="4656"/>
                  <a:pt x="11822" y="4656"/>
                </a:cubicBezTo>
                <a:cubicBezTo>
                  <a:pt x="11839" y="4670"/>
                  <a:pt x="11839" y="4670"/>
                  <a:pt x="11839" y="4670"/>
                </a:cubicBezTo>
                <a:cubicBezTo>
                  <a:pt x="11848" y="4686"/>
                  <a:pt x="11848" y="4686"/>
                  <a:pt x="11848" y="4686"/>
                </a:cubicBezTo>
                <a:cubicBezTo>
                  <a:pt x="11857" y="4690"/>
                  <a:pt x="11857" y="4690"/>
                  <a:pt x="11857" y="4690"/>
                </a:cubicBezTo>
                <a:cubicBezTo>
                  <a:pt x="11857" y="4690"/>
                  <a:pt x="11867" y="4703"/>
                  <a:pt x="11868" y="4706"/>
                </a:cubicBezTo>
                <a:cubicBezTo>
                  <a:pt x="11870" y="4710"/>
                  <a:pt x="11878" y="4715"/>
                  <a:pt x="11878" y="4715"/>
                </a:cubicBezTo>
                <a:cubicBezTo>
                  <a:pt x="11889" y="4717"/>
                  <a:pt x="11889" y="4717"/>
                  <a:pt x="11889" y="4717"/>
                </a:cubicBezTo>
                <a:cubicBezTo>
                  <a:pt x="11894" y="4725"/>
                  <a:pt x="11894" y="4725"/>
                  <a:pt x="11894" y="4725"/>
                </a:cubicBezTo>
                <a:cubicBezTo>
                  <a:pt x="11903" y="4738"/>
                  <a:pt x="11903" y="4738"/>
                  <a:pt x="11903" y="4738"/>
                </a:cubicBezTo>
                <a:cubicBezTo>
                  <a:pt x="11903" y="4738"/>
                  <a:pt x="11915" y="4754"/>
                  <a:pt x="11915" y="4756"/>
                </a:cubicBezTo>
                <a:cubicBezTo>
                  <a:pt x="11916" y="4757"/>
                  <a:pt x="11914" y="4776"/>
                  <a:pt x="11914" y="4776"/>
                </a:cubicBezTo>
                <a:cubicBezTo>
                  <a:pt x="11900" y="4789"/>
                  <a:pt x="11900" y="4789"/>
                  <a:pt x="11900" y="4789"/>
                </a:cubicBezTo>
                <a:cubicBezTo>
                  <a:pt x="11882" y="4794"/>
                  <a:pt x="11882" y="4794"/>
                  <a:pt x="11882" y="4794"/>
                </a:cubicBezTo>
                <a:cubicBezTo>
                  <a:pt x="11882" y="4794"/>
                  <a:pt x="11872" y="4799"/>
                  <a:pt x="11870" y="4800"/>
                </a:cubicBezTo>
                <a:cubicBezTo>
                  <a:pt x="11868" y="4801"/>
                  <a:pt x="11864" y="4805"/>
                  <a:pt x="11864" y="4805"/>
                </a:cubicBezTo>
                <a:cubicBezTo>
                  <a:pt x="11864" y="4811"/>
                  <a:pt x="11864" y="4811"/>
                  <a:pt x="11864" y="4811"/>
                </a:cubicBezTo>
                <a:cubicBezTo>
                  <a:pt x="11875" y="4811"/>
                  <a:pt x="11875" y="4811"/>
                  <a:pt x="11875" y="4811"/>
                </a:cubicBezTo>
                <a:cubicBezTo>
                  <a:pt x="11888" y="4811"/>
                  <a:pt x="11888" y="4811"/>
                  <a:pt x="11888" y="4811"/>
                </a:cubicBezTo>
                <a:cubicBezTo>
                  <a:pt x="11900" y="4821"/>
                  <a:pt x="11900" y="4821"/>
                  <a:pt x="11900" y="4821"/>
                </a:cubicBezTo>
                <a:cubicBezTo>
                  <a:pt x="11913" y="4825"/>
                  <a:pt x="11913" y="4825"/>
                  <a:pt x="11913" y="4825"/>
                </a:cubicBezTo>
                <a:cubicBezTo>
                  <a:pt x="11917" y="4826"/>
                  <a:pt x="11917" y="4826"/>
                  <a:pt x="11917" y="4826"/>
                </a:cubicBezTo>
                <a:cubicBezTo>
                  <a:pt x="11917" y="4826"/>
                  <a:pt x="11925" y="4843"/>
                  <a:pt x="11926" y="4845"/>
                </a:cubicBezTo>
                <a:cubicBezTo>
                  <a:pt x="11926" y="4847"/>
                  <a:pt x="11941" y="4863"/>
                  <a:pt x="11942" y="4865"/>
                </a:cubicBezTo>
                <a:cubicBezTo>
                  <a:pt x="11942" y="4868"/>
                  <a:pt x="11961" y="4881"/>
                  <a:pt x="11962" y="4883"/>
                </a:cubicBezTo>
                <a:cubicBezTo>
                  <a:pt x="11964" y="4885"/>
                  <a:pt x="11987" y="4888"/>
                  <a:pt x="11987" y="4888"/>
                </a:cubicBezTo>
                <a:cubicBezTo>
                  <a:pt x="11987" y="4888"/>
                  <a:pt x="12008" y="4886"/>
                  <a:pt x="12010" y="4886"/>
                </a:cubicBezTo>
                <a:cubicBezTo>
                  <a:pt x="12012" y="4885"/>
                  <a:pt x="12028" y="4879"/>
                  <a:pt x="12028" y="4879"/>
                </a:cubicBezTo>
                <a:cubicBezTo>
                  <a:pt x="12045" y="4871"/>
                  <a:pt x="12045" y="4871"/>
                  <a:pt x="12045" y="4871"/>
                </a:cubicBezTo>
                <a:cubicBezTo>
                  <a:pt x="12066" y="4860"/>
                  <a:pt x="12066" y="4860"/>
                  <a:pt x="12066" y="4860"/>
                </a:cubicBezTo>
                <a:cubicBezTo>
                  <a:pt x="12084" y="4866"/>
                  <a:pt x="12084" y="4866"/>
                  <a:pt x="12084" y="4866"/>
                </a:cubicBezTo>
                <a:cubicBezTo>
                  <a:pt x="12101" y="4869"/>
                  <a:pt x="12101" y="4869"/>
                  <a:pt x="12101" y="4869"/>
                </a:cubicBezTo>
                <a:cubicBezTo>
                  <a:pt x="12122" y="4867"/>
                  <a:pt x="12122" y="4867"/>
                  <a:pt x="12122" y="4867"/>
                </a:cubicBezTo>
                <a:cubicBezTo>
                  <a:pt x="12140" y="4857"/>
                  <a:pt x="12140" y="4857"/>
                  <a:pt x="12140" y="4857"/>
                </a:cubicBezTo>
                <a:cubicBezTo>
                  <a:pt x="12158" y="4844"/>
                  <a:pt x="12158" y="4844"/>
                  <a:pt x="12158" y="4844"/>
                </a:cubicBezTo>
                <a:cubicBezTo>
                  <a:pt x="12173" y="4837"/>
                  <a:pt x="12173" y="4837"/>
                  <a:pt x="12173" y="4837"/>
                </a:cubicBezTo>
                <a:cubicBezTo>
                  <a:pt x="12184" y="4839"/>
                  <a:pt x="12184" y="4839"/>
                  <a:pt x="12184" y="4839"/>
                </a:cubicBezTo>
                <a:cubicBezTo>
                  <a:pt x="12201" y="4845"/>
                  <a:pt x="12201" y="4845"/>
                  <a:pt x="12201" y="4845"/>
                </a:cubicBezTo>
                <a:cubicBezTo>
                  <a:pt x="12217" y="4840"/>
                  <a:pt x="12217" y="4840"/>
                  <a:pt x="12217" y="4840"/>
                </a:cubicBezTo>
                <a:cubicBezTo>
                  <a:pt x="12234" y="4831"/>
                  <a:pt x="12234" y="4831"/>
                  <a:pt x="12234" y="4831"/>
                </a:cubicBezTo>
                <a:cubicBezTo>
                  <a:pt x="12245" y="4829"/>
                  <a:pt x="12245" y="4829"/>
                  <a:pt x="12245" y="4829"/>
                </a:cubicBezTo>
                <a:cubicBezTo>
                  <a:pt x="12261" y="4831"/>
                  <a:pt x="12261" y="4831"/>
                  <a:pt x="12261" y="4831"/>
                </a:cubicBezTo>
                <a:cubicBezTo>
                  <a:pt x="12274" y="4830"/>
                  <a:pt x="12274" y="4830"/>
                  <a:pt x="12274" y="4830"/>
                </a:cubicBezTo>
                <a:cubicBezTo>
                  <a:pt x="12295" y="4823"/>
                  <a:pt x="12295" y="4823"/>
                  <a:pt x="12295" y="4823"/>
                </a:cubicBezTo>
                <a:cubicBezTo>
                  <a:pt x="12308" y="4817"/>
                  <a:pt x="12308" y="4817"/>
                  <a:pt x="12308" y="4817"/>
                </a:cubicBezTo>
                <a:cubicBezTo>
                  <a:pt x="12328" y="4814"/>
                  <a:pt x="12328" y="4814"/>
                  <a:pt x="12328" y="4814"/>
                </a:cubicBezTo>
                <a:cubicBezTo>
                  <a:pt x="12346" y="4810"/>
                  <a:pt x="12346" y="4810"/>
                  <a:pt x="12346" y="4810"/>
                </a:cubicBezTo>
                <a:cubicBezTo>
                  <a:pt x="12361" y="4803"/>
                  <a:pt x="12361" y="4803"/>
                  <a:pt x="12361" y="4803"/>
                </a:cubicBezTo>
                <a:cubicBezTo>
                  <a:pt x="12361" y="4803"/>
                  <a:pt x="12367" y="4787"/>
                  <a:pt x="12367" y="4785"/>
                </a:cubicBezTo>
                <a:cubicBezTo>
                  <a:pt x="12368" y="4782"/>
                  <a:pt x="12375" y="4779"/>
                  <a:pt x="12375" y="4779"/>
                </a:cubicBezTo>
                <a:cubicBezTo>
                  <a:pt x="12385" y="4777"/>
                  <a:pt x="12385" y="4777"/>
                  <a:pt x="12385" y="4777"/>
                </a:cubicBezTo>
                <a:cubicBezTo>
                  <a:pt x="12397" y="4782"/>
                  <a:pt x="12397" y="4782"/>
                  <a:pt x="12397" y="4782"/>
                </a:cubicBezTo>
                <a:cubicBezTo>
                  <a:pt x="12411" y="4786"/>
                  <a:pt x="12411" y="4786"/>
                  <a:pt x="12411" y="4786"/>
                </a:cubicBezTo>
                <a:cubicBezTo>
                  <a:pt x="12414" y="4795"/>
                  <a:pt x="12414" y="4795"/>
                  <a:pt x="12414" y="4795"/>
                </a:cubicBezTo>
                <a:cubicBezTo>
                  <a:pt x="12409" y="4810"/>
                  <a:pt x="12409" y="4810"/>
                  <a:pt x="12409" y="4810"/>
                </a:cubicBezTo>
                <a:cubicBezTo>
                  <a:pt x="12409" y="4810"/>
                  <a:pt x="12407" y="4831"/>
                  <a:pt x="12407" y="4835"/>
                </a:cubicBezTo>
                <a:cubicBezTo>
                  <a:pt x="12408" y="4839"/>
                  <a:pt x="12410" y="4852"/>
                  <a:pt x="12410" y="4852"/>
                </a:cubicBezTo>
                <a:cubicBezTo>
                  <a:pt x="12410" y="4870"/>
                  <a:pt x="12410" y="4870"/>
                  <a:pt x="12410" y="4870"/>
                </a:cubicBezTo>
                <a:cubicBezTo>
                  <a:pt x="12413" y="4883"/>
                  <a:pt x="12413" y="4883"/>
                  <a:pt x="12413" y="4883"/>
                </a:cubicBezTo>
                <a:cubicBezTo>
                  <a:pt x="12412" y="4894"/>
                  <a:pt x="12412" y="4894"/>
                  <a:pt x="12412" y="4894"/>
                </a:cubicBezTo>
                <a:cubicBezTo>
                  <a:pt x="12407" y="4896"/>
                  <a:pt x="12407" y="4896"/>
                  <a:pt x="12407" y="4896"/>
                </a:cubicBezTo>
                <a:cubicBezTo>
                  <a:pt x="12397" y="4900"/>
                  <a:pt x="12397" y="4900"/>
                  <a:pt x="12397" y="4900"/>
                </a:cubicBezTo>
                <a:cubicBezTo>
                  <a:pt x="12397" y="4918"/>
                  <a:pt x="12397" y="4918"/>
                  <a:pt x="12397" y="4918"/>
                </a:cubicBezTo>
                <a:cubicBezTo>
                  <a:pt x="12397" y="4944"/>
                  <a:pt x="12397" y="4944"/>
                  <a:pt x="12397" y="4944"/>
                </a:cubicBezTo>
                <a:cubicBezTo>
                  <a:pt x="12397" y="4947"/>
                  <a:pt x="12393" y="4962"/>
                  <a:pt x="12392" y="4967"/>
                </a:cubicBezTo>
                <a:cubicBezTo>
                  <a:pt x="12390" y="4972"/>
                  <a:pt x="12388" y="4973"/>
                  <a:pt x="12387" y="4975"/>
                </a:cubicBezTo>
                <a:cubicBezTo>
                  <a:pt x="12386" y="4977"/>
                  <a:pt x="12381" y="4990"/>
                  <a:pt x="12381" y="4990"/>
                </a:cubicBezTo>
                <a:cubicBezTo>
                  <a:pt x="12381" y="4990"/>
                  <a:pt x="12372" y="5004"/>
                  <a:pt x="12371" y="5006"/>
                </a:cubicBezTo>
                <a:cubicBezTo>
                  <a:pt x="12370" y="5008"/>
                  <a:pt x="12360" y="5032"/>
                  <a:pt x="12360" y="5032"/>
                </a:cubicBezTo>
                <a:cubicBezTo>
                  <a:pt x="12350" y="5055"/>
                  <a:pt x="12350" y="5055"/>
                  <a:pt x="12350" y="5055"/>
                </a:cubicBezTo>
                <a:cubicBezTo>
                  <a:pt x="12339" y="5067"/>
                  <a:pt x="12339" y="5067"/>
                  <a:pt x="12339" y="5067"/>
                </a:cubicBezTo>
                <a:cubicBezTo>
                  <a:pt x="12335" y="5077"/>
                  <a:pt x="12335" y="5077"/>
                  <a:pt x="12335" y="5077"/>
                </a:cubicBezTo>
                <a:cubicBezTo>
                  <a:pt x="12330" y="5096"/>
                  <a:pt x="12330" y="5096"/>
                  <a:pt x="12330" y="5096"/>
                </a:cubicBezTo>
                <a:cubicBezTo>
                  <a:pt x="12322" y="5113"/>
                  <a:pt x="12322" y="5113"/>
                  <a:pt x="12322" y="5113"/>
                </a:cubicBezTo>
                <a:cubicBezTo>
                  <a:pt x="12304" y="5138"/>
                  <a:pt x="12304" y="5138"/>
                  <a:pt x="12304" y="5138"/>
                </a:cubicBezTo>
                <a:cubicBezTo>
                  <a:pt x="12292" y="5174"/>
                  <a:pt x="12292" y="5174"/>
                  <a:pt x="12292" y="5174"/>
                </a:cubicBezTo>
                <a:cubicBezTo>
                  <a:pt x="12282" y="5202"/>
                  <a:pt x="12282" y="5202"/>
                  <a:pt x="12282" y="5202"/>
                </a:cubicBezTo>
                <a:cubicBezTo>
                  <a:pt x="12267" y="5233"/>
                  <a:pt x="12267" y="5233"/>
                  <a:pt x="12267" y="5233"/>
                </a:cubicBezTo>
                <a:cubicBezTo>
                  <a:pt x="12239" y="5287"/>
                  <a:pt x="12239" y="5287"/>
                  <a:pt x="12239" y="5287"/>
                </a:cubicBezTo>
                <a:cubicBezTo>
                  <a:pt x="12208" y="5337"/>
                  <a:pt x="12208" y="5337"/>
                  <a:pt x="12208" y="5337"/>
                </a:cubicBezTo>
                <a:cubicBezTo>
                  <a:pt x="12176" y="5374"/>
                  <a:pt x="12176" y="5374"/>
                  <a:pt x="12176" y="5374"/>
                </a:cubicBezTo>
                <a:cubicBezTo>
                  <a:pt x="12145" y="5419"/>
                  <a:pt x="12145" y="5419"/>
                  <a:pt x="12145" y="5419"/>
                </a:cubicBezTo>
                <a:cubicBezTo>
                  <a:pt x="12108" y="5460"/>
                  <a:pt x="12108" y="5460"/>
                  <a:pt x="12108" y="5460"/>
                </a:cubicBezTo>
                <a:cubicBezTo>
                  <a:pt x="12081" y="5485"/>
                  <a:pt x="12081" y="5485"/>
                  <a:pt x="12081" y="5485"/>
                </a:cubicBezTo>
                <a:cubicBezTo>
                  <a:pt x="12048" y="5502"/>
                  <a:pt x="12048" y="5502"/>
                  <a:pt x="12048" y="5502"/>
                </a:cubicBezTo>
                <a:cubicBezTo>
                  <a:pt x="12031" y="5514"/>
                  <a:pt x="12031" y="5514"/>
                  <a:pt x="12031" y="5514"/>
                </a:cubicBezTo>
                <a:cubicBezTo>
                  <a:pt x="12000" y="5537"/>
                  <a:pt x="12000" y="5537"/>
                  <a:pt x="12000" y="5537"/>
                </a:cubicBezTo>
                <a:cubicBezTo>
                  <a:pt x="11967" y="5572"/>
                  <a:pt x="11967" y="5572"/>
                  <a:pt x="11967" y="5572"/>
                </a:cubicBezTo>
                <a:cubicBezTo>
                  <a:pt x="11933" y="5602"/>
                  <a:pt x="11933" y="5602"/>
                  <a:pt x="11933" y="5602"/>
                </a:cubicBezTo>
                <a:cubicBezTo>
                  <a:pt x="11908" y="5632"/>
                  <a:pt x="11908" y="5632"/>
                  <a:pt x="11908" y="5632"/>
                </a:cubicBezTo>
                <a:cubicBezTo>
                  <a:pt x="11888" y="5660"/>
                  <a:pt x="11888" y="5660"/>
                  <a:pt x="11888" y="5660"/>
                </a:cubicBezTo>
                <a:cubicBezTo>
                  <a:pt x="11866" y="5687"/>
                  <a:pt x="11866" y="5687"/>
                  <a:pt x="11866" y="5687"/>
                </a:cubicBezTo>
                <a:cubicBezTo>
                  <a:pt x="11831" y="5732"/>
                  <a:pt x="11831" y="5732"/>
                  <a:pt x="11831" y="5732"/>
                </a:cubicBezTo>
                <a:cubicBezTo>
                  <a:pt x="11815" y="5763"/>
                  <a:pt x="11815" y="5763"/>
                  <a:pt x="11815" y="5763"/>
                </a:cubicBezTo>
                <a:cubicBezTo>
                  <a:pt x="11808" y="5775"/>
                  <a:pt x="11808" y="5775"/>
                  <a:pt x="11808" y="5775"/>
                </a:cubicBezTo>
                <a:cubicBezTo>
                  <a:pt x="11799" y="5783"/>
                  <a:pt x="11799" y="5783"/>
                  <a:pt x="11799" y="5783"/>
                </a:cubicBezTo>
                <a:cubicBezTo>
                  <a:pt x="11783" y="5794"/>
                  <a:pt x="11783" y="5794"/>
                  <a:pt x="11783" y="5794"/>
                </a:cubicBezTo>
                <a:cubicBezTo>
                  <a:pt x="11772" y="5813"/>
                  <a:pt x="11772" y="5813"/>
                  <a:pt x="11772" y="5813"/>
                </a:cubicBezTo>
                <a:cubicBezTo>
                  <a:pt x="11758" y="5828"/>
                  <a:pt x="11758" y="5828"/>
                  <a:pt x="11758" y="5828"/>
                </a:cubicBezTo>
                <a:cubicBezTo>
                  <a:pt x="11745" y="5831"/>
                  <a:pt x="11745" y="5831"/>
                  <a:pt x="11745" y="5831"/>
                </a:cubicBezTo>
                <a:cubicBezTo>
                  <a:pt x="11732" y="5835"/>
                  <a:pt x="11732" y="5835"/>
                  <a:pt x="11732" y="5835"/>
                </a:cubicBezTo>
                <a:cubicBezTo>
                  <a:pt x="11732" y="5835"/>
                  <a:pt x="11726" y="5845"/>
                  <a:pt x="11724" y="5847"/>
                </a:cubicBezTo>
                <a:cubicBezTo>
                  <a:pt x="11722" y="5848"/>
                  <a:pt x="11723" y="5863"/>
                  <a:pt x="11723" y="5863"/>
                </a:cubicBezTo>
                <a:cubicBezTo>
                  <a:pt x="11719" y="5881"/>
                  <a:pt x="11719" y="5881"/>
                  <a:pt x="11719" y="5881"/>
                </a:cubicBezTo>
                <a:cubicBezTo>
                  <a:pt x="11706" y="5898"/>
                  <a:pt x="11706" y="5898"/>
                  <a:pt x="11706" y="5898"/>
                </a:cubicBezTo>
                <a:cubicBezTo>
                  <a:pt x="11706" y="5898"/>
                  <a:pt x="11702" y="5909"/>
                  <a:pt x="11702" y="5911"/>
                </a:cubicBezTo>
                <a:cubicBezTo>
                  <a:pt x="11701" y="5913"/>
                  <a:pt x="11699" y="5928"/>
                  <a:pt x="11698" y="5929"/>
                </a:cubicBezTo>
                <a:cubicBezTo>
                  <a:pt x="11697" y="5930"/>
                  <a:pt x="11690" y="5947"/>
                  <a:pt x="11690" y="5947"/>
                </a:cubicBezTo>
                <a:cubicBezTo>
                  <a:pt x="11680" y="5961"/>
                  <a:pt x="11680" y="5961"/>
                  <a:pt x="11680" y="5961"/>
                </a:cubicBezTo>
                <a:cubicBezTo>
                  <a:pt x="11680" y="5961"/>
                  <a:pt x="11671" y="5980"/>
                  <a:pt x="11671" y="5982"/>
                </a:cubicBezTo>
                <a:cubicBezTo>
                  <a:pt x="11670" y="5985"/>
                  <a:pt x="11658" y="5986"/>
                  <a:pt x="11658" y="5986"/>
                </a:cubicBezTo>
                <a:cubicBezTo>
                  <a:pt x="11656" y="5995"/>
                  <a:pt x="11656" y="5995"/>
                  <a:pt x="11656" y="5995"/>
                </a:cubicBezTo>
                <a:cubicBezTo>
                  <a:pt x="11656" y="5995"/>
                  <a:pt x="11653" y="6013"/>
                  <a:pt x="11653" y="6016"/>
                </a:cubicBezTo>
                <a:cubicBezTo>
                  <a:pt x="11652" y="6018"/>
                  <a:pt x="11649" y="6039"/>
                  <a:pt x="11649" y="6039"/>
                </a:cubicBezTo>
                <a:cubicBezTo>
                  <a:pt x="11637" y="6058"/>
                  <a:pt x="11637" y="6058"/>
                  <a:pt x="11637" y="6058"/>
                </a:cubicBezTo>
                <a:cubicBezTo>
                  <a:pt x="11633" y="6084"/>
                  <a:pt x="11633" y="6084"/>
                  <a:pt x="11633" y="6084"/>
                </a:cubicBezTo>
                <a:cubicBezTo>
                  <a:pt x="11638" y="6099"/>
                  <a:pt x="11638" y="6099"/>
                  <a:pt x="11638" y="6099"/>
                </a:cubicBezTo>
                <a:cubicBezTo>
                  <a:pt x="11645" y="6110"/>
                  <a:pt x="11645" y="6110"/>
                  <a:pt x="11645" y="6110"/>
                </a:cubicBezTo>
                <a:cubicBezTo>
                  <a:pt x="11656" y="6120"/>
                  <a:pt x="11656" y="6120"/>
                  <a:pt x="11656" y="6120"/>
                </a:cubicBezTo>
                <a:cubicBezTo>
                  <a:pt x="11669" y="6133"/>
                  <a:pt x="11669" y="6133"/>
                  <a:pt x="11669" y="6133"/>
                </a:cubicBezTo>
                <a:cubicBezTo>
                  <a:pt x="11677" y="6143"/>
                  <a:pt x="11677" y="6143"/>
                  <a:pt x="11677" y="6143"/>
                </a:cubicBezTo>
                <a:cubicBezTo>
                  <a:pt x="11677" y="6143"/>
                  <a:pt x="11679" y="6156"/>
                  <a:pt x="11679" y="6160"/>
                </a:cubicBezTo>
                <a:cubicBezTo>
                  <a:pt x="11679" y="6163"/>
                  <a:pt x="11675" y="6168"/>
                  <a:pt x="11675" y="6168"/>
                </a:cubicBezTo>
                <a:cubicBezTo>
                  <a:pt x="11669" y="6178"/>
                  <a:pt x="11669" y="6178"/>
                  <a:pt x="11669" y="6178"/>
                </a:cubicBezTo>
                <a:cubicBezTo>
                  <a:pt x="11664" y="6191"/>
                  <a:pt x="11664" y="6191"/>
                  <a:pt x="11664" y="6191"/>
                </a:cubicBezTo>
                <a:cubicBezTo>
                  <a:pt x="11667" y="6201"/>
                  <a:pt x="11667" y="6201"/>
                  <a:pt x="11667" y="6201"/>
                </a:cubicBezTo>
                <a:cubicBezTo>
                  <a:pt x="11670" y="6210"/>
                  <a:pt x="11670" y="6210"/>
                  <a:pt x="11670" y="6210"/>
                </a:cubicBezTo>
                <a:cubicBezTo>
                  <a:pt x="11665" y="6232"/>
                  <a:pt x="11665" y="6232"/>
                  <a:pt x="11665" y="6232"/>
                </a:cubicBezTo>
                <a:cubicBezTo>
                  <a:pt x="11663" y="6253"/>
                  <a:pt x="11663" y="6253"/>
                  <a:pt x="11663" y="6253"/>
                </a:cubicBezTo>
                <a:cubicBezTo>
                  <a:pt x="11676" y="6292"/>
                  <a:pt x="11676" y="6292"/>
                  <a:pt x="11676" y="6292"/>
                </a:cubicBezTo>
                <a:cubicBezTo>
                  <a:pt x="11676" y="6292"/>
                  <a:pt x="11685" y="6326"/>
                  <a:pt x="11686" y="6333"/>
                </a:cubicBezTo>
                <a:cubicBezTo>
                  <a:pt x="11687" y="6339"/>
                  <a:pt x="11698" y="6365"/>
                  <a:pt x="11698" y="6365"/>
                </a:cubicBezTo>
                <a:cubicBezTo>
                  <a:pt x="11714" y="6382"/>
                  <a:pt x="11714" y="6382"/>
                  <a:pt x="11714" y="6382"/>
                </a:cubicBezTo>
                <a:cubicBezTo>
                  <a:pt x="11731" y="6394"/>
                  <a:pt x="11731" y="6394"/>
                  <a:pt x="11731" y="6394"/>
                </a:cubicBezTo>
                <a:cubicBezTo>
                  <a:pt x="11738" y="6411"/>
                  <a:pt x="11738" y="6411"/>
                  <a:pt x="11738" y="6411"/>
                </a:cubicBezTo>
                <a:cubicBezTo>
                  <a:pt x="11741" y="6448"/>
                  <a:pt x="11741" y="6448"/>
                  <a:pt x="11741" y="6448"/>
                </a:cubicBezTo>
                <a:cubicBezTo>
                  <a:pt x="11731" y="6473"/>
                  <a:pt x="11731" y="6473"/>
                  <a:pt x="11731" y="6473"/>
                </a:cubicBezTo>
                <a:cubicBezTo>
                  <a:pt x="11735" y="6525"/>
                  <a:pt x="11735" y="6525"/>
                  <a:pt x="11735" y="6525"/>
                </a:cubicBezTo>
                <a:cubicBezTo>
                  <a:pt x="11735" y="6525"/>
                  <a:pt x="11742" y="6573"/>
                  <a:pt x="11741" y="6577"/>
                </a:cubicBezTo>
                <a:cubicBezTo>
                  <a:pt x="11739" y="6582"/>
                  <a:pt x="11737" y="6624"/>
                  <a:pt x="11737" y="6632"/>
                </a:cubicBezTo>
                <a:cubicBezTo>
                  <a:pt x="11737" y="6640"/>
                  <a:pt x="11746" y="6671"/>
                  <a:pt x="11746" y="6671"/>
                </a:cubicBezTo>
                <a:cubicBezTo>
                  <a:pt x="11748" y="6688"/>
                  <a:pt x="11748" y="6688"/>
                  <a:pt x="11748" y="6688"/>
                </a:cubicBezTo>
                <a:cubicBezTo>
                  <a:pt x="11747" y="6716"/>
                  <a:pt x="11747" y="6716"/>
                  <a:pt x="11747" y="6716"/>
                </a:cubicBezTo>
                <a:cubicBezTo>
                  <a:pt x="11740" y="6739"/>
                  <a:pt x="11740" y="6739"/>
                  <a:pt x="11740" y="6739"/>
                </a:cubicBezTo>
                <a:cubicBezTo>
                  <a:pt x="11726" y="6776"/>
                  <a:pt x="11726" y="6776"/>
                  <a:pt x="11726" y="6776"/>
                </a:cubicBezTo>
                <a:cubicBezTo>
                  <a:pt x="11703" y="6803"/>
                  <a:pt x="11703" y="6803"/>
                  <a:pt x="11703" y="6803"/>
                </a:cubicBezTo>
                <a:cubicBezTo>
                  <a:pt x="11686" y="6827"/>
                  <a:pt x="11686" y="6827"/>
                  <a:pt x="11686" y="6827"/>
                </a:cubicBezTo>
                <a:cubicBezTo>
                  <a:pt x="11661" y="6854"/>
                  <a:pt x="11661" y="6854"/>
                  <a:pt x="11661" y="6854"/>
                </a:cubicBezTo>
                <a:cubicBezTo>
                  <a:pt x="11629" y="6877"/>
                  <a:pt x="11629" y="6877"/>
                  <a:pt x="11629" y="6877"/>
                </a:cubicBezTo>
                <a:cubicBezTo>
                  <a:pt x="11602" y="6888"/>
                  <a:pt x="11602" y="6888"/>
                  <a:pt x="11602" y="6888"/>
                </a:cubicBezTo>
                <a:cubicBezTo>
                  <a:pt x="11553" y="6911"/>
                  <a:pt x="11553" y="6911"/>
                  <a:pt x="11553" y="6911"/>
                </a:cubicBezTo>
                <a:cubicBezTo>
                  <a:pt x="11511" y="6938"/>
                  <a:pt x="11511" y="6938"/>
                  <a:pt x="11511" y="6938"/>
                </a:cubicBezTo>
                <a:cubicBezTo>
                  <a:pt x="11484" y="6966"/>
                  <a:pt x="11484" y="6966"/>
                  <a:pt x="11484" y="6966"/>
                </a:cubicBezTo>
                <a:cubicBezTo>
                  <a:pt x="11467" y="6999"/>
                  <a:pt x="11467" y="6999"/>
                  <a:pt x="11467" y="6999"/>
                </a:cubicBezTo>
                <a:cubicBezTo>
                  <a:pt x="11447" y="7010"/>
                  <a:pt x="11447" y="7010"/>
                  <a:pt x="11447" y="7010"/>
                </a:cubicBezTo>
                <a:cubicBezTo>
                  <a:pt x="11432" y="7017"/>
                  <a:pt x="11432" y="7017"/>
                  <a:pt x="11432" y="7017"/>
                </a:cubicBezTo>
                <a:cubicBezTo>
                  <a:pt x="11409" y="7032"/>
                  <a:pt x="11409" y="7032"/>
                  <a:pt x="11409" y="7032"/>
                </a:cubicBezTo>
                <a:cubicBezTo>
                  <a:pt x="11394" y="7060"/>
                  <a:pt x="11394" y="7060"/>
                  <a:pt x="11394" y="7060"/>
                </a:cubicBezTo>
                <a:cubicBezTo>
                  <a:pt x="11394" y="7060"/>
                  <a:pt x="11368" y="7078"/>
                  <a:pt x="11365" y="7078"/>
                </a:cubicBezTo>
                <a:cubicBezTo>
                  <a:pt x="11362" y="7078"/>
                  <a:pt x="11351" y="7084"/>
                  <a:pt x="11351" y="7084"/>
                </a:cubicBezTo>
                <a:cubicBezTo>
                  <a:pt x="11350" y="7112"/>
                  <a:pt x="11350" y="7112"/>
                  <a:pt x="11350" y="7112"/>
                </a:cubicBezTo>
                <a:cubicBezTo>
                  <a:pt x="11348" y="7132"/>
                  <a:pt x="11348" y="7132"/>
                  <a:pt x="11348" y="7132"/>
                </a:cubicBezTo>
                <a:cubicBezTo>
                  <a:pt x="11361" y="7145"/>
                  <a:pt x="11361" y="7145"/>
                  <a:pt x="11361" y="7145"/>
                </a:cubicBezTo>
                <a:cubicBezTo>
                  <a:pt x="11375" y="7171"/>
                  <a:pt x="11375" y="7171"/>
                  <a:pt x="11375" y="7171"/>
                </a:cubicBezTo>
                <a:cubicBezTo>
                  <a:pt x="11376" y="7190"/>
                  <a:pt x="11376" y="7190"/>
                  <a:pt x="11376" y="7190"/>
                </a:cubicBezTo>
                <a:cubicBezTo>
                  <a:pt x="11379" y="7207"/>
                  <a:pt x="11379" y="7207"/>
                  <a:pt x="11379" y="7207"/>
                </a:cubicBezTo>
                <a:cubicBezTo>
                  <a:pt x="11386" y="7223"/>
                  <a:pt x="11386" y="7223"/>
                  <a:pt x="11386" y="7223"/>
                </a:cubicBezTo>
                <a:cubicBezTo>
                  <a:pt x="11381" y="7247"/>
                  <a:pt x="11381" y="7247"/>
                  <a:pt x="11381" y="7247"/>
                </a:cubicBezTo>
                <a:cubicBezTo>
                  <a:pt x="11388" y="7254"/>
                  <a:pt x="11388" y="7254"/>
                  <a:pt x="11388" y="7254"/>
                </a:cubicBezTo>
                <a:cubicBezTo>
                  <a:pt x="11393" y="7244"/>
                  <a:pt x="11393" y="7244"/>
                  <a:pt x="11393" y="7244"/>
                </a:cubicBezTo>
                <a:cubicBezTo>
                  <a:pt x="11398" y="7243"/>
                  <a:pt x="11398" y="7243"/>
                  <a:pt x="11398" y="7243"/>
                </a:cubicBezTo>
                <a:cubicBezTo>
                  <a:pt x="11402" y="7258"/>
                  <a:pt x="11402" y="7258"/>
                  <a:pt x="11402" y="7258"/>
                </a:cubicBezTo>
                <a:cubicBezTo>
                  <a:pt x="11402" y="7258"/>
                  <a:pt x="11398" y="7277"/>
                  <a:pt x="11398" y="7281"/>
                </a:cubicBezTo>
                <a:cubicBezTo>
                  <a:pt x="11398" y="7284"/>
                  <a:pt x="11397" y="7301"/>
                  <a:pt x="11397" y="7301"/>
                </a:cubicBezTo>
                <a:cubicBezTo>
                  <a:pt x="11400" y="7313"/>
                  <a:pt x="11400" y="7313"/>
                  <a:pt x="11400" y="7313"/>
                </a:cubicBezTo>
                <a:cubicBezTo>
                  <a:pt x="11400" y="7313"/>
                  <a:pt x="11398" y="7325"/>
                  <a:pt x="11398" y="7328"/>
                </a:cubicBezTo>
                <a:cubicBezTo>
                  <a:pt x="11398" y="7330"/>
                  <a:pt x="11389" y="7349"/>
                  <a:pt x="11389" y="7349"/>
                </a:cubicBezTo>
                <a:cubicBezTo>
                  <a:pt x="11384" y="7368"/>
                  <a:pt x="11384" y="7368"/>
                  <a:pt x="11384" y="7368"/>
                </a:cubicBezTo>
                <a:cubicBezTo>
                  <a:pt x="11389" y="7373"/>
                  <a:pt x="11389" y="7373"/>
                  <a:pt x="11389" y="7373"/>
                </a:cubicBezTo>
                <a:cubicBezTo>
                  <a:pt x="11390" y="7379"/>
                  <a:pt x="11390" y="7379"/>
                  <a:pt x="11390" y="7379"/>
                </a:cubicBezTo>
                <a:cubicBezTo>
                  <a:pt x="11383" y="7398"/>
                  <a:pt x="11383" y="7398"/>
                  <a:pt x="11383" y="7398"/>
                </a:cubicBezTo>
                <a:cubicBezTo>
                  <a:pt x="11367" y="7417"/>
                  <a:pt x="11367" y="7417"/>
                  <a:pt x="11367" y="7417"/>
                </a:cubicBezTo>
                <a:cubicBezTo>
                  <a:pt x="11346" y="7439"/>
                  <a:pt x="11346" y="7439"/>
                  <a:pt x="11346" y="7439"/>
                </a:cubicBezTo>
                <a:cubicBezTo>
                  <a:pt x="11273" y="7471"/>
                  <a:pt x="11273" y="7471"/>
                  <a:pt x="11273" y="7471"/>
                </a:cubicBezTo>
                <a:cubicBezTo>
                  <a:pt x="11244" y="7487"/>
                  <a:pt x="11244" y="7487"/>
                  <a:pt x="11244" y="7487"/>
                </a:cubicBezTo>
                <a:cubicBezTo>
                  <a:pt x="11224" y="7501"/>
                  <a:pt x="11224" y="7501"/>
                  <a:pt x="11224" y="7501"/>
                </a:cubicBezTo>
                <a:cubicBezTo>
                  <a:pt x="11224" y="7501"/>
                  <a:pt x="11213" y="7522"/>
                  <a:pt x="11213" y="7525"/>
                </a:cubicBezTo>
                <a:cubicBezTo>
                  <a:pt x="11213" y="7529"/>
                  <a:pt x="11218" y="7538"/>
                  <a:pt x="11218" y="7538"/>
                </a:cubicBezTo>
                <a:cubicBezTo>
                  <a:pt x="11218" y="7538"/>
                  <a:pt x="11226" y="7541"/>
                  <a:pt x="11226" y="7544"/>
                </a:cubicBezTo>
                <a:cubicBezTo>
                  <a:pt x="11226" y="7546"/>
                  <a:pt x="11227" y="7586"/>
                  <a:pt x="11226" y="7592"/>
                </a:cubicBezTo>
                <a:cubicBezTo>
                  <a:pt x="11225" y="7597"/>
                  <a:pt x="11210" y="7630"/>
                  <a:pt x="11209" y="7636"/>
                </a:cubicBezTo>
                <a:cubicBezTo>
                  <a:pt x="11208" y="7642"/>
                  <a:pt x="11201" y="7667"/>
                  <a:pt x="11201" y="7667"/>
                </a:cubicBezTo>
                <a:cubicBezTo>
                  <a:pt x="11187" y="7693"/>
                  <a:pt x="11187" y="7693"/>
                  <a:pt x="11187" y="7693"/>
                </a:cubicBezTo>
                <a:cubicBezTo>
                  <a:pt x="11181" y="7715"/>
                  <a:pt x="11181" y="7715"/>
                  <a:pt x="11181" y="7715"/>
                </a:cubicBezTo>
                <a:cubicBezTo>
                  <a:pt x="11162" y="7733"/>
                  <a:pt x="11162" y="7733"/>
                  <a:pt x="11162" y="7733"/>
                </a:cubicBezTo>
                <a:cubicBezTo>
                  <a:pt x="11137" y="7752"/>
                  <a:pt x="11137" y="7752"/>
                  <a:pt x="11137" y="7752"/>
                </a:cubicBezTo>
                <a:cubicBezTo>
                  <a:pt x="11107" y="7789"/>
                  <a:pt x="11107" y="7789"/>
                  <a:pt x="11107" y="7789"/>
                </a:cubicBezTo>
                <a:cubicBezTo>
                  <a:pt x="11085" y="7829"/>
                  <a:pt x="11085" y="7829"/>
                  <a:pt x="11085" y="7829"/>
                </a:cubicBezTo>
                <a:cubicBezTo>
                  <a:pt x="11049" y="7878"/>
                  <a:pt x="11049" y="7878"/>
                  <a:pt x="11049" y="7878"/>
                </a:cubicBezTo>
                <a:cubicBezTo>
                  <a:pt x="11024" y="7915"/>
                  <a:pt x="11024" y="7915"/>
                  <a:pt x="11024" y="7915"/>
                </a:cubicBezTo>
                <a:cubicBezTo>
                  <a:pt x="10995" y="7937"/>
                  <a:pt x="10995" y="7937"/>
                  <a:pt x="10995" y="7937"/>
                </a:cubicBezTo>
                <a:cubicBezTo>
                  <a:pt x="10965" y="7962"/>
                  <a:pt x="10965" y="7962"/>
                  <a:pt x="10965" y="7962"/>
                </a:cubicBezTo>
                <a:cubicBezTo>
                  <a:pt x="10941" y="7991"/>
                  <a:pt x="10941" y="7991"/>
                  <a:pt x="10941" y="7991"/>
                </a:cubicBezTo>
                <a:cubicBezTo>
                  <a:pt x="10903" y="8029"/>
                  <a:pt x="10903" y="8029"/>
                  <a:pt x="10903" y="8029"/>
                </a:cubicBezTo>
                <a:cubicBezTo>
                  <a:pt x="10867" y="8061"/>
                  <a:pt x="10867" y="8061"/>
                  <a:pt x="10867" y="8061"/>
                </a:cubicBezTo>
                <a:cubicBezTo>
                  <a:pt x="10828" y="8080"/>
                  <a:pt x="10828" y="8080"/>
                  <a:pt x="10828" y="8080"/>
                </a:cubicBezTo>
                <a:cubicBezTo>
                  <a:pt x="10804" y="8090"/>
                  <a:pt x="10804" y="8090"/>
                  <a:pt x="10804" y="8090"/>
                </a:cubicBezTo>
                <a:cubicBezTo>
                  <a:pt x="10787" y="8089"/>
                  <a:pt x="10787" y="8089"/>
                  <a:pt x="10787" y="8089"/>
                </a:cubicBezTo>
                <a:cubicBezTo>
                  <a:pt x="10774" y="8090"/>
                  <a:pt x="10774" y="8090"/>
                  <a:pt x="10774" y="8090"/>
                </a:cubicBezTo>
                <a:cubicBezTo>
                  <a:pt x="10759" y="8094"/>
                  <a:pt x="10759" y="8094"/>
                  <a:pt x="10759" y="8094"/>
                </a:cubicBezTo>
                <a:cubicBezTo>
                  <a:pt x="10755" y="8108"/>
                  <a:pt x="10755" y="8108"/>
                  <a:pt x="10755" y="8108"/>
                </a:cubicBezTo>
                <a:cubicBezTo>
                  <a:pt x="10742" y="8111"/>
                  <a:pt x="10742" y="8111"/>
                  <a:pt x="10742" y="8111"/>
                </a:cubicBezTo>
                <a:cubicBezTo>
                  <a:pt x="10732" y="8110"/>
                  <a:pt x="10732" y="8110"/>
                  <a:pt x="10732" y="8110"/>
                </a:cubicBezTo>
                <a:cubicBezTo>
                  <a:pt x="10720" y="8108"/>
                  <a:pt x="10720" y="8108"/>
                  <a:pt x="10720" y="8108"/>
                </a:cubicBezTo>
                <a:cubicBezTo>
                  <a:pt x="10711" y="8113"/>
                  <a:pt x="10711" y="8113"/>
                  <a:pt x="10711" y="8113"/>
                </a:cubicBezTo>
                <a:cubicBezTo>
                  <a:pt x="10702" y="8124"/>
                  <a:pt x="10702" y="8124"/>
                  <a:pt x="10702" y="8124"/>
                </a:cubicBezTo>
                <a:cubicBezTo>
                  <a:pt x="10685" y="8124"/>
                  <a:pt x="10685" y="8124"/>
                  <a:pt x="10685" y="8124"/>
                </a:cubicBezTo>
                <a:cubicBezTo>
                  <a:pt x="10672" y="8115"/>
                  <a:pt x="10672" y="8115"/>
                  <a:pt x="10672" y="8115"/>
                </a:cubicBezTo>
                <a:cubicBezTo>
                  <a:pt x="10656" y="8113"/>
                  <a:pt x="10656" y="8113"/>
                  <a:pt x="10656" y="8113"/>
                </a:cubicBezTo>
                <a:cubicBezTo>
                  <a:pt x="10636" y="8110"/>
                  <a:pt x="10636" y="8110"/>
                  <a:pt x="10636" y="8110"/>
                </a:cubicBezTo>
                <a:cubicBezTo>
                  <a:pt x="10622" y="8110"/>
                  <a:pt x="10622" y="8110"/>
                  <a:pt x="10622" y="8110"/>
                </a:cubicBezTo>
                <a:cubicBezTo>
                  <a:pt x="10606" y="8113"/>
                  <a:pt x="10606" y="8113"/>
                  <a:pt x="10606" y="8113"/>
                </a:cubicBezTo>
                <a:cubicBezTo>
                  <a:pt x="10592" y="8109"/>
                  <a:pt x="10592" y="8109"/>
                  <a:pt x="10592" y="8109"/>
                </a:cubicBezTo>
                <a:cubicBezTo>
                  <a:pt x="10580" y="8109"/>
                  <a:pt x="10580" y="8109"/>
                  <a:pt x="10580" y="8109"/>
                </a:cubicBezTo>
                <a:cubicBezTo>
                  <a:pt x="10568" y="8107"/>
                  <a:pt x="10568" y="8107"/>
                  <a:pt x="10568" y="8107"/>
                </a:cubicBezTo>
                <a:cubicBezTo>
                  <a:pt x="10568" y="8107"/>
                  <a:pt x="10553" y="8112"/>
                  <a:pt x="10550" y="8112"/>
                </a:cubicBezTo>
                <a:cubicBezTo>
                  <a:pt x="10548" y="8112"/>
                  <a:pt x="10534" y="8120"/>
                  <a:pt x="10534" y="8120"/>
                </a:cubicBezTo>
                <a:cubicBezTo>
                  <a:pt x="10520" y="8134"/>
                  <a:pt x="10520" y="8134"/>
                  <a:pt x="10520" y="8134"/>
                </a:cubicBezTo>
                <a:cubicBezTo>
                  <a:pt x="10502" y="8135"/>
                  <a:pt x="10502" y="8135"/>
                  <a:pt x="10502" y="8135"/>
                </a:cubicBezTo>
                <a:cubicBezTo>
                  <a:pt x="10487" y="8138"/>
                  <a:pt x="10487" y="8138"/>
                  <a:pt x="10487" y="8138"/>
                </a:cubicBezTo>
                <a:cubicBezTo>
                  <a:pt x="10487" y="8138"/>
                  <a:pt x="10478" y="8136"/>
                  <a:pt x="10475" y="8136"/>
                </a:cubicBezTo>
                <a:cubicBezTo>
                  <a:pt x="10473" y="8136"/>
                  <a:pt x="10461" y="8138"/>
                  <a:pt x="10461" y="8138"/>
                </a:cubicBezTo>
                <a:cubicBezTo>
                  <a:pt x="10445" y="8140"/>
                  <a:pt x="10445" y="8140"/>
                  <a:pt x="10445" y="8140"/>
                </a:cubicBezTo>
                <a:cubicBezTo>
                  <a:pt x="10432" y="8147"/>
                  <a:pt x="10432" y="8147"/>
                  <a:pt x="10432" y="8147"/>
                </a:cubicBezTo>
                <a:cubicBezTo>
                  <a:pt x="10420" y="8156"/>
                  <a:pt x="10420" y="8156"/>
                  <a:pt x="10420" y="8156"/>
                </a:cubicBezTo>
                <a:cubicBezTo>
                  <a:pt x="10406" y="8159"/>
                  <a:pt x="10406" y="8159"/>
                  <a:pt x="10406" y="8159"/>
                </a:cubicBezTo>
                <a:cubicBezTo>
                  <a:pt x="10392" y="8160"/>
                  <a:pt x="10392" y="8160"/>
                  <a:pt x="10392" y="8160"/>
                </a:cubicBezTo>
                <a:cubicBezTo>
                  <a:pt x="10392" y="8160"/>
                  <a:pt x="10379" y="8156"/>
                  <a:pt x="10378" y="8154"/>
                </a:cubicBezTo>
                <a:cubicBezTo>
                  <a:pt x="10376" y="8151"/>
                  <a:pt x="10370" y="8146"/>
                  <a:pt x="10370" y="8146"/>
                </a:cubicBezTo>
                <a:cubicBezTo>
                  <a:pt x="10370" y="8146"/>
                  <a:pt x="10362" y="8138"/>
                  <a:pt x="10358" y="8135"/>
                </a:cubicBezTo>
                <a:cubicBezTo>
                  <a:pt x="10355" y="8133"/>
                  <a:pt x="10348" y="8136"/>
                  <a:pt x="10348" y="8136"/>
                </a:cubicBezTo>
                <a:cubicBezTo>
                  <a:pt x="10348" y="8136"/>
                  <a:pt x="10338" y="8127"/>
                  <a:pt x="10338" y="8124"/>
                </a:cubicBezTo>
                <a:cubicBezTo>
                  <a:pt x="10337" y="8121"/>
                  <a:pt x="10336" y="8116"/>
                  <a:pt x="10334" y="8112"/>
                </a:cubicBezTo>
                <a:cubicBezTo>
                  <a:pt x="10332" y="8107"/>
                  <a:pt x="10324" y="8109"/>
                  <a:pt x="10324" y="8109"/>
                </a:cubicBezTo>
                <a:cubicBezTo>
                  <a:pt x="10317" y="8100"/>
                  <a:pt x="10317" y="8100"/>
                  <a:pt x="10317" y="8100"/>
                </a:cubicBezTo>
                <a:cubicBezTo>
                  <a:pt x="10317" y="8100"/>
                  <a:pt x="10316" y="8091"/>
                  <a:pt x="10316" y="8088"/>
                </a:cubicBezTo>
                <a:cubicBezTo>
                  <a:pt x="10316" y="8086"/>
                  <a:pt x="10306" y="8077"/>
                  <a:pt x="10306" y="8077"/>
                </a:cubicBezTo>
                <a:cubicBezTo>
                  <a:pt x="10288" y="8045"/>
                  <a:pt x="10288" y="8045"/>
                  <a:pt x="10288" y="8045"/>
                </a:cubicBezTo>
                <a:lnTo>
                  <a:pt x="10282" y="8034"/>
                </a:lnTo>
                <a:close/>
                <a:moveTo>
                  <a:pt x="0" y="1815"/>
                </a:moveTo>
                <a:cubicBezTo>
                  <a:pt x="10" y="1815"/>
                  <a:pt x="10" y="1815"/>
                  <a:pt x="10" y="1815"/>
                </a:cubicBezTo>
                <a:cubicBezTo>
                  <a:pt x="17" y="1817"/>
                  <a:pt x="17" y="1817"/>
                  <a:pt x="17" y="1817"/>
                </a:cubicBezTo>
                <a:cubicBezTo>
                  <a:pt x="24" y="1810"/>
                  <a:pt x="24" y="1810"/>
                  <a:pt x="24" y="1810"/>
                </a:cubicBezTo>
                <a:cubicBezTo>
                  <a:pt x="30" y="1804"/>
                  <a:pt x="30" y="1804"/>
                  <a:pt x="30" y="1804"/>
                </a:cubicBezTo>
                <a:cubicBezTo>
                  <a:pt x="37" y="1802"/>
                  <a:pt x="37" y="1802"/>
                  <a:pt x="37" y="1802"/>
                </a:cubicBezTo>
                <a:cubicBezTo>
                  <a:pt x="38" y="1794"/>
                  <a:pt x="38" y="1794"/>
                  <a:pt x="38" y="1794"/>
                </a:cubicBezTo>
                <a:cubicBezTo>
                  <a:pt x="32" y="1792"/>
                  <a:pt x="32" y="1792"/>
                  <a:pt x="32" y="1792"/>
                </a:cubicBezTo>
                <a:cubicBezTo>
                  <a:pt x="24" y="1799"/>
                  <a:pt x="24" y="1799"/>
                  <a:pt x="24" y="1799"/>
                </a:cubicBezTo>
                <a:cubicBezTo>
                  <a:pt x="18" y="1804"/>
                  <a:pt x="18" y="1804"/>
                  <a:pt x="18" y="1804"/>
                </a:cubicBezTo>
                <a:cubicBezTo>
                  <a:pt x="9" y="1805"/>
                  <a:pt x="9" y="1805"/>
                  <a:pt x="9" y="1805"/>
                </a:cubicBezTo>
                <a:cubicBezTo>
                  <a:pt x="2" y="1806"/>
                  <a:pt x="2" y="1806"/>
                  <a:pt x="2" y="1806"/>
                </a:cubicBezTo>
                <a:lnTo>
                  <a:pt x="0" y="1815"/>
                </a:lnTo>
                <a:close/>
                <a:moveTo>
                  <a:pt x="53" y="1813"/>
                </a:moveTo>
                <a:cubicBezTo>
                  <a:pt x="68" y="1808"/>
                  <a:pt x="68" y="1808"/>
                  <a:pt x="68" y="1808"/>
                </a:cubicBezTo>
                <a:cubicBezTo>
                  <a:pt x="82" y="1804"/>
                  <a:pt x="82" y="1804"/>
                  <a:pt x="82" y="1804"/>
                </a:cubicBezTo>
                <a:cubicBezTo>
                  <a:pt x="92" y="1799"/>
                  <a:pt x="92" y="1799"/>
                  <a:pt x="92" y="1799"/>
                </a:cubicBezTo>
                <a:cubicBezTo>
                  <a:pt x="106" y="1794"/>
                  <a:pt x="106" y="1794"/>
                  <a:pt x="106" y="1794"/>
                </a:cubicBezTo>
                <a:cubicBezTo>
                  <a:pt x="119" y="1789"/>
                  <a:pt x="119" y="1789"/>
                  <a:pt x="119" y="1789"/>
                </a:cubicBezTo>
                <a:cubicBezTo>
                  <a:pt x="132" y="1783"/>
                  <a:pt x="132" y="1783"/>
                  <a:pt x="132" y="1783"/>
                </a:cubicBezTo>
                <a:cubicBezTo>
                  <a:pt x="140" y="1779"/>
                  <a:pt x="140" y="1779"/>
                  <a:pt x="140" y="1779"/>
                </a:cubicBezTo>
                <a:cubicBezTo>
                  <a:pt x="151" y="1776"/>
                  <a:pt x="151" y="1776"/>
                  <a:pt x="151" y="1776"/>
                </a:cubicBezTo>
                <a:cubicBezTo>
                  <a:pt x="157" y="1776"/>
                  <a:pt x="157" y="1776"/>
                  <a:pt x="157" y="1776"/>
                </a:cubicBezTo>
                <a:cubicBezTo>
                  <a:pt x="161" y="1781"/>
                  <a:pt x="161" y="1781"/>
                  <a:pt x="161" y="1781"/>
                </a:cubicBezTo>
                <a:cubicBezTo>
                  <a:pt x="168" y="1781"/>
                  <a:pt x="168" y="1781"/>
                  <a:pt x="168" y="1781"/>
                </a:cubicBezTo>
                <a:cubicBezTo>
                  <a:pt x="179" y="1779"/>
                  <a:pt x="179" y="1779"/>
                  <a:pt x="179" y="1779"/>
                </a:cubicBezTo>
                <a:cubicBezTo>
                  <a:pt x="193" y="1771"/>
                  <a:pt x="193" y="1771"/>
                  <a:pt x="193" y="1771"/>
                </a:cubicBezTo>
                <a:cubicBezTo>
                  <a:pt x="207" y="1769"/>
                  <a:pt x="207" y="1769"/>
                  <a:pt x="207" y="1769"/>
                </a:cubicBezTo>
                <a:cubicBezTo>
                  <a:pt x="222" y="1768"/>
                  <a:pt x="222" y="1768"/>
                  <a:pt x="222" y="1768"/>
                </a:cubicBezTo>
                <a:cubicBezTo>
                  <a:pt x="239" y="1762"/>
                  <a:pt x="239" y="1762"/>
                  <a:pt x="239" y="1762"/>
                </a:cubicBezTo>
                <a:cubicBezTo>
                  <a:pt x="251" y="1757"/>
                  <a:pt x="251" y="1757"/>
                  <a:pt x="251" y="1757"/>
                </a:cubicBezTo>
                <a:cubicBezTo>
                  <a:pt x="257" y="1756"/>
                  <a:pt x="257" y="1756"/>
                  <a:pt x="257" y="1756"/>
                </a:cubicBezTo>
                <a:cubicBezTo>
                  <a:pt x="269" y="1752"/>
                  <a:pt x="269" y="1752"/>
                  <a:pt x="269" y="1752"/>
                </a:cubicBezTo>
                <a:cubicBezTo>
                  <a:pt x="274" y="1742"/>
                  <a:pt x="274" y="1742"/>
                  <a:pt x="274" y="1742"/>
                </a:cubicBezTo>
                <a:cubicBezTo>
                  <a:pt x="278" y="1739"/>
                  <a:pt x="278" y="1739"/>
                  <a:pt x="278" y="1739"/>
                </a:cubicBezTo>
                <a:cubicBezTo>
                  <a:pt x="286" y="1738"/>
                  <a:pt x="286" y="1738"/>
                  <a:pt x="286" y="1738"/>
                </a:cubicBezTo>
                <a:cubicBezTo>
                  <a:pt x="292" y="1733"/>
                  <a:pt x="292" y="1733"/>
                  <a:pt x="292" y="1733"/>
                </a:cubicBezTo>
                <a:cubicBezTo>
                  <a:pt x="290" y="1728"/>
                  <a:pt x="290" y="1728"/>
                  <a:pt x="290" y="1728"/>
                </a:cubicBezTo>
                <a:cubicBezTo>
                  <a:pt x="285" y="1728"/>
                  <a:pt x="285" y="1728"/>
                  <a:pt x="285" y="1728"/>
                </a:cubicBezTo>
                <a:cubicBezTo>
                  <a:pt x="278" y="1731"/>
                  <a:pt x="278" y="1731"/>
                  <a:pt x="278" y="1731"/>
                </a:cubicBezTo>
                <a:cubicBezTo>
                  <a:pt x="272" y="1727"/>
                  <a:pt x="272" y="1727"/>
                  <a:pt x="272" y="1727"/>
                </a:cubicBezTo>
                <a:cubicBezTo>
                  <a:pt x="258" y="1726"/>
                  <a:pt x="258" y="1726"/>
                  <a:pt x="258" y="1726"/>
                </a:cubicBezTo>
                <a:cubicBezTo>
                  <a:pt x="243" y="1731"/>
                  <a:pt x="243" y="1731"/>
                  <a:pt x="243" y="1731"/>
                </a:cubicBezTo>
                <a:cubicBezTo>
                  <a:pt x="234" y="1737"/>
                  <a:pt x="234" y="1737"/>
                  <a:pt x="234" y="1737"/>
                </a:cubicBezTo>
                <a:cubicBezTo>
                  <a:pt x="230" y="1743"/>
                  <a:pt x="230" y="1743"/>
                  <a:pt x="230" y="1743"/>
                </a:cubicBezTo>
                <a:cubicBezTo>
                  <a:pt x="223" y="1749"/>
                  <a:pt x="223" y="1749"/>
                  <a:pt x="223" y="1749"/>
                </a:cubicBezTo>
                <a:cubicBezTo>
                  <a:pt x="213" y="1752"/>
                  <a:pt x="213" y="1752"/>
                  <a:pt x="213" y="1752"/>
                </a:cubicBezTo>
                <a:cubicBezTo>
                  <a:pt x="207" y="1760"/>
                  <a:pt x="207" y="1760"/>
                  <a:pt x="207" y="1760"/>
                </a:cubicBezTo>
                <a:cubicBezTo>
                  <a:pt x="198" y="1761"/>
                  <a:pt x="198" y="1761"/>
                  <a:pt x="198" y="1761"/>
                </a:cubicBezTo>
                <a:cubicBezTo>
                  <a:pt x="191" y="1765"/>
                  <a:pt x="191" y="1765"/>
                  <a:pt x="191" y="1765"/>
                </a:cubicBezTo>
                <a:cubicBezTo>
                  <a:pt x="180" y="1765"/>
                  <a:pt x="180" y="1765"/>
                  <a:pt x="180" y="1765"/>
                </a:cubicBezTo>
                <a:cubicBezTo>
                  <a:pt x="173" y="1765"/>
                  <a:pt x="173" y="1765"/>
                  <a:pt x="173" y="1765"/>
                </a:cubicBezTo>
                <a:cubicBezTo>
                  <a:pt x="166" y="1765"/>
                  <a:pt x="166" y="1765"/>
                  <a:pt x="166" y="1765"/>
                </a:cubicBezTo>
                <a:cubicBezTo>
                  <a:pt x="166" y="1760"/>
                  <a:pt x="166" y="1760"/>
                  <a:pt x="166" y="1760"/>
                </a:cubicBezTo>
                <a:cubicBezTo>
                  <a:pt x="160" y="1757"/>
                  <a:pt x="160" y="1757"/>
                  <a:pt x="160" y="1757"/>
                </a:cubicBezTo>
                <a:cubicBezTo>
                  <a:pt x="145" y="1759"/>
                  <a:pt x="145" y="1759"/>
                  <a:pt x="145" y="1759"/>
                </a:cubicBezTo>
                <a:cubicBezTo>
                  <a:pt x="132" y="1766"/>
                  <a:pt x="132" y="1766"/>
                  <a:pt x="132" y="1766"/>
                </a:cubicBezTo>
                <a:cubicBezTo>
                  <a:pt x="127" y="1774"/>
                  <a:pt x="127" y="1774"/>
                  <a:pt x="127" y="1774"/>
                </a:cubicBezTo>
                <a:cubicBezTo>
                  <a:pt x="122" y="1778"/>
                  <a:pt x="122" y="1778"/>
                  <a:pt x="122" y="1778"/>
                </a:cubicBezTo>
                <a:cubicBezTo>
                  <a:pt x="116" y="1779"/>
                  <a:pt x="116" y="1779"/>
                  <a:pt x="116" y="1779"/>
                </a:cubicBezTo>
                <a:cubicBezTo>
                  <a:pt x="107" y="1779"/>
                  <a:pt x="107" y="1779"/>
                  <a:pt x="107" y="1779"/>
                </a:cubicBezTo>
                <a:cubicBezTo>
                  <a:pt x="100" y="1780"/>
                  <a:pt x="100" y="1780"/>
                  <a:pt x="100" y="1780"/>
                </a:cubicBezTo>
                <a:cubicBezTo>
                  <a:pt x="92" y="1786"/>
                  <a:pt x="92" y="1786"/>
                  <a:pt x="92" y="1786"/>
                </a:cubicBezTo>
                <a:cubicBezTo>
                  <a:pt x="82" y="1793"/>
                  <a:pt x="82" y="1793"/>
                  <a:pt x="82" y="1793"/>
                </a:cubicBezTo>
                <a:cubicBezTo>
                  <a:pt x="69" y="1799"/>
                  <a:pt x="69" y="1799"/>
                  <a:pt x="69" y="1799"/>
                </a:cubicBezTo>
                <a:cubicBezTo>
                  <a:pt x="57" y="1806"/>
                  <a:pt x="57" y="1806"/>
                  <a:pt x="57" y="1806"/>
                </a:cubicBezTo>
                <a:cubicBezTo>
                  <a:pt x="50" y="1809"/>
                  <a:pt x="50" y="1809"/>
                  <a:pt x="50" y="1809"/>
                </a:cubicBezTo>
                <a:cubicBezTo>
                  <a:pt x="49" y="1813"/>
                  <a:pt x="49" y="1813"/>
                  <a:pt x="49" y="1813"/>
                </a:cubicBezTo>
                <a:lnTo>
                  <a:pt x="53" y="1813"/>
                </a:lnTo>
                <a:close/>
                <a:moveTo>
                  <a:pt x="375" y="1719"/>
                </a:moveTo>
                <a:cubicBezTo>
                  <a:pt x="362" y="1719"/>
                  <a:pt x="362" y="1719"/>
                  <a:pt x="362" y="1719"/>
                </a:cubicBezTo>
                <a:cubicBezTo>
                  <a:pt x="356" y="1716"/>
                  <a:pt x="356" y="1716"/>
                  <a:pt x="356" y="1716"/>
                </a:cubicBezTo>
                <a:cubicBezTo>
                  <a:pt x="353" y="1709"/>
                  <a:pt x="353" y="1709"/>
                  <a:pt x="353" y="1709"/>
                </a:cubicBezTo>
                <a:cubicBezTo>
                  <a:pt x="342" y="1710"/>
                  <a:pt x="342" y="1710"/>
                  <a:pt x="342" y="1710"/>
                </a:cubicBezTo>
                <a:cubicBezTo>
                  <a:pt x="337" y="1715"/>
                  <a:pt x="337" y="1715"/>
                  <a:pt x="337" y="1715"/>
                </a:cubicBezTo>
                <a:cubicBezTo>
                  <a:pt x="329" y="1718"/>
                  <a:pt x="329" y="1718"/>
                  <a:pt x="329" y="1718"/>
                </a:cubicBezTo>
                <a:cubicBezTo>
                  <a:pt x="327" y="1713"/>
                  <a:pt x="327" y="1713"/>
                  <a:pt x="327" y="1713"/>
                </a:cubicBezTo>
                <a:cubicBezTo>
                  <a:pt x="315" y="1713"/>
                  <a:pt x="315" y="1713"/>
                  <a:pt x="315" y="1713"/>
                </a:cubicBezTo>
                <a:cubicBezTo>
                  <a:pt x="312" y="1720"/>
                  <a:pt x="312" y="1720"/>
                  <a:pt x="312" y="1720"/>
                </a:cubicBezTo>
                <a:cubicBezTo>
                  <a:pt x="314" y="1724"/>
                  <a:pt x="314" y="1724"/>
                  <a:pt x="314" y="1724"/>
                </a:cubicBezTo>
                <a:cubicBezTo>
                  <a:pt x="328" y="1725"/>
                  <a:pt x="328" y="1725"/>
                  <a:pt x="328" y="1725"/>
                </a:cubicBezTo>
                <a:cubicBezTo>
                  <a:pt x="338" y="1723"/>
                  <a:pt x="338" y="1723"/>
                  <a:pt x="338" y="1723"/>
                </a:cubicBezTo>
                <a:cubicBezTo>
                  <a:pt x="348" y="1725"/>
                  <a:pt x="348" y="1725"/>
                  <a:pt x="348" y="1725"/>
                </a:cubicBezTo>
                <a:cubicBezTo>
                  <a:pt x="356" y="1729"/>
                  <a:pt x="356" y="1729"/>
                  <a:pt x="356" y="1729"/>
                </a:cubicBezTo>
                <a:cubicBezTo>
                  <a:pt x="365" y="1727"/>
                  <a:pt x="365" y="1727"/>
                  <a:pt x="365" y="1727"/>
                </a:cubicBezTo>
                <a:cubicBezTo>
                  <a:pt x="374" y="1726"/>
                  <a:pt x="374" y="1726"/>
                  <a:pt x="374" y="1726"/>
                </a:cubicBezTo>
                <a:cubicBezTo>
                  <a:pt x="378" y="1722"/>
                  <a:pt x="378" y="1722"/>
                  <a:pt x="378" y="1722"/>
                </a:cubicBezTo>
                <a:lnTo>
                  <a:pt x="375" y="1719"/>
                </a:lnTo>
                <a:close/>
                <a:moveTo>
                  <a:pt x="318" y="1561"/>
                </a:moveTo>
                <a:cubicBezTo>
                  <a:pt x="330" y="1557"/>
                  <a:pt x="330" y="1557"/>
                  <a:pt x="330" y="1557"/>
                </a:cubicBezTo>
                <a:cubicBezTo>
                  <a:pt x="332" y="1549"/>
                  <a:pt x="332" y="1549"/>
                  <a:pt x="332" y="1549"/>
                </a:cubicBezTo>
                <a:cubicBezTo>
                  <a:pt x="327" y="1548"/>
                  <a:pt x="327" y="1548"/>
                  <a:pt x="327" y="1548"/>
                </a:cubicBezTo>
                <a:cubicBezTo>
                  <a:pt x="312" y="1548"/>
                  <a:pt x="312" y="1548"/>
                  <a:pt x="312" y="1548"/>
                </a:cubicBezTo>
                <a:cubicBezTo>
                  <a:pt x="312" y="1553"/>
                  <a:pt x="312" y="1553"/>
                  <a:pt x="312" y="1553"/>
                </a:cubicBezTo>
                <a:cubicBezTo>
                  <a:pt x="312" y="1558"/>
                  <a:pt x="312" y="1558"/>
                  <a:pt x="312" y="1558"/>
                </a:cubicBezTo>
                <a:lnTo>
                  <a:pt x="318" y="1561"/>
                </a:lnTo>
                <a:close/>
                <a:moveTo>
                  <a:pt x="522" y="1695"/>
                </a:moveTo>
                <a:cubicBezTo>
                  <a:pt x="516" y="1694"/>
                  <a:pt x="516" y="1694"/>
                  <a:pt x="516" y="1694"/>
                </a:cubicBezTo>
                <a:cubicBezTo>
                  <a:pt x="511" y="1696"/>
                  <a:pt x="511" y="1696"/>
                  <a:pt x="511" y="1696"/>
                </a:cubicBezTo>
                <a:cubicBezTo>
                  <a:pt x="513" y="1701"/>
                  <a:pt x="513" y="1701"/>
                  <a:pt x="513" y="1701"/>
                </a:cubicBezTo>
                <a:cubicBezTo>
                  <a:pt x="519" y="1703"/>
                  <a:pt x="519" y="1703"/>
                  <a:pt x="519" y="1703"/>
                </a:cubicBezTo>
                <a:cubicBezTo>
                  <a:pt x="525" y="1701"/>
                  <a:pt x="525" y="1701"/>
                  <a:pt x="525" y="1701"/>
                </a:cubicBezTo>
                <a:cubicBezTo>
                  <a:pt x="525" y="1695"/>
                  <a:pt x="525" y="1695"/>
                  <a:pt x="525" y="1695"/>
                </a:cubicBezTo>
                <a:lnTo>
                  <a:pt x="522" y="1695"/>
                </a:lnTo>
                <a:close/>
                <a:moveTo>
                  <a:pt x="408" y="1703"/>
                </a:moveTo>
                <a:cubicBezTo>
                  <a:pt x="419" y="1702"/>
                  <a:pt x="419" y="1702"/>
                  <a:pt x="419" y="1702"/>
                </a:cubicBezTo>
                <a:cubicBezTo>
                  <a:pt x="430" y="1698"/>
                  <a:pt x="430" y="1698"/>
                  <a:pt x="430" y="1698"/>
                </a:cubicBezTo>
                <a:cubicBezTo>
                  <a:pt x="443" y="1690"/>
                  <a:pt x="443" y="1690"/>
                  <a:pt x="443" y="1690"/>
                </a:cubicBezTo>
                <a:cubicBezTo>
                  <a:pt x="453" y="1687"/>
                  <a:pt x="453" y="1687"/>
                  <a:pt x="453" y="1687"/>
                </a:cubicBezTo>
                <a:cubicBezTo>
                  <a:pt x="462" y="1686"/>
                  <a:pt x="462" y="1686"/>
                  <a:pt x="462" y="1686"/>
                </a:cubicBezTo>
                <a:cubicBezTo>
                  <a:pt x="470" y="1686"/>
                  <a:pt x="470" y="1686"/>
                  <a:pt x="470" y="1686"/>
                </a:cubicBezTo>
                <a:cubicBezTo>
                  <a:pt x="480" y="1686"/>
                  <a:pt x="480" y="1686"/>
                  <a:pt x="480" y="1686"/>
                </a:cubicBezTo>
                <a:cubicBezTo>
                  <a:pt x="491" y="1684"/>
                  <a:pt x="491" y="1684"/>
                  <a:pt x="491" y="1684"/>
                </a:cubicBezTo>
                <a:cubicBezTo>
                  <a:pt x="505" y="1680"/>
                  <a:pt x="505" y="1680"/>
                  <a:pt x="505" y="1680"/>
                </a:cubicBezTo>
                <a:cubicBezTo>
                  <a:pt x="510" y="1680"/>
                  <a:pt x="510" y="1680"/>
                  <a:pt x="510" y="1680"/>
                </a:cubicBezTo>
                <a:cubicBezTo>
                  <a:pt x="513" y="1680"/>
                  <a:pt x="513" y="1680"/>
                  <a:pt x="513" y="1680"/>
                </a:cubicBezTo>
                <a:cubicBezTo>
                  <a:pt x="520" y="1674"/>
                  <a:pt x="520" y="1674"/>
                  <a:pt x="520" y="1674"/>
                </a:cubicBezTo>
                <a:cubicBezTo>
                  <a:pt x="526" y="1669"/>
                  <a:pt x="526" y="1669"/>
                  <a:pt x="526" y="1669"/>
                </a:cubicBezTo>
                <a:cubicBezTo>
                  <a:pt x="533" y="1668"/>
                  <a:pt x="533" y="1668"/>
                  <a:pt x="533" y="1668"/>
                </a:cubicBezTo>
                <a:cubicBezTo>
                  <a:pt x="539" y="1666"/>
                  <a:pt x="539" y="1666"/>
                  <a:pt x="539" y="1666"/>
                </a:cubicBezTo>
                <a:cubicBezTo>
                  <a:pt x="544" y="1660"/>
                  <a:pt x="544" y="1660"/>
                  <a:pt x="544" y="1660"/>
                </a:cubicBezTo>
                <a:cubicBezTo>
                  <a:pt x="547" y="1660"/>
                  <a:pt x="547" y="1660"/>
                  <a:pt x="547" y="1660"/>
                </a:cubicBezTo>
                <a:cubicBezTo>
                  <a:pt x="554" y="1663"/>
                  <a:pt x="554" y="1663"/>
                  <a:pt x="554" y="1663"/>
                </a:cubicBezTo>
                <a:cubicBezTo>
                  <a:pt x="561" y="1663"/>
                  <a:pt x="561" y="1663"/>
                  <a:pt x="561" y="1663"/>
                </a:cubicBezTo>
                <a:cubicBezTo>
                  <a:pt x="565" y="1663"/>
                  <a:pt x="565" y="1663"/>
                  <a:pt x="565" y="1663"/>
                </a:cubicBezTo>
                <a:cubicBezTo>
                  <a:pt x="568" y="1669"/>
                  <a:pt x="568" y="1669"/>
                  <a:pt x="568" y="1669"/>
                </a:cubicBezTo>
                <a:cubicBezTo>
                  <a:pt x="573" y="1670"/>
                  <a:pt x="573" y="1670"/>
                  <a:pt x="573" y="1670"/>
                </a:cubicBezTo>
                <a:cubicBezTo>
                  <a:pt x="581" y="1666"/>
                  <a:pt x="581" y="1666"/>
                  <a:pt x="581" y="1666"/>
                </a:cubicBezTo>
                <a:cubicBezTo>
                  <a:pt x="592" y="1659"/>
                  <a:pt x="592" y="1659"/>
                  <a:pt x="592" y="1659"/>
                </a:cubicBezTo>
                <a:cubicBezTo>
                  <a:pt x="605" y="1655"/>
                  <a:pt x="605" y="1655"/>
                  <a:pt x="605" y="1655"/>
                </a:cubicBezTo>
                <a:cubicBezTo>
                  <a:pt x="619" y="1651"/>
                  <a:pt x="619" y="1651"/>
                  <a:pt x="619" y="1651"/>
                </a:cubicBezTo>
                <a:cubicBezTo>
                  <a:pt x="635" y="1642"/>
                  <a:pt x="635" y="1642"/>
                  <a:pt x="635" y="1642"/>
                </a:cubicBezTo>
                <a:cubicBezTo>
                  <a:pt x="646" y="1631"/>
                  <a:pt x="646" y="1631"/>
                  <a:pt x="646" y="1631"/>
                </a:cubicBezTo>
                <a:cubicBezTo>
                  <a:pt x="656" y="1623"/>
                  <a:pt x="656" y="1623"/>
                  <a:pt x="656" y="1623"/>
                </a:cubicBezTo>
                <a:cubicBezTo>
                  <a:pt x="668" y="1618"/>
                  <a:pt x="668" y="1618"/>
                  <a:pt x="668" y="1618"/>
                </a:cubicBezTo>
                <a:cubicBezTo>
                  <a:pt x="678" y="1618"/>
                  <a:pt x="678" y="1618"/>
                  <a:pt x="678" y="1618"/>
                </a:cubicBezTo>
                <a:cubicBezTo>
                  <a:pt x="669" y="1624"/>
                  <a:pt x="669" y="1624"/>
                  <a:pt x="669" y="1624"/>
                </a:cubicBezTo>
                <a:cubicBezTo>
                  <a:pt x="656" y="1630"/>
                  <a:pt x="656" y="1630"/>
                  <a:pt x="656" y="1630"/>
                </a:cubicBezTo>
                <a:cubicBezTo>
                  <a:pt x="654" y="1637"/>
                  <a:pt x="654" y="1637"/>
                  <a:pt x="654" y="1637"/>
                </a:cubicBezTo>
                <a:cubicBezTo>
                  <a:pt x="662" y="1637"/>
                  <a:pt x="662" y="1637"/>
                  <a:pt x="662" y="1637"/>
                </a:cubicBezTo>
                <a:cubicBezTo>
                  <a:pt x="671" y="1635"/>
                  <a:pt x="671" y="1635"/>
                  <a:pt x="671" y="1635"/>
                </a:cubicBezTo>
                <a:cubicBezTo>
                  <a:pt x="677" y="1631"/>
                  <a:pt x="677" y="1631"/>
                  <a:pt x="677" y="1631"/>
                </a:cubicBezTo>
                <a:cubicBezTo>
                  <a:pt x="685" y="1626"/>
                  <a:pt x="685" y="1626"/>
                  <a:pt x="685" y="1626"/>
                </a:cubicBezTo>
                <a:cubicBezTo>
                  <a:pt x="689" y="1625"/>
                  <a:pt x="689" y="1625"/>
                  <a:pt x="689" y="1625"/>
                </a:cubicBezTo>
                <a:cubicBezTo>
                  <a:pt x="694" y="1628"/>
                  <a:pt x="694" y="1628"/>
                  <a:pt x="694" y="1628"/>
                </a:cubicBezTo>
                <a:cubicBezTo>
                  <a:pt x="691" y="1631"/>
                  <a:pt x="691" y="1631"/>
                  <a:pt x="691" y="1631"/>
                </a:cubicBezTo>
                <a:cubicBezTo>
                  <a:pt x="683" y="1637"/>
                  <a:pt x="683" y="1637"/>
                  <a:pt x="683" y="1637"/>
                </a:cubicBezTo>
                <a:cubicBezTo>
                  <a:pt x="672" y="1644"/>
                  <a:pt x="672" y="1644"/>
                  <a:pt x="672" y="1644"/>
                </a:cubicBezTo>
                <a:cubicBezTo>
                  <a:pt x="670" y="1651"/>
                  <a:pt x="670" y="1651"/>
                  <a:pt x="670" y="1651"/>
                </a:cubicBezTo>
                <a:cubicBezTo>
                  <a:pt x="676" y="1651"/>
                  <a:pt x="676" y="1651"/>
                  <a:pt x="676" y="1651"/>
                </a:cubicBezTo>
                <a:cubicBezTo>
                  <a:pt x="685" y="1650"/>
                  <a:pt x="685" y="1650"/>
                  <a:pt x="685" y="1650"/>
                </a:cubicBezTo>
                <a:cubicBezTo>
                  <a:pt x="692" y="1651"/>
                  <a:pt x="692" y="1651"/>
                  <a:pt x="692" y="1651"/>
                </a:cubicBezTo>
                <a:cubicBezTo>
                  <a:pt x="698" y="1644"/>
                  <a:pt x="698" y="1644"/>
                  <a:pt x="698" y="1644"/>
                </a:cubicBezTo>
                <a:cubicBezTo>
                  <a:pt x="702" y="1634"/>
                  <a:pt x="702" y="1634"/>
                  <a:pt x="702" y="1634"/>
                </a:cubicBezTo>
                <a:cubicBezTo>
                  <a:pt x="710" y="1626"/>
                  <a:pt x="710" y="1626"/>
                  <a:pt x="710" y="1626"/>
                </a:cubicBezTo>
                <a:cubicBezTo>
                  <a:pt x="715" y="1624"/>
                  <a:pt x="715" y="1624"/>
                  <a:pt x="715" y="1624"/>
                </a:cubicBezTo>
                <a:cubicBezTo>
                  <a:pt x="721" y="1626"/>
                  <a:pt x="721" y="1626"/>
                  <a:pt x="721" y="1626"/>
                </a:cubicBezTo>
                <a:cubicBezTo>
                  <a:pt x="729" y="1622"/>
                  <a:pt x="729" y="1622"/>
                  <a:pt x="729" y="1622"/>
                </a:cubicBezTo>
                <a:cubicBezTo>
                  <a:pt x="733" y="1617"/>
                  <a:pt x="733" y="1617"/>
                  <a:pt x="733" y="1617"/>
                </a:cubicBezTo>
                <a:cubicBezTo>
                  <a:pt x="749" y="1615"/>
                  <a:pt x="749" y="1615"/>
                  <a:pt x="749" y="1615"/>
                </a:cubicBezTo>
                <a:cubicBezTo>
                  <a:pt x="762" y="1609"/>
                  <a:pt x="762" y="1609"/>
                  <a:pt x="762" y="1609"/>
                </a:cubicBezTo>
                <a:cubicBezTo>
                  <a:pt x="774" y="1608"/>
                  <a:pt x="774" y="1608"/>
                  <a:pt x="774" y="1608"/>
                </a:cubicBezTo>
                <a:cubicBezTo>
                  <a:pt x="782" y="1606"/>
                  <a:pt x="782" y="1606"/>
                  <a:pt x="782" y="1606"/>
                </a:cubicBezTo>
                <a:cubicBezTo>
                  <a:pt x="766" y="1617"/>
                  <a:pt x="766" y="1617"/>
                  <a:pt x="766" y="1617"/>
                </a:cubicBezTo>
                <a:cubicBezTo>
                  <a:pt x="762" y="1621"/>
                  <a:pt x="762" y="1621"/>
                  <a:pt x="762" y="1621"/>
                </a:cubicBezTo>
                <a:cubicBezTo>
                  <a:pt x="769" y="1624"/>
                  <a:pt x="769" y="1624"/>
                  <a:pt x="769" y="1624"/>
                </a:cubicBezTo>
                <a:cubicBezTo>
                  <a:pt x="776" y="1619"/>
                  <a:pt x="776" y="1619"/>
                  <a:pt x="776" y="1619"/>
                </a:cubicBezTo>
                <a:cubicBezTo>
                  <a:pt x="788" y="1611"/>
                  <a:pt x="788" y="1611"/>
                  <a:pt x="788" y="1611"/>
                </a:cubicBezTo>
                <a:cubicBezTo>
                  <a:pt x="795" y="1604"/>
                  <a:pt x="795" y="1604"/>
                  <a:pt x="795" y="1604"/>
                </a:cubicBezTo>
                <a:cubicBezTo>
                  <a:pt x="800" y="1602"/>
                  <a:pt x="800" y="1602"/>
                  <a:pt x="800" y="1602"/>
                </a:cubicBezTo>
                <a:cubicBezTo>
                  <a:pt x="819" y="1601"/>
                  <a:pt x="819" y="1601"/>
                  <a:pt x="819" y="1601"/>
                </a:cubicBezTo>
                <a:cubicBezTo>
                  <a:pt x="830" y="1599"/>
                  <a:pt x="830" y="1599"/>
                  <a:pt x="830" y="1599"/>
                </a:cubicBezTo>
                <a:cubicBezTo>
                  <a:pt x="848" y="1593"/>
                  <a:pt x="848" y="1593"/>
                  <a:pt x="848" y="1593"/>
                </a:cubicBezTo>
                <a:cubicBezTo>
                  <a:pt x="862" y="1593"/>
                  <a:pt x="862" y="1593"/>
                  <a:pt x="862" y="1593"/>
                </a:cubicBezTo>
                <a:cubicBezTo>
                  <a:pt x="869" y="1590"/>
                  <a:pt x="869" y="1590"/>
                  <a:pt x="869" y="1590"/>
                </a:cubicBezTo>
                <a:cubicBezTo>
                  <a:pt x="884" y="1580"/>
                  <a:pt x="884" y="1580"/>
                  <a:pt x="884" y="1580"/>
                </a:cubicBezTo>
                <a:cubicBezTo>
                  <a:pt x="895" y="1576"/>
                  <a:pt x="895" y="1576"/>
                  <a:pt x="895" y="1576"/>
                </a:cubicBezTo>
                <a:cubicBezTo>
                  <a:pt x="902" y="1571"/>
                  <a:pt x="902" y="1571"/>
                  <a:pt x="902" y="1571"/>
                </a:cubicBezTo>
                <a:cubicBezTo>
                  <a:pt x="898" y="1565"/>
                  <a:pt x="898" y="1565"/>
                  <a:pt x="898" y="1565"/>
                </a:cubicBezTo>
                <a:cubicBezTo>
                  <a:pt x="904" y="1563"/>
                  <a:pt x="904" y="1563"/>
                  <a:pt x="904" y="1563"/>
                </a:cubicBezTo>
                <a:cubicBezTo>
                  <a:pt x="917" y="1562"/>
                  <a:pt x="917" y="1562"/>
                  <a:pt x="917" y="1562"/>
                </a:cubicBezTo>
                <a:cubicBezTo>
                  <a:pt x="928" y="1558"/>
                  <a:pt x="928" y="1558"/>
                  <a:pt x="928" y="1558"/>
                </a:cubicBezTo>
                <a:cubicBezTo>
                  <a:pt x="938" y="1559"/>
                  <a:pt x="938" y="1559"/>
                  <a:pt x="938" y="1559"/>
                </a:cubicBezTo>
                <a:cubicBezTo>
                  <a:pt x="941" y="1553"/>
                  <a:pt x="941" y="1553"/>
                  <a:pt x="941" y="1553"/>
                </a:cubicBezTo>
                <a:cubicBezTo>
                  <a:pt x="946" y="1546"/>
                  <a:pt x="946" y="1546"/>
                  <a:pt x="946" y="1546"/>
                </a:cubicBezTo>
                <a:cubicBezTo>
                  <a:pt x="955" y="1547"/>
                  <a:pt x="955" y="1547"/>
                  <a:pt x="955" y="1547"/>
                </a:cubicBezTo>
                <a:cubicBezTo>
                  <a:pt x="959" y="1551"/>
                  <a:pt x="959" y="1551"/>
                  <a:pt x="959" y="1551"/>
                </a:cubicBezTo>
                <a:cubicBezTo>
                  <a:pt x="965" y="1549"/>
                  <a:pt x="965" y="1549"/>
                  <a:pt x="965" y="1549"/>
                </a:cubicBezTo>
                <a:cubicBezTo>
                  <a:pt x="972" y="1541"/>
                  <a:pt x="972" y="1541"/>
                  <a:pt x="972" y="1541"/>
                </a:cubicBezTo>
                <a:cubicBezTo>
                  <a:pt x="985" y="1539"/>
                  <a:pt x="985" y="1539"/>
                  <a:pt x="985" y="1539"/>
                </a:cubicBezTo>
                <a:cubicBezTo>
                  <a:pt x="1003" y="1536"/>
                  <a:pt x="1003" y="1536"/>
                  <a:pt x="1003" y="1536"/>
                </a:cubicBezTo>
                <a:cubicBezTo>
                  <a:pt x="1020" y="1528"/>
                  <a:pt x="1020" y="1528"/>
                  <a:pt x="1020" y="1528"/>
                </a:cubicBezTo>
                <a:cubicBezTo>
                  <a:pt x="1038" y="1522"/>
                  <a:pt x="1038" y="1522"/>
                  <a:pt x="1038" y="1522"/>
                </a:cubicBezTo>
                <a:cubicBezTo>
                  <a:pt x="1052" y="1522"/>
                  <a:pt x="1052" y="1522"/>
                  <a:pt x="1052" y="1522"/>
                </a:cubicBezTo>
                <a:cubicBezTo>
                  <a:pt x="1060" y="1516"/>
                  <a:pt x="1060" y="1516"/>
                  <a:pt x="1060" y="1516"/>
                </a:cubicBezTo>
                <a:cubicBezTo>
                  <a:pt x="1068" y="1505"/>
                  <a:pt x="1068" y="1505"/>
                  <a:pt x="1068" y="1505"/>
                </a:cubicBezTo>
                <a:cubicBezTo>
                  <a:pt x="1087" y="1496"/>
                  <a:pt x="1087" y="1496"/>
                  <a:pt x="1087" y="1496"/>
                </a:cubicBezTo>
                <a:cubicBezTo>
                  <a:pt x="1104" y="1494"/>
                  <a:pt x="1104" y="1494"/>
                  <a:pt x="1104" y="1494"/>
                </a:cubicBezTo>
                <a:cubicBezTo>
                  <a:pt x="1119" y="1486"/>
                  <a:pt x="1119" y="1486"/>
                  <a:pt x="1119" y="1486"/>
                </a:cubicBezTo>
                <a:cubicBezTo>
                  <a:pt x="1135" y="1482"/>
                  <a:pt x="1135" y="1482"/>
                  <a:pt x="1135" y="1482"/>
                </a:cubicBezTo>
                <a:cubicBezTo>
                  <a:pt x="1148" y="1475"/>
                  <a:pt x="1148" y="1475"/>
                  <a:pt x="1148" y="1475"/>
                </a:cubicBezTo>
                <a:cubicBezTo>
                  <a:pt x="1158" y="1474"/>
                  <a:pt x="1158" y="1474"/>
                  <a:pt x="1158" y="1474"/>
                </a:cubicBezTo>
                <a:cubicBezTo>
                  <a:pt x="1164" y="1474"/>
                  <a:pt x="1164" y="1474"/>
                  <a:pt x="1164" y="1474"/>
                </a:cubicBezTo>
                <a:cubicBezTo>
                  <a:pt x="1174" y="1469"/>
                  <a:pt x="1174" y="1469"/>
                  <a:pt x="1174" y="1469"/>
                </a:cubicBezTo>
                <a:cubicBezTo>
                  <a:pt x="1191" y="1463"/>
                  <a:pt x="1191" y="1463"/>
                  <a:pt x="1191" y="1463"/>
                </a:cubicBezTo>
                <a:cubicBezTo>
                  <a:pt x="1205" y="1457"/>
                  <a:pt x="1205" y="1457"/>
                  <a:pt x="1205" y="1457"/>
                </a:cubicBezTo>
                <a:cubicBezTo>
                  <a:pt x="1223" y="1456"/>
                  <a:pt x="1223" y="1456"/>
                  <a:pt x="1223" y="1456"/>
                </a:cubicBezTo>
                <a:cubicBezTo>
                  <a:pt x="1244" y="1448"/>
                  <a:pt x="1244" y="1448"/>
                  <a:pt x="1244" y="1448"/>
                </a:cubicBezTo>
                <a:cubicBezTo>
                  <a:pt x="1258" y="1439"/>
                  <a:pt x="1258" y="1439"/>
                  <a:pt x="1258" y="1439"/>
                </a:cubicBezTo>
                <a:cubicBezTo>
                  <a:pt x="1270" y="1435"/>
                  <a:pt x="1270" y="1435"/>
                  <a:pt x="1270" y="1435"/>
                </a:cubicBezTo>
                <a:cubicBezTo>
                  <a:pt x="1279" y="1434"/>
                  <a:pt x="1279" y="1434"/>
                  <a:pt x="1279" y="1434"/>
                </a:cubicBezTo>
                <a:cubicBezTo>
                  <a:pt x="1287" y="1426"/>
                  <a:pt x="1287" y="1426"/>
                  <a:pt x="1287" y="1426"/>
                </a:cubicBezTo>
                <a:cubicBezTo>
                  <a:pt x="1296" y="1423"/>
                  <a:pt x="1296" y="1423"/>
                  <a:pt x="1296" y="1423"/>
                </a:cubicBezTo>
                <a:cubicBezTo>
                  <a:pt x="1305" y="1421"/>
                  <a:pt x="1305" y="1421"/>
                  <a:pt x="1305" y="1421"/>
                </a:cubicBezTo>
                <a:cubicBezTo>
                  <a:pt x="1319" y="1417"/>
                  <a:pt x="1319" y="1417"/>
                  <a:pt x="1319" y="1417"/>
                </a:cubicBezTo>
                <a:cubicBezTo>
                  <a:pt x="1330" y="1414"/>
                  <a:pt x="1330" y="1414"/>
                  <a:pt x="1330" y="1414"/>
                </a:cubicBezTo>
                <a:cubicBezTo>
                  <a:pt x="1339" y="1410"/>
                  <a:pt x="1339" y="1410"/>
                  <a:pt x="1339" y="1410"/>
                </a:cubicBezTo>
                <a:cubicBezTo>
                  <a:pt x="1347" y="1406"/>
                  <a:pt x="1347" y="1406"/>
                  <a:pt x="1347" y="1406"/>
                </a:cubicBezTo>
                <a:cubicBezTo>
                  <a:pt x="1354" y="1404"/>
                  <a:pt x="1354" y="1404"/>
                  <a:pt x="1354" y="1404"/>
                </a:cubicBezTo>
                <a:cubicBezTo>
                  <a:pt x="1359" y="1396"/>
                  <a:pt x="1359" y="1396"/>
                  <a:pt x="1359" y="1396"/>
                </a:cubicBezTo>
                <a:cubicBezTo>
                  <a:pt x="1356" y="1390"/>
                  <a:pt x="1356" y="1390"/>
                  <a:pt x="1356" y="1390"/>
                </a:cubicBezTo>
                <a:cubicBezTo>
                  <a:pt x="1353" y="1387"/>
                  <a:pt x="1353" y="1387"/>
                  <a:pt x="1353" y="1387"/>
                </a:cubicBezTo>
                <a:cubicBezTo>
                  <a:pt x="1345" y="1387"/>
                  <a:pt x="1345" y="1387"/>
                  <a:pt x="1345" y="1387"/>
                </a:cubicBezTo>
                <a:cubicBezTo>
                  <a:pt x="1336" y="1387"/>
                  <a:pt x="1336" y="1387"/>
                  <a:pt x="1336" y="1387"/>
                </a:cubicBezTo>
                <a:cubicBezTo>
                  <a:pt x="1326" y="1387"/>
                  <a:pt x="1326" y="1387"/>
                  <a:pt x="1326" y="1387"/>
                </a:cubicBezTo>
                <a:cubicBezTo>
                  <a:pt x="1331" y="1382"/>
                  <a:pt x="1331" y="1382"/>
                  <a:pt x="1331" y="1382"/>
                </a:cubicBezTo>
                <a:cubicBezTo>
                  <a:pt x="1344" y="1378"/>
                  <a:pt x="1344" y="1378"/>
                  <a:pt x="1344" y="1378"/>
                </a:cubicBezTo>
                <a:cubicBezTo>
                  <a:pt x="1363" y="1369"/>
                  <a:pt x="1363" y="1369"/>
                  <a:pt x="1363" y="1369"/>
                </a:cubicBezTo>
                <a:cubicBezTo>
                  <a:pt x="1383" y="1356"/>
                  <a:pt x="1383" y="1356"/>
                  <a:pt x="1383" y="1356"/>
                </a:cubicBezTo>
                <a:cubicBezTo>
                  <a:pt x="1395" y="1354"/>
                  <a:pt x="1395" y="1354"/>
                  <a:pt x="1395" y="1354"/>
                </a:cubicBezTo>
                <a:cubicBezTo>
                  <a:pt x="1408" y="1350"/>
                  <a:pt x="1408" y="1350"/>
                  <a:pt x="1408" y="1350"/>
                </a:cubicBezTo>
                <a:cubicBezTo>
                  <a:pt x="1420" y="1350"/>
                  <a:pt x="1420" y="1350"/>
                  <a:pt x="1420" y="1350"/>
                </a:cubicBezTo>
                <a:cubicBezTo>
                  <a:pt x="1435" y="1348"/>
                  <a:pt x="1435" y="1348"/>
                  <a:pt x="1435" y="1348"/>
                </a:cubicBezTo>
                <a:cubicBezTo>
                  <a:pt x="1447" y="1336"/>
                  <a:pt x="1447" y="1336"/>
                  <a:pt x="1447" y="1336"/>
                </a:cubicBezTo>
                <a:cubicBezTo>
                  <a:pt x="1459" y="1332"/>
                  <a:pt x="1459" y="1332"/>
                  <a:pt x="1459" y="1332"/>
                </a:cubicBezTo>
                <a:cubicBezTo>
                  <a:pt x="1469" y="1332"/>
                  <a:pt x="1469" y="1332"/>
                  <a:pt x="1469" y="1332"/>
                </a:cubicBezTo>
                <a:cubicBezTo>
                  <a:pt x="1477" y="1326"/>
                  <a:pt x="1477" y="1326"/>
                  <a:pt x="1477" y="1326"/>
                </a:cubicBezTo>
                <a:cubicBezTo>
                  <a:pt x="1486" y="1319"/>
                  <a:pt x="1486" y="1319"/>
                  <a:pt x="1486" y="1319"/>
                </a:cubicBezTo>
                <a:cubicBezTo>
                  <a:pt x="1485" y="1313"/>
                  <a:pt x="1485" y="1313"/>
                  <a:pt x="1485" y="1313"/>
                </a:cubicBezTo>
                <a:cubicBezTo>
                  <a:pt x="1481" y="1308"/>
                  <a:pt x="1481" y="1308"/>
                  <a:pt x="1481" y="1308"/>
                </a:cubicBezTo>
                <a:cubicBezTo>
                  <a:pt x="1484" y="1306"/>
                  <a:pt x="1484" y="1306"/>
                  <a:pt x="1484" y="1306"/>
                </a:cubicBezTo>
                <a:cubicBezTo>
                  <a:pt x="1490" y="1308"/>
                  <a:pt x="1490" y="1308"/>
                  <a:pt x="1490" y="1308"/>
                </a:cubicBezTo>
                <a:cubicBezTo>
                  <a:pt x="1509" y="1310"/>
                  <a:pt x="1509" y="1310"/>
                  <a:pt x="1509" y="1310"/>
                </a:cubicBezTo>
                <a:cubicBezTo>
                  <a:pt x="1531" y="1297"/>
                  <a:pt x="1531" y="1297"/>
                  <a:pt x="1531" y="1297"/>
                </a:cubicBezTo>
                <a:cubicBezTo>
                  <a:pt x="1536" y="1293"/>
                  <a:pt x="1536" y="1293"/>
                  <a:pt x="1536" y="1293"/>
                </a:cubicBezTo>
                <a:cubicBezTo>
                  <a:pt x="1547" y="1289"/>
                  <a:pt x="1547" y="1289"/>
                  <a:pt x="1547" y="1289"/>
                </a:cubicBezTo>
                <a:cubicBezTo>
                  <a:pt x="1560" y="1284"/>
                  <a:pt x="1560" y="1284"/>
                  <a:pt x="1560" y="1284"/>
                </a:cubicBezTo>
                <a:cubicBezTo>
                  <a:pt x="1571" y="1279"/>
                  <a:pt x="1571" y="1279"/>
                  <a:pt x="1571" y="1279"/>
                </a:cubicBezTo>
                <a:cubicBezTo>
                  <a:pt x="1581" y="1276"/>
                  <a:pt x="1581" y="1276"/>
                  <a:pt x="1581" y="1276"/>
                </a:cubicBezTo>
                <a:cubicBezTo>
                  <a:pt x="1591" y="1269"/>
                  <a:pt x="1591" y="1269"/>
                  <a:pt x="1591" y="1269"/>
                </a:cubicBezTo>
                <a:cubicBezTo>
                  <a:pt x="1601" y="1265"/>
                  <a:pt x="1601" y="1265"/>
                  <a:pt x="1601" y="1265"/>
                </a:cubicBezTo>
                <a:cubicBezTo>
                  <a:pt x="1614" y="1262"/>
                  <a:pt x="1614" y="1262"/>
                  <a:pt x="1614" y="1262"/>
                </a:cubicBezTo>
                <a:cubicBezTo>
                  <a:pt x="1624" y="1258"/>
                  <a:pt x="1624" y="1258"/>
                  <a:pt x="1624" y="1258"/>
                </a:cubicBezTo>
                <a:cubicBezTo>
                  <a:pt x="1636" y="1256"/>
                  <a:pt x="1636" y="1256"/>
                  <a:pt x="1636" y="1256"/>
                </a:cubicBezTo>
                <a:cubicBezTo>
                  <a:pt x="1647" y="1251"/>
                  <a:pt x="1647" y="1251"/>
                  <a:pt x="1647" y="1251"/>
                </a:cubicBezTo>
                <a:cubicBezTo>
                  <a:pt x="1659" y="1248"/>
                  <a:pt x="1659" y="1248"/>
                  <a:pt x="1659" y="1248"/>
                </a:cubicBezTo>
                <a:cubicBezTo>
                  <a:pt x="1667" y="1246"/>
                  <a:pt x="1667" y="1246"/>
                  <a:pt x="1667" y="1246"/>
                </a:cubicBezTo>
                <a:cubicBezTo>
                  <a:pt x="1679" y="1242"/>
                  <a:pt x="1679" y="1242"/>
                  <a:pt x="1679" y="1242"/>
                </a:cubicBezTo>
                <a:cubicBezTo>
                  <a:pt x="1689" y="1243"/>
                  <a:pt x="1689" y="1243"/>
                  <a:pt x="1689" y="1243"/>
                </a:cubicBezTo>
                <a:cubicBezTo>
                  <a:pt x="1694" y="1246"/>
                  <a:pt x="1694" y="1246"/>
                  <a:pt x="1694" y="1246"/>
                </a:cubicBezTo>
                <a:cubicBezTo>
                  <a:pt x="1699" y="1253"/>
                  <a:pt x="1699" y="1253"/>
                  <a:pt x="1699" y="1253"/>
                </a:cubicBezTo>
                <a:cubicBezTo>
                  <a:pt x="1710" y="1261"/>
                  <a:pt x="1710" y="1261"/>
                  <a:pt x="1710" y="1261"/>
                </a:cubicBezTo>
                <a:cubicBezTo>
                  <a:pt x="1727" y="1266"/>
                  <a:pt x="1727" y="1266"/>
                  <a:pt x="1727" y="1266"/>
                </a:cubicBezTo>
                <a:cubicBezTo>
                  <a:pt x="1725" y="1269"/>
                  <a:pt x="1725" y="1269"/>
                  <a:pt x="1725" y="1269"/>
                </a:cubicBezTo>
                <a:cubicBezTo>
                  <a:pt x="1714" y="1266"/>
                  <a:pt x="1714" y="1266"/>
                  <a:pt x="1714" y="1266"/>
                </a:cubicBezTo>
                <a:cubicBezTo>
                  <a:pt x="1700" y="1265"/>
                  <a:pt x="1700" y="1265"/>
                  <a:pt x="1700" y="1265"/>
                </a:cubicBezTo>
                <a:cubicBezTo>
                  <a:pt x="1682" y="1261"/>
                  <a:pt x="1682" y="1261"/>
                  <a:pt x="1682" y="1261"/>
                </a:cubicBezTo>
                <a:cubicBezTo>
                  <a:pt x="1671" y="1258"/>
                  <a:pt x="1671" y="1258"/>
                  <a:pt x="1671" y="1258"/>
                </a:cubicBezTo>
                <a:cubicBezTo>
                  <a:pt x="1660" y="1260"/>
                  <a:pt x="1660" y="1260"/>
                  <a:pt x="1660" y="1260"/>
                </a:cubicBezTo>
                <a:cubicBezTo>
                  <a:pt x="1648" y="1265"/>
                  <a:pt x="1648" y="1265"/>
                  <a:pt x="1648" y="1265"/>
                </a:cubicBezTo>
                <a:cubicBezTo>
                  <a:pt x="1632" y="1268"/>
                  <a:pt x="1632" y="1268"/>
                  <a:pt x="1632" y="1268"/>
                </a:cubicBezTo>
                <a:cubicBezTo>
                  <a:pt x="1616" y="1275"/>
                  <a:pt x="1616" y="1275"/>
                  <a:pt x="1616" y="1275"/>
                </a:cubicBezTo>
                <a:cubicBezTo>
                  <a:pt x="1603" y="1275"/>
                  <a:pt x="1603" y="1275"/>
                  <a:pt x="1603" y="1275"/>
                </a:cubicBezTo>
                <a:cubicBezTo>
                  <a:pt x="1591" y="1282"/>
                  <a:pt x="1591" y="1282"/>
                  <a:pt x="1591" y="1282"/>
                </a:cubicBezTo>
                <a:cubicBezTo>
                  <a:pt x="1584" y="1294"/>
                  <a:pt x="1584" y="1294"/>
                  <a:pt x="1584" y="1294"/>
                </a:cubicBezTo>
                <a:cubicBezTo>
                  <a:pt x="1569" y="1303"/>
                  <a:pt x="1569" y="1303"/>
                  <a:pt x="1569" y="1303"/>
                </a:cubicBezTo>
                <a:cubicBezTo>
                  <a:pt x="1554" y="1310"/>
                  <a:pt x="1554" y="1310"/>
                  <a:pt x="1554" y="1310"/>
                </a:cubicBezTo>
                <a:cubicBezTo>
                  <a:pt x="1541" y="1317"/>
                  <a:pt x="1541" y="1317"/>
                  <a:pt x="1541" y="1317"/>
                </a:cubicBezTo>
                <a:cubicBezTo>
                  <a:pt x="1525" y="1325"/>
                  <a:pt x="1525" y="1325"/>
                  <a:pt x="1525" y="1325"/>
                </a:cubicBezTo>
                <a:cubicBezTo>
                  <a:pt x="1509" y="1336"/>
                  <a:pt x="1509" y="1336"/>
                  <a:pt x="1509" y="1336"/>
                </a:cubicBezTo>
                <a:cubicBezTo>
                  <a:pt x="1492" y="1343"/>
                  <a:pt x="1492" y="1343"/>
                  <a:pt x="1492" y="1343"/>
                </a:cubicBezTo>
                <a:cubicBezTo>
                  <a:pt x="1492" y="1349"/>
                  <a:pt x="1492" y="1349"/>
                  <a:pt x="1492" y="1349"/>
                </a:cubicBezTo>
                <a:cubicBezTo>
                  <a:pt x="1509" y="1350"/>
                  <a:pt x="1509" y="1350"/>
                  <a:pt x="1509" y="1350"/>
                </a:cubicBezTo>
                <a:cubicBezTo>
                  <a:pt x="1537" y="1341"/>
                  <a:pt x="1537" y="1341"/>
                  <a:pt x="1537" y="1341"/>
                </a:cubicBezTo>
                <a:cubicBezTo>
                  <a:pt x="1543" y="1340"/>
                  <a:pt x="1543" y="1340"/>
                  <a:pt x="1543" y="1340"/>
                </a:cubicBezTo>
                <a:cubicBezTo>
                  <a:pt x="1542" y="1343"/>
                  <a:pt x="1542" y="1343"/>
                  <a:pt x="1542" y="1343"/>
                </a:cubicBezTo>
                <a:cubicBezTo>
                  <a:pt x="1509" y="1357"/>
                  <a:pt x="1509" y="1357"/>
                  <a:pt x="1509" y="1357"/>
                </a:cubicBezTo>
                <a:cubicBezTo>
                  <a:pt x="1483" y="1356"/>
                  <a:pt x="1483" y="1356"/>
                  <a:pt x="1483" y="1356"/>
                </a:cubicBezTo>
                <a:cubicBezTo>
                  <a:pt x="1474" y="1360"/>
                  <a:pt x="1474" y="1360"/>
                  <a:pt x="1474" y="1360"/>
                </a:cubicBezTo>
                <a:cubicBezTo>
                  <a:pt x="1461" y="1368"/>
                  <a:pt x="1461" y="1368"/>
                  <a:pt x="1461" y="1368"/>
                </a:cubicBezTo>
                <a:cubicBezTo>
                  <a:pt x="1455" y="1370"/>
                  <a:pt x="1455" y="1370"/>
                  <a:pt x="1455" y="1370"/>
                </a:cubicBezTo>
                <a:cubicBezTo>
                  <a:pt x="1452" y="1379"/>
                  <a:pt x="1452" y="1379"/>
                  <a:pt x="1452" y="1379"/>
                </a:cubicBezTo>
                <a:cubicBezTo>
                  <a:pt x="1455" y="1383"/>
                  <a:pt x="1455" y="1383"/>
                  <a:pt x="1455" y="1383"/>
                </a:cubicBezTo>
                <a:cubicBezTo>
                  <a:pt x="1467" y="1382"/>
                  <a:pt x="1467" y="1382"/>
                  <a:pt x="1467" y="1382"/>
                </a:cubicBezTo>
                <a:cubicBezTo>
                  <a:pt x="1484" y="1379"/>
                  <a:pt x="1484" y="1379"/>
                  <a:pt x="1484" y="1379"/>
                </a:cubicBezTo>
                <a:cubicBezTo>
                  <a:pt x="1493" y="1377"/>
                  <a:pt x="1493" y="1377"/>
                  <a:pt x="1493" y="1377"/>
                </a:cubicBezTo>
                <a:cubicBezTo>
                  <a:pt x="1509" y="1378"/>
                  <a:pt x="1509" y="1378"/>
                  <a:pt x="1509" y="1378"/>
                </a:cubicBezTo>
                <a:cubicBezTo>
                  <a:pt x="1533" y="1366"/>
                  <a:pt x="1533" y="1366"/>
                  <a:pt x="1533" y="1366"/>
                </a:cubicBezTo>
                <a:cubicBezTo>
                  <a:pt x="1548" y="1363"/>
                  <a:pt x="1548" y="1363"/>
                  <a:pt x="1548" y="1363"/>
                </a:cubicBezTo>
                <a:cubicBezTo>
                  <a:pt x="1555" y="1357"/>
                  <a:pt x="1555" y="1357"/>
                  <a:pt x="1555" y="1357"/>
                </a:cubicBezTo>
                <a:cubicBezTo>
                  <a:pt x="1568" y="1354"/>
                  <a:pt x="1568" y="1354"/>
                  <a:pt x="1568" y="1354"/>
                </a:cubicBezTo>
                <a:cubicBezTo>
                  <a:pt x="1582" y="1352"/>
                  <a:pt x="1582" y="1352"/>
                  <a:pt x="1582" y="1352"/>
                </a:cubicBezTo>
                <a:cubicBezTo>
                  <a:pt x="1596" y="1348"/>
                  <a:pt x="1596" y="1348"/>
                  <a:pt x="1596" y="1348"/>
                </a:cubicBezTo>
                <a:cubicBezTo>
                  <a:pt x="1610" y="1346"/>
                  <a:pt x="1610" y="1346"/>
                  <a:pt x="1610" y="1346"/>
                </a:cubicBezTo>
                <a:cubicBezTo>
                  <a:pt x="1619" y="1334"/>
                  <a:pt x="1619" y="1334"/>
                  <a:pt x="1619" y="1334"/>
                </a:cubicBezTo>
                <a:cubicBezTo>
                  <a:pt x="1619" y="1334"/>
                  <a:pt x="1630" y="1330"/>
                  <a:pt x="1631" y="1330"/>
                </a:cubicBezTo>
                <a:cubicBezTo>
                  <a:pt x="1633" y="1330"/>
                  <a:pt x="1639" y="1333"/>
                  <a:pt x="1639" y="1333"/>
                </a:cubicBezTo>
                <a:cubicBezTo>
                  <a:pt x="1649" y="1328"/>
                  <a:pt x="1649" y="1328"/>
                  <a:pt x="1649" y="1328"/>
                </a:cubicBezTo>
                <a:cubicBezTo>
                  <a:pt x="1659" y="1325"/>
                  <a:pt x="1659" y="1325"/>
                  <a:pt x="1659" y="1325"/>
                </a:cubicBezTo>
                <a:cubicBezTo>
                  <a:pt x="1659" y="1325"/>
                  <a:pt x="1668" y="1327"/>
                  <a:pt x="1668" y="1329"/>
                </a:cubicBezTo>
                <a:cubicBezTo>
                  <a:pt x="1668" y="1330"/>
                  <a:pt x="1681" y="1330"/>
                  <a:pt x="1681" y="1330"/>
                </a:cubicBezTo>
                <a:cubicBezTo>
                  <a:pt x="1694" y="1326"/>
                  <a:pt x="1694" y="1326"/>
                  <a:pt x="1694" y="1326"/>
                </a:cubicBezTo>
                <a:cubicBezTo>
                  <a:pt x="1707" y="1318"/>
                  <a:pt x="1707" y="1318"/>
                  <a:pt x="1707" y="1318"/>
                </a:cubicBezTo>
                <a:cubicBezTo>
                  <a:pt x="1724" y="1316"/>
                  <a:pt x="1724" y="1316"/>
                  <a:pt x="1724" y="1316"/>
                </a:cubicBezTo>
                <a:cubicBezTo>
                  <a:pt x="1727" y="1323"/>
                  <a:pt x="1727" y="1323"/>
                  <a:pt x="1727" y="1323"/>
                </a:cubicBezTo>
                <a:cubicBezTo>
                  <a:pt x="1723" y="1330"/>
                  <a:pt x="1723" y="1330"/>
                  <a:pt x="1723" y="1330"/>
                </a:cubicBezTo>
                <a:cubicBezTo>
                  <a:pt x="1711" y="1336"/>
                  <a:pt x="1711" y="1336"/>
                  <a:pt x="1711" y="1336"/>
                </a:cubicBezTo>
                <a:cubicBezTo>
                  <a:pt x="1705" y="1341"/>
                  <a:pt x="1705" y="1341"/>
                  <a:pt x="1705" y="1341"/>
                </a:cubicBezTo>
                <a:cubicBezTo>
                  <a:pt x="1705" y="1345"/>
                  <a:pt x="1705" y="1345"/>
                  <a:pt x="1705" y="1345"/>
                </a:cubicBezTo>
                <a:cubicBezTo>
                  <a:pt x="1713" y="1343"/>
                  <a:pt x="1713" y="1343"/>
                  <a:pt x="1713" y="1343"/>
                </a:cubicBezTo>
                <a:cubicBezTo>
                  <a:pt x="1725" y="1340"/>
                  <a:pt x="1725" y="1340"/>
                  <a:pt x="1725" y="1340"/>
                </a:cubicBezTo>
                <a:cubicBezTo>
                  <a:pt x="1738" y="1334"/>
                  <a:pt x="1738" y="1334"/>
                  <a:pt x="1738" y="1334"/>
                </a:cubicBezTo>
                <a:cubicBezTo>
                  <a:pt x="1759" y="1318"/>
                  <a:pt x="1759" y="1318"/>
                  <a:pt x="1759" y="1318"/>
                </a:cubicBezTo>
                <a:cubicBezTo>
                  <a:pt x="1759" y="1318"/>
                  <a:pt x="1766" y="1315"/>
                  <a:pt x="1768" y="1315"/>
                </a:cubicBezTo>
                <a:cubicBezTo>
                  <a:pt x="1770" y="1316"/>
                  <a:pt x="1778" y="1311"/>
                  <a:pt x="1778" y="1311"/>
                </a:cubicBezTo>
                <a:cubicBezTo>
                  <a:pt x="1788" y="1309"/>
                  <a:pt x="1788" y="1309"/>
                  <a:pt x="1788" y="1309"/>
                </a:cubicBezTo>
                <a:cubicBezTo>
                  <a:pt x="1794" y="1303"/>
                  <a:pt x="1794" y="1303"/>
                  <a:pt x="1794" y="1303"/>
                </a:cubicBezTo>
                <a:cubicBezTo>
                  <a:pt x="1790" y="1299"/>
                  <a:pt x="1790" y="1299"/>
                  <a:pt x="1790" y="1299"/>
                </a:cubicBezTo>
                <a:cubicBezTo>
                  <a:pt x="1783" y="1300"/>
                  <a:pt x="1783" y="1300"/>
                  <a:pt x="1783" y="1300"/>
                </a:cubicBezTo>
                <a:cubicBezTo>
                  <a:pt x="1772" y="1307"/>
                  <a:pt x="1772" y="1307"/>
                  <a:pt x="1772" y="1307"/>
                </a:cubicBezTo>
                <a:cubicBezTo>
                  <a:pt x="1752" y="1317"/>
                  <a:pt x="1752" y="1317"/>
                  <a:pt x="1752" y="1317"/>
                </a:cubicBezTo>
                <a:cubicBezTo>
                  <a:pt x="1740" y="1325"/>
                  <a:pt x="1740" y="1325"/>
                  <a:pt x="1740" y="1325"/>
                </a:cubicBezTo>
                <a:cubicBezTo>
                  <a:pt x="1733" y="1325"/>
                  <a:pt x="1733" y="1325"/>
                  <a:pt x="1733" y="1325"/>
                </a:cubicBezTo>
                <a:cubicBezTo>
                  <a:pt x="1728" y="1314"/>
                  <a:pt x="1728" y="1314"/>
                  <a:pt x="1728" y="1314"/>
                </a:cubicBezTo>
                <a:cubicBezTo>
                  <a:pt x="1729" y="1305"/>
                  <a:pt x="1729" y="1305"/>
                  <a:pt x="1729" y="1305"/>
                </a:cubicBezTo>
                <a:cubicBezTo>
                  <a:pt x="1739" y="1301"/>
                  <a:pt x="1739" y="1301"/>
                  <a:pt x="1739" y="1301"/>
                </a:cubicBezTo>
                <a:cubicBezTo>
                  <a:pt x="1751" y="1296"/>
                  <a:pt x="1751" y="1296"/>
                  <a:pt x="1751" y="1296"/>
                </a:cubicBezTo>
                <a:cubicBezTo>
                  <a:pt x="1756" y="1283"/>
                  <a:pt x="1756" y="1283"/>
                  <a:pt x="1756" y="1283"/>
                </a:cubicBezTo>
                <a:cubicBezTo>
                  <a:pt x="1757" y="1273"/>
                  <a:pt x="1757" y="1273"/>
                  <a:pt x="1757" y="1273"/>
                </a:cubicBezTo>
                <a:cubicBezTo>
                  <a:pt x="1769" y="1266"/>
                  <a:pt x="1769" y="1266"/>
                  <a:pt x="1769" y="1266"/>
                </a:cubicBezTo>
                <a:cubicBezTo>
                  <a:pt x="1780" y="1265"/>
                  <a:pt x="1780" y="1265"/>
                  <a:pt x="1780" y="1265"/>
                </a:cubicBezTo>
                <a:cubicBezTo>
                  <a:pt x="1782" y="1271"/>
                  <a:pt x="1782" y="1271"/>
                  <a:pt x="1782" y="1271"/>
                </a:cubicBezTo>
                <a:cubicBezTo>
                  <a:pt x="1790" y="1267"/>
                  <a:pt x="1790" y="1267"/>
                  <a:pt x="1790" y="1267"/>
                </a:cubicBezTo>
                <a:cubicBezTo>
                  <a:pt x="1795" y="1259"/>
                  <a:pt x="1795" y="1259"/>
                  <a:pt x="1795" y="1259"/>
                </a:cubicBezTo>
                <a:cubicBezTo>
                  <a:pt x="1806" y="1253"/>
                  <a:pt x="1806" y="1253"/>
                  <a:pt x="1806" y="1253"/>
                </a:cubicBezTo>
                <a:cubicBezTo>
                  <a:pt x="1819" y="1247"/>
                  <a:pt x="1819" y="1247"/>
                  <a:pt x="1819" y="1247"/>
                </a:cubicBezTo>
                <a:cubicBezTo>
                  <a:pt x="1827" y="1247"/>
                  <a:pt x="1827" y="1247"/>
                  <a:pt x="1827" y="1247"/>
                </a:cubicBezTo>
                <a:cubicBezTo>
                  <a:pt x="1826" y="1252"/>
                  <a:pt x="1826" y="1252"/>
                  <a:pt x="1826" y="1252"/>
                </a:cubicBezTo>
                <a:cubicBezTo>
                  <a:pt x="1819" y="1256"/>
                  <a:pt x="1819" y="1256"/>
                  <a:pt x="1819" y="1256"/>
                </a:cubicBezTo>
                <a:cubicBezTo>
                  <a:pt x="1806" y="1263"/>
                  <a:pt x="1806" y="1263"/>
                  <a:pt x="1806" y="1263"/>
                </a:cubicBezTo>
                <a:cubicBezTo>
                  <a:pt x="1794" y="1270"/>
                  <a:pt x="1794" y="1270"/>
                  <a:pt x="1794" y="1270"/>
                </a:cubicBezTo>
                <a:cubicBezTo>
                  <a:pt x="1796" y="1274"/>
                  <a:pt x="1796" y="1274"/>
                  <a:pt x="1796" y="1274"/>
                </a:cubicBezTo>
                <a:cubicBezTo>
                  <a:pt x="1796" y="1274"/>
                  <a:pt x="1804" y="1272"/>
                  <a:pt x="1805" y="1272"/>
                </a:cubicBezTo>
                <a:cubicBezTo>
                  <a:pt x="1807" y="1272"/>
                  <a:pt x="1822" y="1268"/>
                  <a:pt x="1822" y="1268"/>
                </a:cubicBezTo>
                <a:cubicBezTo>
                  <a:pt x="1839" y="1265"/>
                  <a:pt x="1839" y="1265"/>
                  <a:pt x="1839" y="1265"/>
                </a:cubicBezTo>
                <a:cubicBezTo>
                  <a:pt x="1845" y="1266"/>
                  <a:pt x="1845" y="1266"/>
                  <a:pt x="1845" y="1266"/>
                </a:cubicBezTo>
                <a:cubicBezTo>
                  <a:pt x="1854" y="1262"/>
                  <a:pt x="1854" y="1262"/>
                  <a:pt x="1854" y="1262"/>
                </a:cubicBezTo>
                <a:cubicBezTo>
                  <a:pt x="1863" y="1257"/>
                  <a:pt x="1863" y="1257"/>
                  <a:pt x="1863" y="1257"/>
                </a:cubicBezTo>
                <a:cubicBezTo>
                  <a:pt x="1870" y="1253"/>
                  <a:pt x="1870" y="1253"/>
                  <a:pt x="1870" y="1253"/>
                </a:cubicBezTo>
                <a:cubicBezTo>
                  <a:pt x="1877" y="1253"/>
                  <a:pt x="1877" y="1253"/>
                  <a:pt x="1877" y="1253"/>
                </a:cubicBezTo>
                <a:cubicBezTo>
                  <a:pt x="1884" y="1253"/>
                  <a:pt x="1884" y="1253"/>
                  <a:pt x="1884" y="1253"/>
                </a:cubicBezTo>
                <a:cubicBezTo>
                  <a:pt x="1845" y="1269"/>
                  <a:pt x="1845" y="1269"/>
                  <a:pt x="1845" y="1269"/>
                </a:cubicBezTo>
                <a:cubicBezTo>
                  <a:pt x="1842" y="1274"/>
                  <a:pt x="1842" y="1274"/>
                  <a:pt x="1842" y="1274"/>
                </a:cubicBezTo>
                <a:cubicBezTo>
                  <a:pt x="1838" y="1280"/>
                  <a:pt x="1838" y="1280"/>
                  <a:pt x="1838" y="1280"/>
                </a:cubicBezTo>
                <a:cubicBezTo>
                  <a:pt x="1839" y="1282"/>
                  <a:pt x="1839" y="1282"/>
                  <a:pt x="1839" y="1282"/>
                </a:cubicBezTo>
                <a:cubicBezTo>
                  <a:pt x="1848" y="1281"/>
                  <a:pt x="1848" y="1281"/>
                  <a:pt x="1848" y="1281"/>
                </a:cubicBezTo>
                <a:cubicBezTo>
                  <a:pt x="1859" y="1283"/>
                  <a:pt x="1859" y="1283"/>
                  <a:pt x="1859" y="1283"/>
                </a:cubicBezTo>
                <a:cubicBezTo>
                  <a:pt x="1864" y="1282"/>
                  <a:pt x="1864" y="1282"/>
                  <a:pt x="1864" y="1282"/>
                </a:cubicBezTo>
                <a:cubicBezTo>
                  <a:pt x="1869" y="1285"/>
                  <a:pt x="1869" y="1285"/>
                  <a:pt x="1869" y="1285"/>
                </a:cubicBezTo>
                <a:cubicBezTo>
                  <a:pt x="1865" y="1289"/>
                  <a:pt x="1865" y="1289"/>
                  <a:pt x="1865" y="1289"/>
                </a:cubicBezTo>
                <a:cubicBezTo>
                  <a:pt x="1855" y="1296"/>
                  <a:pt x="1855" y="1296"/>
                  <a:pt x="1855" y="1296"/>
                </a:cubicBezTo>
                <a:cubicBezTo>
                  <a:pt x="1856" y="1299"/>
                  <a:pt x="1856" y="1299"/>
                  <a:pt x="1856" y="1299"/>
                </a:cubicBezTo>
                <a:cubicBezTo>
                  <a:pt x="1866" y="1299"/>
                  <a:pt x="1866" y="1299"/>
                  <a:pt x="1866" y="1299"/>
                </a:cubicBezTo>
                <a:cubicBezTo>
                  <a:pt x="1875" y="1298"/>
                  <a:pt x="1875" y="1298"/>
                  <a:pt x="1875" y="1298"/>
                </a:cubicBezTo>
                <a:cubicBezTo>
                  <a:pt x="1877" y="1302"/>
                  <a:pt x="1877" y="1302"/>
                  <a:pt x="1877" y="1302"/>
                </a:cubicBezTo>
                <a:cubicBezTo>
                  <a:pt x="1884" y="1303"/>
                  <a:pt x="1884" y="1303"/>
                  <a:pt x="1884" y="1303"/>
                </a:cubicBezTo>
                <a:cubicBezTo>
                  <a:pt x="1895" y="1296"/>
                  <a:pt x="1895" y="1296"/>
                  <a:pt x="1895" y="1296"/>
                </a:cubicBezTo>
                <a:cubicBezTo>
                  <a:pt x="1913" y="1287"/>
                  <a:pt x="1913" y="1287"/>
                  <a:pt x="1913" y="1287"/>
                </a:cubicBezTo>
                <a:cubicBezTo>
                  <a:pt x="1927" y="1283"/>
                  <a:pt x="1927" y="1283"/>
                  <a:pt x="1927" y="1283"/>
                </a:cubicBezTo>
                <a:cubicBezTo>
                  <a:pt x="1937" y="1282"/>
                  <a:pt x="1937" y="1282"/>
                  <a:pt x="1937" y="1282"/>
                </a:cubicBezTo>
                <a:cubicBezTo>
                  <a:pt x="1937" y="1286"/>
                  <a:pt x="1937" y="1286"/>
                  <a:pt x="1937" y="1286"/>
                </a:cubicBezTo>
                <a:cubicBezTo>
                  <a:pt x="1932" y="1289"/>
                  <a:pt x="1932" y="1289"/>
                  <a:pt x="1932" y="1289"/>
                </a:cubicBezTo>
                <a:cubicBezTo>
                  <a:pt x="1924" y="1289"/>
                  <a:pt x="1924" y="1289"/>
                  <a:pt x="1924" y="1289"/>
                </a:cubicBezTo>
                <a:cubicBezTo>
                  <a:pt x="1915" y="1294"/>
                  <a:pt x="1915" y="1294"/>
                  <a:pt x="1915" y="1294"/>
                </a:cubicBezTo>
                <a:cubicBezTo>
                  <a:pt x="1904" y="1300"/>
                  <a:pt x="1904" y="1300"/>
                  <a:pt x="1904" y="1300"/>
                </a:cubicBezTo>
                <a:cubicBezTo>
                  <a:pt x="1898" y="1306"/>
                  <a:pt x="1898" y="1306"/>
                  <a:pt x="1898" y="1306"/>
                </a:cubicBezTo>
                <a:cubicBezTo>
                  <a:pt x="1902" y="1312"/>
                  <a:pt x="1902" y="1312"/>
                  <a:pt x="1902" y="1312"/>
                </a:cubicBezTo>
                <a:cubicBezTo>
                  <a:pt x="1916" y="1313"/>
                  <a:pt x="1916" y="1313"/>
                  <a:pt x="1916" y="1313"/>
                </a:cubicBezTo>
                <a:cubicBezTo>
                  <a:pt x="1923" y="1314"/>
                  <a:pt x="1923" y="1314"/>
                  <a:pt x="1923" y="1314"/>
                </a:cubicBezTo>
                <a:cubicBezTo>
                  <a:pt x="1926" y="1321"/>
                  <a:pt x="1926" y="1321"/>
                  <a:pt x="1926" y="1321"/>
                </a:cubicBezTo>
                <a:cubicBezTo>
                  <a:pt x="1931" y="1328"/>
                  <a:pt x="1931" y="1328"/>
                  <a:pt x="1931" y="1328"/>
                </a:cubicBezTo>
                <a:cubicBezTo>
                  <a:pt x="1958" y="1331"/>
                  <a:pt x="1958" y="1331"/>
                  <a:pt x="1958" y="1331"/>
                </a:cubicBezTo>
                <a:cubicBezTo>
                  <a:pt x="1991" y="1327"/>
                  <a:pt x="1991" y="1327"/>
                  <a:pt x="1991" y="1327"/>
                </a:cubicBezTo>
                <a:cubicBezTo>
                  <a:pt x="2000" y="1322"/>
                  <a:pt x="2000" y="1322"/>
                  <a:pt x="2000" y="1322"/>
                </a:cubicBezTo>
                <a:cubicBezTo>
                  <a:pt x="2019" y="1325"/>
                  <a:pt x="2019" y="1325"/>
                  <a:pt x="2019" y="1325"/>
                </a:cubicBezTo>
                <a:cubicBezTo>
                  <a:pt x="2034" y="1327"/>
                  <a:pt x="2034" y="1327"/>
                  <a:pt x="2034" y="1327"/>
                </a:cubicBezTo>
                <a:cubicBezTo>
                  <a:pt x="2046" y="1326"/>
                  <a:pt x="2046" y="1326"/>
                  <a:pt x="2046" y="1326"/>
                </a:cubicBezTo>
                <a:cubicBezTo>
                  <a:pt x="2058" y="1319"/>
                  <a:pt x="2058" y="1319"/>
                  <a:pt x="2058" y="1319"/>
                </a:cubicBezTo>
                <a:cubicBezTo>
                  <a:pt x="2063" y="1320"/>
                  <a:pt x="2063" y="1320"/>
                  <a:pt x="2063" y="1320"/>
                </a:cubicBezTo>
                <a:cubicBezTo>
                  <a:pt x="2061" y="1324"/>
                  <a:pt x="2061" y="1324"/>
                  <a:pt x="2061" y="1324"/>
                </a:cubicBezTo>
                <a:cubicBezTo>
                  <a:pt x="2049" y="1330"/>
                  <a:pt x="2049" y="1330"/>
                  <a:pt x="2049" y="1330"/>
                </a:cubicBezTo>
                <a:cubicBezTo>
                  <a:pt x="2044" y="1337"/>
                  <a:pt x="2044" y="1337"/>
                  <a:pt x="2044" y="1337"/>
                </a:cubicBezTo>
                <a:cubicBezTo>
                  <a:pt x="2044" y="1337"/>
                  <a:pt x="2051" y="1340"/>
                  <a:pt x="2052" y="1342"/>
                </a:cubicBezTo>
                <a:cubicBezTo>
                  <a:pt x="2052" y="1343"/>
                  <a:pt x="2063" y="1348"/>
                  <a:pt x="2063" y="1348"/>
                </a:cubicBezTo>
                <a:cubicBezTo>
                  <a:pt x="2076" y="1348"/>
                  <a:pt x="2076" y="1348"/>
                  <a:pt x="2076" y="1348"/>
                </a:cubicBezTo>
                <a:cubicBezTo>
                  <a:pt x="2098" y="1344"/>
                  <a:pt x="2098" y="1344"/>
                  <a:pt x="2098" y="1344"/>
                </a:cubicBezTo>
                <a:cubicBezTo>
                  <a:pt x="2113" y="1340"/>
                  <a:pt x="2113" y="1340"/>
                  <a:pt x="2113" y="1340"/>
                </a:cubicBezTo>
                <a:cubicBezTo>
                  <a:pt x="2133" y="1333"/>
                  <a:pt x="2133" y="1333"/>
                  <a:pt x="2133" y="1333"/>
                </a:cubicBezTo>
                <a:cubicBezTo>
                  <a:pt x="2148" y="1324"/>
                  <a:pt x="2148" y="1324"/>
                  <a:pt x="2148" y="1324"/>
                </a:cubicBezTo>
                <a:cubicBezTo>
                  <a:pt x="2154" y="1329"/>
                  <a:pt x="2154" y="1329"/>
                  <a:pt x="2154" y="1329"/>
                </a:cubicBezTo>
                <a:cubicBezTo>
                  <a:pt x="2152" y="1336"/>
                  <a:pt x="2152" y="1336"/>
                  <a:pt x="2152" y="1336"/>
                </a:cubicBezTo>
                <a:cubicBezTo>
                  <a:pt x="2145" y="1339"/>
                  <a:pt x="2145" y="1339"/>
                  <a:pt x="2145" y="1339"/>
                </a:cubicBezTo>
                <a:cubicBezTo>
                  <a:pt x="2134" y="1350"/>
                  <a:pt x="2134" y="1350"/>
                  <a:pt x="2134" y="1350"/>
                </a:cubicBezTo>
                <a:cubicBezTo>
                  <a:pt x="2123" y="1356"/>
                  <a:pt x="2123" y="1356"/>
                  <a:pt x="2123" y="1356"/>
                </a:cubicBezTo>
                <a:cubicBezTo>
                  <a:pt x="2116" y="1357"/>
                  <a:pt x="2116" y="1357"/>
                  <a:pt x="2116" y="1357"/>
                </a:cubicBezTo>
                <a:cubicBezTo>
                  <a:pt x="2105" y="1358"/>
                  <a:pt x="2105" y="1358"/>
                  <a:pt x="2105" y="1358"/>
                </a:cubicBezTo>
                <a:cubicBezTo>
                  <a:pt x="2102" y="1365"/>
                  <a:pt x="2102" y="1365"/>
                  <a:pt x="2102" y="1365"/>
                </a:cubicBezTo>
                <a:cubicBezTo>
                  <a:pt x="2113" y="1374"/>
                  <a:pt x="2113" y="1374"/>
                  <a:pt x="2113" y="1374"/>
                </a:cubicBezTo>
                <a:cubicBezTo>
                  <a:pt x="2128" y="1382"/>
                  <a:pt x="2128" y="1382"/>
                  <a:pt x="2128" y="1382"/>
                </a:cubicBezTo>
                <a:cubicBezTo>
                  <a:pt x="2144" y="1389"/>
                  <a:pt x="2144" y="1389"/>
                  <a:pt x="2144" y="1389"/>
                </a:cubicBezTo>
                <a:cubicBezTo>
                  <a:pt x="2148" y="1398"/>
                  <a:pt x="2148" y="1398"/>
                  <a:pt x="2148" y="1398"/>
                </a:cubicBezTo>
                <a:cubicBezTo>
                  <a:pt x="2148" y="1398"/>
                  <a:pt x="2145" y="1408"/>
                  <a:pt x="2145" y="1409"/>
                </a:cubicBezTo>
                <a:cubicBezTo>
                  <a:pt x="2146" y="1411"/>
                  <a:pt x="2152" y="1428"/>
                  <a:pt x="2152" y="1428"/>
                </a:cubicBezTo>
                <a:cubicBezTo>
                  <a:pt x="2165" y="1438"/>
                  <a:pt x="2165" y="1438"/>
                  <a:pt x="2165" y="1438"/>
                </a:cubicBezTo>
                <a:cubicBezTo>
                  <a:pt x="2173" y="1443"/>
                  <a:pt x="2173" y="1443"/>
                  <a:pt x="2173" y="1443"/>
                </a:cubicBezTo>
                <a:cubicBezTo>
                  <a:pt x="2178" y="1449"/>
                  <a:pt x="2178" y="1449"/>
                  <a:pt x="2178" y="1449"/>
                </a:cubicBezTo>
                <a:cubicBezTo>
                  <a:pt x="2177" y="1456"/>
                  <a:pt x="2177" y="1456"/>
                  <a:pt x="2177" y="1456"/>
                </a:cubicBezTo>
                <a:cubicBezTo>
                  <a:pt x="2168" y="1459"/>
                  <a:pt x="2168" y="1459"/>
                  <a:pt x="2168" y="1459"/>
                </a:cubicBezTo>
                <a:cubicBezTo>
                  <a:pt x="2161" y="1468"/>
                  <a:pt x="2161" y="1468"/>
                  <a:pt x="2161" y="1468"/>
                </a:cubicBezTo>
                <a:cubicBezTo>
                  <a:pt x="2157" y="1470"/>
                  <a:pt x="2157" y="1470"/>
                  <a:pt x="2157" y="1470"/>
                </a:cubicBezTo>
                <a:cubicBezTo>
                  <a:pt x="2157" y="1470"/>
                  <a:pt x="2156" y="1477"/>
                  <a:pt x="2157" y="1479"/>
                </a:cubicBezTo>
                <a:cubicBezTo>
                  <a:pt x="2157" y="1480"/>
                  <a:pt x="2163" y="1488"/>
                  <a:pt x="2163" y="1488"/>
                </a:cubicBezTo>
                <a:cubicBezTo>
                  <a:pt x="2157" y="1497"/>
                  <a:pt x="2157" y="1497"/>
                  <a:pt x="2157" y="1497"/>
                </a:cubicBezTo>
                <a:cubicBezTo>
                  <a:pt x="2153" y="1503"/>
                  <a:pt x="2153" y="1503"/>
                  <a:pt x="2153" y="1503"/>
                </a:cubicBezTo>
                <a:cubicBezTo>
                  <a:pt x="2149" y="1511"/>
                  <a:pt x="2149" y="1511"/>
                  <a:pt x="2149" y="1511"/>
                </a:cubicBezTo>
                <a:cubicBezTo>
                  <a:pt x="2143" y="1515"/>
                  <a:pt x="2143" y="1515"/>
                  <a:pt x="2143" y="1515"/>
                </a:cubicBezTo>
                <a:cubicBezTo>
                  <a:pt x="2128" y="1527"/>
                  <a:pt x="2128" y="1527"/>
                  <a:pt x="2128" y="1527"/>
                </a:cubicBezTo>
                <a:cubicBezTo>
                  <a:pt x="2128" y="1534"/>
                  <a:pt x="2128" y="1534"/>
                  <a:pt x="2128" y="1534"/>
                </a:cubicBezTo>
                <a:cubicBezTo>
                  <a:pt x="2137" y="1534"/>
                  <a:pt x="2137" y="1534"/>
                  <a:pt x="2137" y="1534"/>
                </a:cubicBezTo>
                <a:cubicBezTo>
                  <a:pt x="2144" y="1530"/>
                  <a:pt x="2144" y="1530"/>
                  <a:pt x="2144" y="1530"/>
                </a:cubicBezTo>
                <a:cubicBezTo>
                  <a:pt x="2153" y="1520"/>
                  <a:pt x="2153" y="1520"/>
                  <a:pt x="2153" y="1520"/>
                </a:cubicBezTo>
                <a:cubicBezTo>
                  <a:pt x="2166" y="1510"/>
                  <a:pt x="2166" y="1510"/>
                  <a:pt x="2166" y="1510"/>
                </a:cubicBezTo>
                <a:cubicBezTo>
                  <a:pt x="2166" y="1516"/>
                  <a:pt x="2166" y="1516"/>
                  <a:pt x="2166" y="1516"/>
                </a:cubicBezTo>
                <a:cubicBezTo>
                  <a:pt x="2164" y="1522"/>
                  <a:pt x="2164" y="1522"/>
                  <a:pt x="2164" y="1522"/>
                </a:cubicBezTo>
                <a:cubicBezTo>
                  <a:pt x="2156" y="1527"/>
                  <a:pt x="2156" y="1527"/>
                  <a:pt x="2156" y="1527"/>
                </a:cubicBezTo>
                <a:cubicBezTo>
                  <a:pt x="2144" y="1539"/>
                  <a:pt x="2144" y="1539"/>
                  <a:pt x="2144" y="1539"/>
                </a:cubicBezTo>
                <a:cubicBezTo>
                  <a:pt x="2144" y="1539"/>
                  <a:pt x="2147" y="1546"/>
                  <a:pt x="2149" y="1547"/>
                </a:cubicBezTo>
                <a:cubicBezTo>
                  <a:pt x="2150" y="1548"/>
                  <a:pt x="2147" y="1552"/>
                  <a:pt x="2147" y="1553"/>
                </a:cubicBezTo>
                <a:cubicBezTo>
                  <a:pt x="2147" y="1554"/>
                  <a:pt x="2139" y="1562"/>
                  <a:pt x="2138" y="1564"/>
                </a:cubicBezTo>
                <a:cubicBezTo>
                  <a:pt x="2138" y="1566"/>
                  <a:pt x="2135" y="1573"/>
                  <a:pt x="2135" y="1575"/>
                </a:cubicBezTo>
                <a:cubicBezTo>
                  <a:pt x="2135" y="1577"/>
                  <a:pt x="2132" y="1584"/>
                  <a:pt x="2132" y="1584"/>
                </a:cubicBezTo>
                <a:cubicBezTo>
                  <a:pt x="2137" y="1588"/>
                  <a:pt x="2137" y="1588"/>
                  <a:pt x="2137" y="1588"/>
                </a:cubicBezTo>
                <a:cubicBezTo>
                  <a:pt x="2144" y="1582"/>
                  <a:pt x="2144" y="1582"/>
                  <a:pt x="2144" y="1582"/>
                </a:cubicBezTo>
                <a:cubicBezTo>
                  <a:pt x="2159" y="1569"/>
                  <a:pt x="2159" y="1569"/>
                  <a:pt x="2159" y="1569"/>
                </a:cubicBezTo>
                <a:cubicBezTo>
                  <a:pt x="2176" y="1548"/>
                  <a:pt x="2176" y="1548"/>
                  <a:pt x="2176" y="1548"/>
                </a:cubicBezTo>
                <a:cubicBezTo>
                  <a:pt x="2192" y="1524"/>
                  <a:pt x="2192" y="1524"/>
                  <a:pt x="2192" y="1524"/>
                </a:cubicBezTo>
                <a:cubicBezTo>
                  <a:pt x="2200" y="1509"/>
                  <a:pt x="2200" y="1509"/>
                  <a:pt x="2200" y="1509"/>
                </a:cubicBezTo>
                <a:cubicBezTo>
                  <a:pt x="2199" y="1500"/>
                  <a:pt x="2199" y="1500"/>
                  <a:pt x="2199" y="1500"/>
                </a:cubicBezTo>
                <a:cubicBezTo>
                  <a:pt x="2191" y="1496"/>
                  <a:pt x="2191" y="1496"/>
                  <a:pt x="2191" y="1496"/>
                </a:cubicBezTo>
                <a:cubicBezTo>
                  <a:pt x="2181" y="1490"/>
                  <a:pt x="2181" y="1490"/>
                  <a:pt x="2181" y="1490"/>
                </a:cubicBezTo>
                <a:cubicBezTo>
                  <a:pt x="2183" y="1483"/>
                  <a:pt x="2183" y="1483"/>
                  <a:pt x="2183" y="1483"/>
                </a:cubicBezTo>
                <a:cubicBezTo>
                  <a:pt x="2189" y="1481"/>
                  <a:pt x="2189" y="1481"/>
                  <a:pt x="2189" y="1481"/>
                </a:cubicBezTo>
                <a:cubicBezTo>
                  <a:pt x="2195" y="1486"/>
                  <a:pt x="2195" y="1486"/>
                  <a:pt x="2195" y="1486"/>
                </a:cubicBezTo>
                <a:cubicBezTo>
                  <a:pt x="2204" y="1494"/>
                  <a:pt x="2204" y="1494"/>
                  <a:pt x="2204" y="1494"/>
                </a:cubicBezTo>
                <a:cubicBezTo>
                  <a:pt x="2207" y="1498"/>
                  <a:pt x="2207" y="1498"/>
                  <a:pt x="2207" y="1498"/>
                </a:cubicBezTo>
                <a:cubicBezTo>
                  <a:pt x="2217" y="1500"/>
                  <a:pt x="2217" y="1500"/>
                  <a:pt x="2217" y="1500"/>
                </a:cubicBezTo>
                <a:cubicBezTo>
                  <a:pt x="2225" y="1490"/>
                  <a:pt x="2225" y="1490"/>
                  <a:pt x="2225" y="1490"/>
                </a:cubicBezTo>
                <a:cubicBezTo>
                  <a:pt x="2229" y="1480"/>
                  <a:pt x="2229" y="1480"/>
                  <a:pt x="2229" y="1480"/>
                </a:cubicBezTo>
                <a:cubicBezTo>
                  <a:pt x="2236" y="1472"/>
                  <a:pt x="2236" y="1472"/>
                  <a:pt x="2236" y="1472"/>
                </a:cubicBezTo>
                <a:cubicBezTo>
                  <a:pt x="2241" y="1464"/>
                  <a:pt x="2241" y="1464"/>
                  <a:pt x="2241" y="1464"/>
                </a:cubicBezTo>
                <a:cubicBezTo>
                  <a:pt x="2236" y="1455"/>
                  <a:pt x="2236" y="1455"/>
                  <a:pt x="2236" y="1455"/>
                </a:cubicBezTo>
                <a:cubicBezTo>
                  <a:pt x="2225" y="1452"/>
                  <a:pt x="2225" y="1452"/>
                  <a:pt x="2225" y="1452"/>
                </a:cubicBezTo>
                <a:cubicBezTo>
                  <a:pt x="2215" y="1445"/>
                  <a:pt x="2215" y="1445"/>
                  <a:pt x="2215" y="1445"/>
                </a:cubicBezTo>
                <a:cubicBezTo>
                  <a:pt x="2207" y="1448"/>
                  <a:pt x="2207" y="1448"/>
                  <a:pt x="2207" y="1448"/>
                </a:cubicBezTo>
                <a:cubicBezTo>
                  <a:pt x="2196" y="1449"/>
                  <a:pt x="2196" y="1449"/>
                  <a:pt x="2196" y="1449"/>
                </a:cubicBezTo>
                <a:cubicBezTo>
                  <a:pt x="2189" y="1445"/>
                  <a:pt x="2189" y="1445"/>
                  <a:pt x="2189" y="1445"/>
                </a:cubicBezTo>
                <a:cubicBezTo>
                  <a:pt x="2191" y="1436"/>
                  <a:pt x="2191" y="1436"/>
                  <a:pt x="2191" y="1436"/>
                </a:cubicBezTo>
                <a:cubicBezTo>
                  <a:pt x="2198" y="1434"/>
                  <a:pt x="2198" y="1434"/>
                  <a:pt x="2198" y="1434"/>
                </a:cubicBezTo>
                <a:cubicBezTo>
                  <a:pt x="2205" y="1437"/>
                  <a:pt x="2205" y="1437"/>
                  <a:pt x="2205" y="1437"/>
                </a:cubicBezTo>
                <a:cubicBezTo>
                  <a:pt x="2215" y="1439"/>
                  <a:pt x="2215" y="1439"/>
                  <a:pt x="2215" y="1439"/>
                </a:cubicBezTo>
                <a:cubicBezTo>
                  <a:pt x="2220" y="1433"/>
                  <a:pt x="2220" y="1433"/>
                  <a:pt x="2220" y="1433"/>
                </a:cubicBezTo>
                <a:cubicBezTo>
                  <a:pt x="2220" y="1433"/>
                  <a:pt x="2220" y="1422"/>
                  <a:pt x="2219" y="1420"/>
                </a:cubicBezTo>
                <a:cubicBezTo>
                  <a:pt x="2218" y="1418"/>
                  <a:pt x="2213" y="1412"/>
                  <a:pt x="2213" y="1412"/>
                </a:cubicBezTo>
                <a:cubicBezTo>
                  <a:pt x="2216" y="1400"/>
                  <a:pt x="2216" y="1400"/>
                  <a:pt x="2216" y="1400"/>
                </a:cubicBezTo>
                <a:cubicBezTo>
                  <a:pt x="2216" y="1400"/>
                  <a:pt x="2220" y="1398"/>
                  <a:pt x="2221" y="1398"/>
                </a:cubicBezTo>
                <a:cubicBezTo>
                  <a:pt x="2222" y="1398"/>
                  <a:pt x="2228" y="1406"/>
                  <a:pt x="2228" y="1406"/>
                </a:cubicBezTo>
                <a:cubicBezTo>
                  <a:pt x="2228" y="1406"/>
                  <a:pt x="2232" y="1410"/>
                  <a:pt x="2234" y="1410"/>
                </a:cubicBezTo>
                <a:cubicBezTo>
                  <a:pt x="2235" y="1410"/>
                  <a:pt x="2240" y="1407"/>
                  <a:pt x="2240" y="1407"/>
                </a:cubicBezTo>
                <a:cubicBezTo>
                  <a:pt x="2249" y="1400"/>
                  <a:pt x="2249" y="1400"/>
                  <a:pt x="2249" y="1400"/>
                </a:cubicBezTo>
                <a:cubicBezTo>
                  <a:pt x="2254" y="1400"/>
                  <a:pt x="2254" y="1400"/>
                  <a:pt x="2254" y="1400"/>
                </a:cubicBezTo>
                <a:cubicBezTo>
                  <a:pt x="2254" y="1405"/>
                  <a:pt x="2254" y="1405"/>
                  <a:pt x="2254" y="1405"/>
                </a:cubicBezTo>
                <a:cubicBezTo>
                  <a:pt x="2247" y="1408"/>
                  <a:pt x="2247" y="1408"/>
                  <a:pt x="2247" y="1408"/>
                </a:cubicBezTo>
                <a:cubicBezTo>
                  <a:pt x="2240" y="1414"/>
                  <a:pt x="2240" y="1414"/>
                  <a:pt x="2240" y="1414"/>
                </a:cubicBezTo>
                <a:cubicBezTo>
                  <a:pt x="2229" y="1426"/>
                  <a:pt x="2229" y="1426"/>
                  <a:pt x="2229" y="1426"/>
                </a:cubicBezTo>
                <a:cubicBezTo>
                  <a:pt x="2229" y="1435"/>
                  <a:pt x="2229" y="1435"/>
                  <a:pt x="2229" y="1435"/>
                </a:cubicBezTo>
                <a:cubicBezTo>
                  <a:pt x="2239" y="1438"/>
                  <a:pt x="2239" y="1438"/>
                  <a:pt x="2239" y="1438"/>
                </a:cubicBezTo>
                <a:cubicBezTo>
                  <a:pt x="2244" y="1437"/>
                  <a:pt x="2244" y="1437"/>
                  <a:pt x="2244" y="1437"/>
                </a:cubicBezTo>
                <a:cubicBezTo>
                  <a:pt x="2244" y="1444"/>
                  <a:pt x="2244" y="1444"/>
                  <a:pt x="2244" y="1444"/>
                </a:cubicBezTo>
                <a:cubicBezTo>
                  <a:pt x="2244" y="1446"/>
                  <a:pt x="2246" y="1448"/>
                  <a:pt x="2246" y="1448"/>
                </a:cubicBezTo>
                <a:cubicBezTo>
                  <a:pt x="2246" y="1448"/>
                  <a:pt x="2252" y="1450"/>
                  <a:pt x="2253" y="1449"/>
                </a:cubicBezTo>
                <a:cubicBezTo>
                  <a:pt x="2255" y="1447"/>
                  <a:pt x="2259" y="1443"/>
                  <a:pt x="2259" y="1442"/>
                </a:cubicBezTo>
                <a:cubicBezTo>
                  <a:pt x="2259" y="1440"/>
                  <a:pt x="2265" y="1434"/>
                  <a:pt x="2265" y="1434"/>
                </a:cubicBezTo>
                <a:cubicBezTo>
                  <a:pt x="2271" y="1428"/>
                  <a:pt x="2271" y="1428"/>
                  <a:pt x="2271" y="1428"/>
                </a:cubicBezTo>
                <a:cubicBezTo>
                  <a:pt x="2271" y="1428"/>
                  <a:pt x="2270" y="1419"/>
                  <a:pt x="2271" y="1418"/>
                </a:cubicBezTo>
                <a:cubicBezTo>
                  <a:pt x="2272" y="1417"/>
                  <a:pt x="2282" y="1409"/>
                  <a:pt x="2282" y="1409"/>
                </a:cubicBezTo>
                <a:cubicBezTo>
                  <a:pt x="2289" y="1396"/>
                  <a:pt x="2289" y="1396"/>
                  <a:pt x="2289" y="1396"/>
                </a:cubicBezTo>
                <a:cubicBezTo>
                  <a:pt x="2297" y="1387"/>
                  <a:pt x="2297" y="1387"/>
                  <a:pt x="2297" y="1387"/>
                </a:cubicBezTo>
                <a:cubicBezTo>
                  <a:pt x="2302" y="1381"/>
                  <a:pt x="2302" y="1381"/>
                  <a:pt x="2302" y="1381"/>
                </a:cubicBezTo>
                <a:cubicBezTo>
                  <a:pt x="2311" y="1376"/>
                  <a:pt x="2311" y="1376"/>
                  <a:pt x="2311" y="1376"/>
                </a:cubicBezTo>
                <a:cubicBezTo>
                  <a:pt x="2313" y="1379"/>
                  <a:pt x="2313" y="1379"/>
                  <a:pt x="2313" y="1379"/>
                </a:cubicBezTo>
                <a:cubicBezTo>
                  <a:pt x="2310" y="1384"/>
                  <a:pt x="2310" y="1384"/>
                  <a:pt x="2310" y="1384"/>
                </a:cubicBezTo>
                <a:cubicBezTo>
                  <a:pt x="2310" y="1384"/>
                  <a:pt x="2299" y="1395"/>
                  <a:pt x="2299" y="1396"/>
                </a:cubicBezTo>
                <a:cubicBezTo>
                  <a:pt x="2298" y="1398"/>
                  <a:pt x="2292" y="1406"/>
                  <a:pt x="2292" y="1406"/>
                </a:cubicBezTo>
                <a:cubicBezTo>
                  <a:pt x="2292" y="1415"/>
                  <a:pt x="2292" y="1415"/>
                  <a:pt x="2292" y="1415"/>
                </a:cubicBezTo>
                <a:cubicBezTo>
                  <a:pt x="2286" y="1422"/>
                  <a:pt x="2286" y="1422"/>
                  <a:pt x="2286" y="1422"/>
                </a:cubicBezTo>
                <a:cubicBezTo>
                  <a:pt x="2283" y="1429"/>
                  <a:pt x="2283" y="1429"/>
                  <a:pt x="2283" y="1429"/>
                </a:cubicBezTo>
                <a:cubicBezTo>
                  <a:pt x="2283" y="1429"/>
                  <a:pt x="2285" y="1435"/>
                  <a:pt x="2286" y="1436"/>
                </a:cubicBezTo>
                <a:cubicBezTo>
                  <a:pt x="2287" y="1437"/>
                  <a:pt x="2292" y="1439"/>
                  <a:pt x="2292" y="1441"/>
                </a:cubicBezTo>
                <a:cubicBezTo>
                  <a:pt x="2292" y="1446"/>
                  <a:pt x="2292" y="1446"/>
                  <a:pt x="2292" y="1446"/>
                </a:cubicBezTo>
                <a:cubicBezTo>
                  <a:pt x="2292" y="1447"/>
                  <a:pt x="2297" y="1448"/>
                  <a:pt x="2297" y="1448"/>
                </a:cubicBezTo>
                <a:cubicBezTo>
                  <a:pt x="2297" y="1448"/>
                  <a:pt x="2302" y="1446"/>
                  <a:pt x="2303" y="1445"/>
                </a:cubicBezTo>
                <a:cubicBezTo>
                  <a:pt x="2305" y="1444"/>
                  <a:pt x="2313" y="1438"/>
                  <a:pt x="2314" y="1437"/>
                </a:cubicBezTo>
                <a:cubicBezTo>
                  <a:pt x="2315" y="1436"/>
                  <a:pt x="2326" y="1430"/>
                  <a:pt x="2326" y="1430"/>
                </a:cubicBezTo>
                <a:cubicBezTo>
                  <a:pt x="2334" y="1429"/>
                  <a:pt x="2334" y="1429"/>
                  <a:pt x="2334" y="1429"/>
                </a:cubicBezTo>
                <a:cubicBezTo>
                  <a:pt x="2333" y="1432"/>
                  <a:pt x="2333" y="1432"/>
                  <a:pt x="2333" y="1432"/>
                </a:cubicBezTo>
                <a:cubicBezTo>
                  <a:pt x="2321" y="1437"/>
                  <a:pt x="2321" y="1437"/>
                  <a:pt x="2321" y="1437"/>
                </a:cubicBezTo>
                <a:cubicBezTo>
                  <a:pt x="2299" y="1450"/>
                  <a:pt x="2299" y="1450"/>
                  <a:pt x="2299" y="1450"/>
                </a:cubicBezTo>
                <a:cubicBezTo>
                  <a:pt x="2295" y="1456"/>
                  <a:pt x="2295" y="1456"/>
                  <a:pt x="2295" y="1456"/>
                </a:cubicBezTo>
                <a:cubicBezTo>
                  <a:pt x="2278" y="1456"/>
                  <a:pt x="2278" y="1456"/>
                  <a:pt x="2278" y="1456"/>
                </a:cubicBezTo>
                <a:cubicBezTo>
                  <a:pt x="2263" y="1456"/>
                  <a:pt x="2263" y="1456"/>
                  <a:pt x="2263" y="1456"/>
                </a:cubicBezTo>
                <a:cubicBezTo>
                  <a:pt x="2259" y="1462"/>
                  <a:pt x="2259" y="1462"/>
                  <a:pt x="2259" y="1462"/>
                </a:cubicBezTo>
                <a:cubicBezTo>
                  <a:pt x="2259" y="1462"/>
                  <a:pt x="2244" y="1473"/>
                  <a:pt x="2244" y="1474"/>
                </a:cubicBezTo>
                <a:cubicBezTo>
                  <a:pt x="2244" y="1476"/>
                  <a:pt x="2240" y="1489"/>
                  <a:pt x="2240" y="1489"/>
                </a:cubicBezTo>
                <a:cubicBezTo>
                  <a:pt x="2229" y="1500"/>
                  <a:pt x="2229" y="1500"/>
                  <a:pt x="2229" y="1500"/>
                </a:cubicBezTo>
                <a:cubicBezTo>
                  <a:pt x="2219" y="1510"/>
                  <a:pt x="2219" y="1510"/>
                  <a:pt x="2219" y="1510"/>
                </a:cubicBezTo>
                <a:cubicBezTo>
                  <a:pt x="2206" y="1520"/>
                  <a:pt x="2206" y="1520"/>
                  <a:pt x="2206" y="1520"/>
                </a:cubicBezTo>
                <a:cubicBezTo>
                  <a:pt x="2203" y="1528"/>
                  <a:pt x="2203" y="1528"/>
                  <a:pt x="2203" y="1528"/>
                </a:cubicBezTo>
                <a:cubicBezTo>
                  <a:pt x="2210" y="1525"/>
                  <a:pt x="2210" y="1525"/>
                  <a:pt x="2210" y="1525"/>
                </a:cubicBezTo>
                <a:cubicBezTo>
                  <a:pt x="2221" y="1520"/>
                  <a:pt x="2221" y="1520"/>
                  <a:pt x="2221" y="1520"/>
                </a:cubicBezTo>
                <a:cubicBezTo>
                  <a:pt x="2230" y="1515"/>
                  <a:pt x="2230" y="1515"/>
                  <a:pt x="2230" y="1515"/>
                </a:cubicBezTo>
                <a:cubicBezTo>
                  <a:pt x="2242" y="1507"/>
                  <a:pt x="2242" y="1507"/>
                  <a:pt x="2242" y="1507"/>
                </a:cubicBezTo>
                <a:cubicBezTo>
                  <a:pt x="2258" y="1498"/>
                  <a:pt x="2258" y="1498"/>
                  <a:pt x="2258" y="1498"/>
                </a:cubicBezTo>
                <a:cubicBezTo>
                  <a:pt x="2258" y="1498"/>
                  <a:pt x="2267" y="1495"/>
                  <a:pt x="2268" y="1493"/>
                </a:cubicBezTo>
                <a:cubicBezTo>
                  <a:pt x="2268" y="1492"/>
                  <a:pt x="2273" y="1481"/>
                  <a:pt x="2273" y="1481"/>
                </a:cubicBezTo>
                <a:cubicBezTo>
                  <a:pt x="2277" y="1468"/>
                  <a:pt x="2277" y="1468"/>
                  <a:pt x="2277" y="1468"/>
                </a:cubicBezTo>
                <a:cubicBezTo>
                  <a:pt x="2287" y="1463"/>
                  <a:pt x="2287" y="1463"/>
                  <a:pt x="2287" y="1463"/>
                </a:cubicBezTo>
                <a:cubicBezTo>
                  <a:pt x="2293" y="1462"/>
                  <a:pt x="2293" y="1462"/>
                  <a:pt x="2293" y="1462"/>
                </a:cubicBezTo>
                <a:cubicBezTo>
                  <a:pt x="2293" y="1462"/>
                  <a:pt x="2297" y="1464"/>
                  <a:pt x="2295" y="1467"/>
                </a:cubicBezTo>
                <a:cubicBezTo>
                  <a:pt x="2292" y="1470"/>
                  <a:pt x="2291" y="1475"/>
                  <a:pt x="2291" y="1475"/>
                </a:cubicBezTo>
                <a:cubicBezTo>
                  <a:pt x="2296" y="1479"/>
                  <a:pt x="2296" y="1479"/>
                  <a:pt x="2296" y="1479"/>
                </a:cubicBezTo>
                <a:cubicBezTo>
                  <a:pt x="2296" y="1479"/>
                  <a:pt x="2303" y="1482"/>
                  <a:pt x="2304" y="1483"/>
                </a:cubicBezTo>
                <a:cubicBezTo>
                  <a:pt x="2305" y="1483"/>
                  <a:pt x="2310" y="1493"/>
                  <a:pt x="2310" y="1493"/>
                </a:cubicBezTo>
                <a:cubicBezTo>
                  <a:pt x="2308" y="1497"/>
                  <a:pt x="2308" y="1497"/>
                  <a:pt x="2308" y="1497"/>
                </a:cubicBezTo>
                <a:cubicBezTo>
                  <a:pt x="2303" y="1495"/>
                  <a:pt x="2303" y="1495"/>
                  <a:pt x="2303" y="1495"/>
                </a:cubicBezTo>
                <a:cubicBezTo>
                  <a:pt x="2293" y="1490"/>
                  <a:pt x="2293" y="1490"/>
                  <a:pt x="2293" y="1490"/>
                </a:cubicBezTo>
                <a:cubicBezTo>
                  <a:pt x="2287" y="1493"/>
                  <a:pt x="2287" y="1493"/>
                  <a:pt x="2287" y="1493"/>
                </a:cubicBezTo>
                <a:cubicBezTo>
                  <a:pt x="2287" y="1493"/>
                  <a:pt x="2283" y="1496"/>
                  <a:pt x="2283" y="1499"/>
                </a:cubicBezTo>
                <a:cubicBezTo>
                  <a:pt x="2284" y="1502"/>
                  <a:pt x="2288" y="1505"/>
                  <a:pt x="2286" y="1507"/>
                </a:cubicBezTo>
                <a:cubicBezTo>
                  <a:pt x="2283" y="1508"/>
                  <a:pt x="2271" y="1507"/>
                  <a:pt x="2270" y="1513"/>
                </a:cubicBezTo>
                <a:cubicBezTo>
                  <a:pt x="2270" y="1518"/>
                  <a:pt x="2270" y="1523"/>
                  <a:pt x="2270" y="1523"/>
                </a:cubicBezTo>
                <a:cubicBezTo>
                  <a:pt x="2272" y="1526"/>
                  <a:pt x="2272" y="1526"/>
                  <a:pt x="2272" y="1526"/>
                </a:cubicBezTo>
                <a:cubicBezTo>
                  <a:pt x="2280" y="1528"/>
                  <a:pt x="2280" y="1528"/>
                  <a:pt x="2280" y="1528"/>
                </a:cubicBezTo>
                <a:cubicBezTo>
                  <a:pt x="2280" y="1528"/>
                  <a:pt x="2285" y="1530"/>
                  <a:pt x="2286" y="1531"/>
                </a:cubicBezTo>
                <a:cubicBezTo>
                  <a:pt x="2286" y="1533"/>
                  <a:pt x="2286" y="1540"/>
                  <a:pt x="2286" y="1540"/>
                </a:cubicBezTo>
                <a:cubicBezTo>
                  <a:pt x="2286" y="1540"/>
                  <a:pt x="2289" y="1543"/>
                  <a:pt x="2290" y="1544"/>
                </a:cubicBezTo>
                <a:cubicBezTo>
                  <a:pt x="2292" y="1545"/>
                  <a:pt x="2293" y="1545"/>
                  <a:pt x="2293" y="1547"/>
                </a:cubicBezTo>
                <a:cubicBezTo>
                  <a:pt x="2293" y="1549"/>
                  <a:pt x="2288" y="1553"/>
                  <a:pt x="2288" y="1553"/>
                </a:cubicBezTo>
                <a:cubicBezTo>
                  <a:pt x="2288" y="1557"/>
                  <a:pt x="2288" y="1557"/>
                  <a:pt x="2288" y="1557"/>
                </a:cubicBezTo>
                <a:cubicBezTo>
                  <a:pt x="2288" y="1560"/>
                  <a:pt x="2286" y="1563"/>
                  <a:pt x="2286" y="1563"/>
                </a:cubicBezTo>
                <a:cubicBezTo>
                  <a:pt x="2283" y="1574"/>
                  <a:pt x="2283" y="1574"/>
                  <a:pt x="2283" y="1574"/>
                </a:cubicBezTo>
                <a:cubicBezTo>
                  <a:pt x="2295" y="1581"/>
                  <a:pt x="2295" y="1581"/>
                  <a:pt x="2295" y="1581"/>
                </a:cubicBezTo>
                <a:cubicBezTo>
                  <a:pt x="2294" y="1586"/>
                  <a:pt x="2294" y="1586"/>
                  <a:pt x="2294" y="1586"/>
                </a:cubicBezTo>
                <a:cubicBezTo>
                  <a:pt x="2282" y="1587"/>
                  <a:pt x="2282" y="1587"/>
                  <a:pt x="2282" y="1587"/>
                </a:cubicBezTo>
                <a:cubicBezTo>
                  <a:pt x="2266" y="1595"/>
                  <a:pt x="2266" y="1595"/>
                  <a:pt x="2266" y="1595"/>
                </a:cubicBezTo>
                <a:cubicBezTo>
                  <a:pt x="2266" y="1595"/>
                  <a:pt x="2255" y="1608"/>
                  <a:pt x="2253" y="1609"/>
                </a:cubicBezTo>
                <a:cubicBezTo>
                  <a:pt x="2252" y="1610"/>
                  <a:pt x="2241" y="1612"/>
                  <a:pt x="2240" y="1614"/>
                </a:cubicBezTo>
                <a:cubicBezTo>
                  <a:pt x="2239" y="1615"/>
                  <a:pt x="2231" y="1623"/>
                  <a:pt x="2231" y="1625"/>
                </a:cubicBezTo>
                <a:cubicBezTo>
                  <a:pt x="2231" y="1627"/>
                  <a:pt x="2232" y="1629"/>
                  <a:pt x="2232" y="1629"/>
                </a:cubicBezTo>
                <a:cubicBezTo>
                  <a:pt x="2232" y="1629"/>
                  <a:pt x="2239" y="1630"/>
                  <a:pt x="2241" y="1629"/>
                </a:cubicBezTo>
                <a:cubicBezTo>
                  <a:pt x="2243" y="1628"/>
                  <a:pt x="2252" y="1624"/>
                  <a:pt x="2254" y="1622"/>
                </a:cubicBezTo>
                <a:cubicBezTo>
                  <a:pt x="2255" y="1621"/>
                  <a:pt x="2266" y="1611"/>
                  <a:pt x="2267" y="1610"/>
                </a:cubicBezTo>
                <a:cubicBezTo>
                  <a:pt x="2269" y="1610"/>
                  <a:pt x="2278" y="1604"/>
                  <a:pt x="2280" y="1604"/>
                </a:cubicBezTo>
                <a:cubicBezTo>
                  <a:pt x="2282" y="1604"/>
                  <a:pt x="2294" y="1602"/>
                  <a:pt x="2294" y="1602"/>
                </a:cubicBezTo>
                <a:cubicBezTo>
                  <a:pt x="2294" y="1602"/>
                  <a:pt x="2302" y="1598"/>
                  <a:pt x="2303" y="1598"/>
                </a:cubicBezTo>
                <a:cubicBezTo>
                  <a:pt x="2305" y="1599"/>
                  <a:pt x="2308" y="1600"/>
                  <a:pt x="2310" y="1598"/>
                </a:cubicBezTo>
                <a:cubicBezTo>
                  <a:pt x="2313" y="1595"/>
                  <a:pt x="2321" y="1591"/>
                  <a:pt x="2321" y="1591"/>
                </a:cubicBezTo>
                <a:cubicBezTo>
                  <a:pt x="2323" y="1595"/>
                  <a:pt x="2323" y="1595"/>
                  <a:pt x="2323" y="1595"/>
                </a:cubicBezTo>
                <a:cubicBezTo>
                  <a:pt x="2323" y="1595"/>
                  <a:pt x="2313" y="1598"/>
                  <a:pt x="2313" y="1600"/>
                </a:cubicBezTo>
                <a:cubicBezTo>
                  <a:pt x="2312" y="1602"/>
                  <a:pt x="2304" y="1603"/>
                  <a:pt x="2305" y="1609"/>
                </a:cubicBezTo>
                <a:cubicBezTo>
                  <a:pt x="2306" y="1616"/>
                  <a:pt x="2306" y="1620"/>
                  <a:pt x="2306" y="1620"/>
                </a:cubicBezTo>
                <a:cubicBezTo>
                  <a:pt x="2306" y="1620"/>
                  <a:pt x="2296" y="1628"/>
                  <a:pt x="2294" y="1629"/>
                </a:cubicBezTo>
                <a:cubicBezTo>
                  <a:pt x="2293" y="1631"/>
                  <a:pt x="2285" y="1632"/>
                  <a:pt x="2284" y="1635"/>
                </a:cubicBezTo>
                <a:cubicBezTo>
                  <a:pt x="2283" y="1639"/>
                  <a:pt x="2281" y="1642"/>
                  <a:pt x="2281" y="1643"/>
                </a:cubicBezTo>
                <a:cubicBezTo>
                  <a:pt x="2280" y="1644"/>
                  <a:pt x="2280" y="1644"/>
                  <a:pt x="2282" y="1646"/>
                </a:cubicBezTo>
                <a:cubicBezTo>
                  <a:pt x="2285" y="1647"/>
                  <a:pt x="2293" y="1643"/>
                  <a:pt x="2298" y="1643"/>
                </a:cubicBezTo>
                <a:cubicBezTo>
                  <a:pt x="2303" y="1644"/>
                  <a:pt x="2303" y="1646"/>
                  <a:pt x="2303" y="1646"/>
                </a:cubicBezTo>
                <a:cubicBezTo>
                  <a:pt x="2302" y="1650"/>
                  <a:pt x="2302" y="1650"/>
                  <a:pt x="2302" y="1650"/>
                </a:cubicBezTo>
                <a:cubicBezTo>
                  <a:pt x="2295" y="1652"/>
                  <a:pt x="2295" y="1652"/>
                  <a:pt x="2295" y="1652"/>
                </a:cubicBezTo>
                <a:cubicBezTo>
                  <a:pt x="2282" y="1659"/>
                  <a:pt x="2282" y="1659"/>
                  <a:pt x="2282" y="1659"/>
                </a:cubicBezTo>
                <a:cubicBezTo>
                  <a:pt x="2270" y="1663"/>
                  <a:pt x="2270" y="1663"/>
                  <a:pt x="2270" y="1663"/>
                </a:cubicBezTo>
                <a:cubicBezTo>
                  <a:pt x="2253" y="1672"/>
                  <a:pt x="2253" y="1672"/>
                  <a:pt x="2253" y="1672"/>
                </a:cubicBezTo>
                <a:cubicBezTo>
                  <a:pt x="2250" y="1681"/>
                  <a:pt x="2250" y="1681"/>
                  <a:pt x="2250" y="1681"/>
                </a:cubicBezTo>
                <a:cubicBezTo>
                  <a:pt x="2256" y="1685"/>
                  <a:pt x="2256" y="1685"/>
                  <a:pt x="2256" y="1685"/>
                </a:cubicBezTo>
                <a:cubicBezTo>
                  <a:pt x="2264" y="1681"/>
                  <a:pt x="2264" y="1681"/>
                  <a:pt x="2264" y="1681"/>
                </a:cubicBezTo>
                <a:cubicBezTo>
                  <a:pt x="2273" y="1680"/>
                  <a:pt x="2273" y="1680"/>
                  <a:pt x="2273" y="1680"/>
                </a:cubicBezTo>
                <a:cubicBezTo>
                  <a:pt x="2277" y="1684"/>
                  <a:pt x="2277" y="1684"/>
                  <a:pt x="2277" y="1684"/>
                </a:cubicBezTo>
                <a:cubicBezTo>
                  <a:pt x="2272" y="1690"/>
                  <a:pt x="2272" y="1690"/>
                  <a:pt x="2272" y="1690"/>
                </a:cubicBezTo>
                <a:cubicBezTo>
                  <a:pt x="2261" y="1697"/>
                  <a:pt x="2261" y="1697"/>
                  <a:pt x="2261" y="1697"/>
                </a:cubicBezTo>
                <a:cubicBezTo>
                  <a:pt x="2252" y="1703"/>
                  <a:pt x="2252" y="1703"/>
                  <a:pt x="2252" y="1703"/>
                </a:cubicBezTo>
                <a:cubicBezTo>
                  <a:pt x="2252" y="1703"/>
                  <a:pt x="2245" y="1706"/>
                  <a:pt x="2245" y="1709"/>
                </a:cubicBezTo>
                <a:cubicBezTo>
                  <a:pt x="2245" y="1711"/>
                  <a:pt x="2247" y="1716"/>
                  <a:pt x="2247" y="1716"/>
                </a:cubicBezTo>
                <a:cubicBezTo>
                  <a:pt x="2253" y="1718"/>
                  <a:pt x="2253" y="1718"/>
                  <a:pt x="2253" y="1718"/>
                </a:cubicBezTo>
                <a:cubicBezTo>
                  <a:pt x="2250" y="1724"/>
                  <a:pt x="2250" y="1724"/>
                  <a:pt x="2250" y="1724"/>
                </a:cubicBezTo>
                <a:cubicBezTo>
                  <a:pt x="2250" y="1724"/>
                  <a:pt x="2250" y="1731"/>
                  <a:pt x="2249" y="1733"/>
                </a:cubicBezTo>
                <a:cubicBezTo>
                  <a:pt x="2248" y="1734"/>
                  <a:pt x="2237" y="1739"/>
                  <a:pt x="2237" y="1739"/>
                </a:cubicBezTo>
                <a:cubicBezTo>
                  <a:pt x="2232" y="1737"/>
                  <a:pt x="2232" y="1737"/>
                  <a:pt x="2232" y="1737"/>
                </a:cubicBezTo>
                <a:cubicBezTo>
                  <a:pt x="2228" y="1730"/>
                  <a:pt x="2228" y="1730"/>
                  <a:pt x="2228" y="1730"/>
                </a:cubicBezTo>
                <a:cubicBezTo>
                  <a:pt x="2228" y="1730"/>
                  <a:pt x="2227" y="1726"/>
                  <a:pt x="2225" y="1730"/>
                </a:cubicBezTo>
                <a:cubicBezTo>
                  <a:pt x="2222" y="1733"/>
                  <a:pt x="2220" y="1734"/>
                  <a:pt x="2218" y="1735"/>
                </a:cubicBezTo>
                <a:cubicBezTo>
                  <a:pt x="2216" y="1737"/>
                  <a:pt x="2206" y="1736"/>
                  <a:pt x="2205" y="1737"/>
                </a:cubicBezTo>
                <a:cubicBezTo>
                  <a:pt x="2204" y="1739"/>
                  <a:pt x="2199" y="1741"/>
                  <a:pt x="2199" y="1744"/>
                </a:cubicBezTo>
                <a:cubicBezTo>
                  <a:pt x="2198" y="1748"/>
                  <a:pt x="2200" y="1750"/>
                  <a:pt x="2202" y="1750"/>
                </a:cubicBezTo>
                <a:cubicBezTo>
                  <a:pt x="2204" y="1751"/>
                  <a:pt x="2212" y="1748"/>
                  <a:pt x="2212" y="1748"/>
                </a:cubicBezTo>
                <a:cubicBezTo>
                  <a:pt x="2212" y="1748"/>
                  <a:pt x="2221" y="1748"/>
                  <a:pt x="2220" y="1751"/>
                </a:cubicBezTo>
                <a:cubicBezTo>
                  <a:pt x="2220" y="1753"/>
                  <a:pt x="2217" y="1755"/>
                  <a:pt x="2215" y="1755"/>
                </a:cubicBezTo>
                <a:cubicBezTo>
                  <a:pt x="2213" y="1756"/>
                  <a:pt x="2207" y="1755"/>
                  <a:pt x="2204" y="1757"/>
                </a:cubicBezTo>
                <a:cubicBezTo>
                  <a:pt x="2202" y="1758"/>
                  <a:pt x="2196" y="1758"/>
                  <a:pt x="2195" y="1760"/>
                </a:cubicBezTo>
                <a:cubicBezTo>
                  <a:pt x="2194" y="1761"/>
                  <a:pt x="2194" y="1763"/>
                  <a:pt x="2194" y="1765"/>
                </a:cubicBezTo>
                <a:cubicBezTo>
                  <a:pt x="2193" y="1767"/>
                  <a:pt x="2195" y="1771"/>
                  <a:pt x="2195" y="1771"/>
                </a:cubicBezTo>
                <a:cubicBezTo>
                  <a:pt x="2195" y="1771"/>
                  <a:pt x="2196" y="1774"/>
                  <a:pt x="2196" y="1777"/>
                </a:cubicBezTo>
                <a:cubicBezTo>
                  <a:pt x="2196" y="1780"/>
                  <a:pt x="2197" y="1785"/>
                  <a:pt x="2198" y="1787"/>
                </a:cubicBezTo>
                <a:cubicBezTo>
                  <a:pt x="2200" y="1789"/>
                  <a:pt x="2202" y="1793"/>
                  <a:pt x="2202" y="1793"/>
                </a:cubicBezTo>
                <a:cubicBezTo>
                  <a:pt x="2211" y="1795"/>
                  <a:pt x="2211" y="1795"/>
                  <a:pt x="2211" y="1795"/>
                </a:cubicBezTo>
                <a:cubicBezTo>
                  <a:pt x="2214" y="1792"/>
                  <a:pt x="2214" y="1792"/>
                  <a:pt x="2214" y="1792"/>
                </a:cubicBezTo>
                <a:cubicBezTo>
                  <a:pt x="2217" y="1781"/>
                  <a:pt x="2217" y="1781"/>
                  <a:pt x="2217" y="1781"/>
                </a:cubicBezTo>
                <a:cubicBezTo>
                  <a:pt x="2217" y="1781"/>
                  <a:pt x="2215" y="1777"/>
                  <a:pt x="2215" y="1775"/>
                </a:cubicBezTo>
                <a:cubicBezTo>
                  <a:pt x="2215" y="1774"/>
                  <a:pt x="2211" y="1765"/>
                  <a:pt x="2216" y="1765"/>
                </a:cubicBezTo>
                <a:cubicBezTo>
                  <a:pt x="2221" y="1764"/>
                  <a:pt x="2227" y="1762"/>
                  <a:pt x="2227" y="1762"/>
                </a:cubicBezTo>
                <a:cubicBezTo>
                  <a:pt x="2227" y="1762"/>
                  <a:pt x="2228" y="1765"/>
                  <a:pt x="2228" y="1767"/>
                </a:cubicBezTo>
                <a:cubicBezTo>
                  <a:pt x="2228" y="1770"/>
                  <a:pt x="2227" y="1777"/>
                  <a:pt x="2227" y="1779"/>
                </a:cubicBezTo>
                <a:cubicBezTo>
                  <a:pt x="2227" y="1781"/>
                  <a:pt x="2222" y="1786"/>
                  <a:pt x="2227" y="1789"/>
                </a:cubicBezTo>
                <a:cubicBezTo>
                  <a:pt x="2232" y="1792"/>
                  <a:pt x="2234" y="1792"/>
                  <a:pt x="2235" y="1791"/>
                </a:cubicBezTo>
                <a:cubicBezTo>
                  <a:pt x="2237" y="1790"/>
                  <a:pt x="2248" y="1778"/>
                  <a:pt x="2248" y="1778"/>
                </a:cubicBezTo>
                <a:cubicBezTo>
                  <a:pt x="2264" y="1772"/>
                  <a:pt x="2264" y="1772"/>
                  <a:pt x="2264" y="1772"/>
                </a:cubicBezTo>
                <a:cubicBezTo>
                  <a:pt x="2264" y="1772"/>
                  <a:pt x="2269" y="1763"/>
                  <a:pt x="2271" y="1763"/>
                </a:cubicBezTo>
                <a:cubicBezTo>
                  <a:pt x="2272" y="1762"/>
                  <a:pt x="2281" y="1755"/>
                  <a:pt x="2281" y="1755"/>
                </a:cubicBezTo>
                <a:cubicBezTo>
                  <a:pt x="2281" y="1755"/>
                  <a:pt x="2288" y="1748"/>
                  <a:pt x="2289" y="1748"/>
                </a:cubicBezTo>
                <a:cubicBezTo>
                  <a:pt x="2290" y="1748"/>
                  <a:pt x="2302" y="1745"/>
                  <a:pt x="2302" y="1745"/>
                </a:cubicBezTo>
                <a:cubicBezTo>
                  <a:pt x="2302" y="1745"/>
                  <a:pt x="2304" y="1744"/>
                  <a:pt x="2308" y="1743"/>
                </a:cubicBezTo>
                <a:cubicBezTo>
                  <a:pt x="2311" y="1743"/>
                  <a:pt x="2320" y="1736"/>
                  <a:pt x="2322" y="1738"/>
                </a:cubicBezTo>
                <a:cubicBezTo>
                  <a:pt x="2323" y="1741"/>
                  <a:pt x="2322" y="1745"/>
                  <a:pt x="2322" y="1745"/>
                </a:cubicBezTo>
                <a:cubicBezTo>
                  <a:pt x="2322" y="1745"/>
                  <a:pt x="2312" y="1747"/>
                  <a:pt x="2310" y="1749"/>
                </a:cubicBezTo>
                <a:cubicBezTo>
                  <a:pt x="2308" y="1751"/>
                  <a:pt x="2292" y="1755"/>
                  <a:pt x="2290" y="1758"/>
                </a:cubicBezTo>
                <a:cubicBezTo>
                  <a:pt x="2288" y="1761"/>
                  <a:pt x="2286" y="1764"/>
                  <a:pt x="2284" y="1765"/>
                </a:cubicBezTo>
                <a:cubicBezTo>
                  <a:pt x="2282" y="1766"/>
                  <a:pt x="2281" y="1768"/>
                  <a:pt x="2281" y="1768"/>
                </a:cubicBezTo>
                <a:cubicBezTo>
                  <a:pt x="2281" y="1768"/>
                  <a:pt x="2284" y="1769"/>
                  <a:pt x="2286" y="1773"/>
                </a:cubicBezTo>
                <a:cubicBezTo>
                  <a:pt x="2288" y="1777"/>
                  <a:pt x="2286" y="1778"/>
                  <a:pt x="2290" y="1778"/>
                </a:cubicBezTo>
                <a:cubicBezTo>
                  <a:pt x="2293" y="1778"/>
                  <a:pt x="2308" y="1772"/>
                  <a:pt x="2308" y="1772"/>
                </a:cubicBezTo>
                <a:cubicBezTo>
                  <a:pt x="2314" y="1781"/>
                  <a:pt x="2314" y="1781"/>
                  <a:pt x="2314" y="1781"/>
                </a:cubicBezTo>
                <a:cubicBezTo>
                  <a:pt x="2309" y="1781"/>
                  <a:pt x="2309" y="1781"/>
                  <a:pt x="2309" y="1781"/>
                </a:cubicBezTo>
                <a:cubicBezTo>
                  <a:pt x="2305" y="1779"/>
                  <a:pt x="2305" y="1779"/>
                  <a:pt x="2305" y="1779"/>
                </a:cubicBezTo>
                <a:cubicBezTo>
                  <a:pt x="2291" y="1782"/>
                  <a:pt x="2291" y="1782"/>
                  <a:pt x="2291" y="1782"/>
                </a:cubicBezTo>
                <a:cubicBezTo>
                  <a:pt x="2283" y="1778"/>
                  <a:pt x="2283" y="1778"/>
                  <a:pt x="2283" y="1778"/>
                </a:cubicBezTo>
                <a:cubicBezTo>
                  <a:pt x="2279" y="1773"/>
                  <a:pt x="2279" y="1773"/>
                  <a:pt x="2279" y="1773"/>
                </a:cubicBezTo>
                <a:cubicBezTo>
                  <a:pt x="2279" y="1773"/>
                  <a:pt x="2275" y="1772"/>
                  <a:pt x="2272" y="1775"/>
                </a:cubicBezTo>
                <a:cubicBezTo>
                  <a:pt x="2270" y="1778"/>
                  <a:pt x="2266" y="1781"/>
                  <a:pt x="2265" y="1783"/>
                </a:cubicBezTo>
                <a:cubicBezTo>
                  <a:pt x="2265" y="1785"/>
                  <a:pt x="2254" y="1783"/>
                  <a:pt x="2253" y="1786"/>
                </a:cubicBezTo>
                <a:cubicBezTo>
                  <a:pt x="2252" y="1788"/>
                  <a:pt x="2250" y="1788"/>
                  <a:pt x="2248" y="1792"/>
                </a:cubicBezTo>
                <a:cubicBezTo>
                  <a:pt x="2246" y="1796"/>
                  <a:pt x="2248" y="1797"/>
                  <a:pt x="2242" y="1800"/>
                </a:cubicBezTo>
                <a:cubicBezTo>
                  <a:pt x="2235" y="1802"/>
                  <a:pt x="2228" y="1802"/>
                  <a:pt x="2228" y="1804"/>
                </a:cubicBezTo>
                <a:cubicBezTo>
                  <a:pt x="2227" y="1805"/>
                  <a:pt x="2227" y="1811"/>
                  <a:pt x="2226" y="1813"/>
                </a:cubicBezTo>
                <a:cubicBezTo>
                  <a:pt x="2225" y="1815"/>
                  <a:pt x="2225" y="1817"/>
                  <a:pt x="2223" y="1818"/>
                </a:cubicBezTo>
                <a:cubicBezTo>
                  <a:pt x="2221" y="1820"/>
                  <a:pt x="2213" y="1820"/>
                  <a:pt x="2213" y="1820"/>
                </a:cubicBezTo>
                <a:cubicBezTo>
                  <a:pt x="2209" y="1828"/>
                  <a:pt x="2209" y="1828"/>
                  <a:pt x="2209" y="1828"/>
                </a:cubicBezTo>
                <a:cubicBezTo>
                  <a:pt x="2208" y="1836"/>
                  <a:pt x="2208" y="1836"/>
                  <a:pt x="2208" y="1836"/>
                </a:cubicBezTo>
                <a:cubicBezTo>
                  <a:pt x="2211" y="1842"/>
                  <a:pt x="2211" y="1842"/>
                  <a:pt x="2211" y="1842"/>
                </a:cubicBezTo>
                <a:cubicBezTo>
                  <a:pt x="2221" y="1841"/>
                  <a:pt x="2221" y="1841"/>
                  <a:pt x="2221" y="1841"/>
                </a:cubicBezTo>
                <a:cubicBezTo>
                  <a:pt x="2226" y="1840"/>
                  <a:pt x="2226" y="1840"/>
                  <a:pt x="2226" y="1840"/>
                </a:cubicBezTo>
                <a:cubicBezTo>
                  <a:pt x="2237" y="1847"/>
                  <a:pt x="2237" y="1847"/>
                  <a:pt x="2237" y="1847"/>
                </a:cubicBezTo>
                <a:cubicBezTo>
                  <a:pt x="2238" y="1851"/>
                  <a:pt x="2238" y="1851"/>
                  <a:pt x="2238" y="1851"/>
                </a:cubicBezTo>
                <a:cubicBezTo>
                  <a:pt x="2238" y="1851"/>
                  <a:pt x="2248" y="1850"/>
                  <a:pt x="2250" y="1849"/>
                </a:cubicBezTo>
                <a:cubicBezTo>
                  <a:pt x="2252" y="1849"/>
                  <a:pt x="2259" y="1846"/>
                  <a:pt x="2260" y="1849"/>
                </a:cubicBezTo>
                <a:cubicBezTo>
                  <a:pt x="2261" y="1852"/>
                  <a:pt x="2261" y="1856"/>
                  <a:pt x="2261" y="1858"/>
                </a:cubicBezTo>
                <a:cubicBezTo>
                  <a:pt x="2261" y="1860"/>
                  <a:pt x="2257" y="1862"/>
                  <a:pt x="2254" y="1866"/>
                </a:cubicBezTo>
                <a:cubicBezTo>
                  <a:pt x="2250" y="1869"/>
                  <a:pt x="2248" y="1869"/>
                  <a:pt x="2244" y="1872"/>
                </a:cubicBezTo>
                <a:cubicBezTo>
                  <a:pt x="2240" y="1875"/>
                  <a:pt x="2232" y="1871"/>
                  <a:pt x="2232" y="1871"/>
                </a:cubicBezTo>
                <a:cubicBezTo>
                  <a:pt x="2223" y="1875"/>
                  <a:pt x="2223" y="1875"/>
                  <a:pt x="2223" y="1875"/>
                </a:cubicBezTo>
                <a:cubicBezTo>
                  <a:pt x="2217" y="1880"/>
                  <a:pt x="2217" y="1880"/>
                  <a:pt x="2217" y="1880"/>
                </a:cubicBezTo>
                <a:cubicBezTo>
                  <a:pt x="2218" y="1886"/>
                  <a:pt x="2218" y="1886"/>
                  <a:pt x="2218" y="1886"/>
                </a:cubicBezTo>
                <a:cubicBezTo>
                  <a:pt x="2216" y="1894"/>
                  <a:pt x="2216" y="1894"/>
                  <a:pt x="2216" y="1894"/>
                </a:cubicBezTo>
                <a:cubicBezTo>
                  <a:pt x="2209" y="1896"/>
                  <a:pt x="2209" y="1896"/>
                  <a:pt x="2209" y="1896"/>
                </a:cubicBezTo>
                <a:cubicBezTo>
                  <a:pt x="2209" y="1896"/>
                  <a:pt x="2204" y="1900"/>
                  <a:pt x="2204" y="1904"/>
                </a:cubicBezTo>
                <a:cubicBezTo>
                  <a:pt x="2203" y="1908"/>
                  <a:pt x="2203" y="1912"/>
                  <a:pt x="2203" y="1912"/>
                </a:cubicBezTo>
                <a:cubicBezTo>
                  <a:pt x="2206" y="1917"/>
                  <a:pt x="2206" y="1917"/>
                  <a:pt x="2206" y="1917"/>
                </a:cubicBezTo>
                <a:cubicBezTo>
                  <a:pt x="2206" y="1917"/>
                  <a:pt x="2211" y="1915"/>
                  <a:pt x="2213" y="1915"/>
                </a:cubicBezTo>
                <a:cubicBezTo>
                  <a:pt x="2214" y="1914"/>
                  <a:pt x="2216" y="1910"/>
                  <a:pt x="2216" y="1910"/>
                </a:cubicBezTo>
                <a:cubicBezTo>
                  <a:pt x="2221" y="1909"/>
                  <a:pt x="2221" y="1909"/>
                  <a:pt x="2221" y="1909"/>
                </a:cubicBezTo>
                <a:cubicBezTo>
                  <a:pt x="2222" y="1913"/>
                  <a:pt x="2222" y="1913"/>
                  <a:pt x="2222" y="1913"/>
                </a:cubicBezTo>
                <a:cubicBezTo>
                  <a:pt x="2217" y="1917"/>
                  <a:pt x="2217" y="1917"/>
                  <a:pt x="2217" y="1917"/>
                </a:cubicBezTo>
                <a:cubicBezTo>
                  <a:pt x="2211" y="1922"/>
                  <a:pt x="2211" y="1922"/>
                  <a:pt x="2211" y="1922"/>
                </a:cubicBezTo>
                <a:cubicBezTo>
                  <a:pt x="2208" y="1922"/>
                  <a:pt x="2208" y="1922"/>
                  <a:pt x="2208" y="1922"/>
                </a:cubicBezTo>
                <a:cubicBezTo>
                  <a:pt x="2201" y="1933"/>
                  <a:pt x="2201" y="1933"/>
                  <a:pt x="2201" y="1933"/>
                </a:cubicBezTo>
                <a:cubicBezTo>
                  <a:pt x="2208" y="1947"/>
                  <a:pt x="2208" y="1947"/>
                  <a:pt x="2208" y="1947"/>
                </a:cubicBezTo>
                <a:cubicBezTo>
                  <a:pt x="2215" y="1953"/>
                  <a:pt x="2215" y="1953"/>
                  <a:pt x="2215" y="1953"/>
                </a:cubicBezTo>
                <a:cubicBezTo>
                  <a:pt x="2226" y="1955"/>
                  <a:pt x="2226" y="1955"/>
                  <a:pt x="2226" y="1955"/>
                </a:cubicBezTo>
                <a:cubicBezTo>
                  <a:pt x="2232" y="1953"/>
                  <a:pt x="2232" y="1953"/>
                  <a:pt x="2232" y="1953"/>
                </a:cubicBezTo>
                <a:cubicBezTo>
                  <a:pt x="2241" y="1950"/>
                  <a:pt x="2241" y="1950"/>
                  <a:pt x="2241" y="1950"/>
                </a:cubicBezTo>
                <a:cubicBezTo>
                  <a:pt x="2246" y="1952"/>
                  <a:pt x="2246" y="1952"/>
                  <a:pt x="2246" y="1952"/>
                </a:cubicBezTo>
                <a:cubicBezTo>
                  <a:pt x="2252" y="1955"/>
                  <a:pt x="2252" y="1955"/>
                  <a:pt x="2252" y="1955"/>
                </a:cubicBezTo>
                <a:cubicBezTo>
                  <a:pt x="2251" y="1960"/>
                  <a:pt x="2251" y="1960"/>
                  <a:pt x="2251" y="1960"/>
                </a:cubicBezTo>
                <a:cubicBezTo>
                  <a:pt x="2243" y="1963"/>
                  <a:pt x="2243" y="1963"/>
                  <a:pt x="2243" y="1963"/>
                </a:cubicBezTo>
                <a:cubicBezTo>
                  <a:pt x="2241" y="1970"/>
                  <a:pt x="2241" y="1970"/>
                  <a:pt x="2241" y="1970"/>
                </a:cubicBezTo>
                <a:cubicBezTo>
                  <a:pt x="2247" y="1972"/>
                  <a:pt x="2247" y="1972"/>
                  <a:pt x="2247" y="1972"/>
                </a:cubicBezTo>
                <a:cubicBezTo>
                  <a:pt x="2255" y="1971"/>
                  <a:pt x="2255" y="1971"/>
                  <a:pt x="2255" y="1971"/>
                </a:cubicBezTo>
                <a:cubicBezTo>
                  <a:pt x="2260" y="1974"/>
                  <a:pt x="2260" y="1974"/>
                  <a:pt x="2260" y="1974"/>
                </a:cubicBezTo>
                <a:cubicBezTo>
                  <a:pt x="2260" y="1974"/>
                  <a:pt x="2264" y="1978"/>
                  <a:pt x="2265" y="1979"/>
                </a:cubicBezTo>
                <a:cubicBezTo>
                  <a:pt x="2267" y="1980"/>
                  <a:pt x="2276" y="1979"/>
                  <a:pt x="2276" y="1979"/>
                </a:cubicBezTo>
                <a:cubicBezTo>
                  <a:pt x="2291" y="1979"/>
                  <a:pt x="2291" y="1979"/>
                  <a:pt x="2291" y="1979"/>
                </a:cubicBezTo>
                <a:cubicBezTo>
                  <a:pt x="2306" y="1978"/>
                  <a:pt x="2306" y="1978"/>
                  <a:pt x="2306" y="1978"/>
                </a:cubicBezTo>
                <a:cubicBezTo>
                  <a:pt x="2313" y="1986"/>
                  <a:pt x="2313" y="1986"/>
                  <a:pt x="2313" y="1986"/>
                </a:cubicBezTo>
                <a:cubicBezTo>
                  <a:pt x="2323" y="1993"/>
                  <a:pt x="2323" y="1993"/>
                  <a:pt x="2323" y="1993"/>
                </a:cubicBezTo>
                <a:cubicBezTo>
                  <a:pt x="2323" y="1993"/>
                  <a:pt x="2325" y="1995"/>
                  <a:pt x="2325" y="1997"/>
                </a:cubicBezTo>
                <a:cubicBezTo>
                  <a:pt x="2325" y="1998"/>
                  <a:pt x="2322" y="2004"/>
                  <a:pt x="2322" y="2004"/>
                </a:cubicBezTo>
                <a:cubicBezTo>
                  <a:pt x="2313" y="2012"/>
                  <a:pt x="2313" y="2012"/>
                  <a:pt x="2313" y="2012"/>
                </a:cubicBezTo>
                <a:cubicBezTo>
                  <a:pt x="2306" y="2014"/>
                  <a:pt x="2306" y="2014"/>
                  <a:pt x="2306" y="2014"/>
                </a:cubicBezTo>
                <a:cubicBezTo>
                  <a:pt x="2304" y="2021"/>
                  <a:pt x="2304" y="2021"/>
                  <a:pt x="2304" y="2021"/>
                </a:cubicBezTo>
                <a:cubicBezTo>
                  <a:pt x="2313" y="2028"/>
                  <a:pt x="2313" y="2028"/>
                  <a:pt x="2313" y="2028"/>
                </a:cubicBezTo>
                <a:cubicBezTo>
                  <a:pt x="2316" y="2037"/>
                  <a:pt x="2316" y="2037"/>
                  <a:pt x="2316" y="2037"/>
                </a:cubicBezTo>
                <a:cubicBezTo>
                  <a:pt x="2335" y="2037"/>
                  <a:pt x="2335" y="2037"/>
                  <a:pt x="2335" y="2037"/>
                </a:cubicBezTo>
                <a:cubicBezTo>
                  <a:pt x="2335" y="2037"/>
                  <a:pt x="2339" y="2042"/>
                  <a:pt x="2340" y="2045"/>
                </a:cubicBezTo>
                <a:cubicBezTo>
                  <a:pt x="2340" y="2047"/>
                  <a:pt x="2338" y="2054"/>
                  <a:pt x="2338" y="2054"/>
                </a:cubicBezTo>
                <a:cubicBezTo>
                  <a:pt x="2338" y="2054"/>
                  <a:pt x="2340" y="2060"/>
                  <a:pt x="2342" y="2061"/>
                </a:cubicBezTo>
                <a:cubicBezTo>
                  <a:pt x="2343" y="2062"/>
                  <a:pt x="2351" y="2063"/>
                  <a:pt x="2351" y="2065"/>
                </a:cubicBezTo>
                <a:cubicBezTo>
                  <a:pt x="2351" y="2066"/>
                  <a:pt x="2352" y="2073"/>
                  <a:pt x="2354" y="2076"/>
                </a:cubicBezTo>
                <a:cubicBezTo>
                  <a:pt x="2356" y="2080"/>
                  <a:pt x="2360" y="2086"/>
                  <a:pt x="2360" y="2089"/>
                </a:cubicBezTo>
                <a:cubicBezTo>
                  <a:pt x="2359" y="2092"/>
                  <a:pt x="2364" y="2101"/>
                  <a:pt x="2364" y="2101"/>
                </a:cubicBezTo>
                <a:cubicBezTo>
                  <a:pt x="2364" y="2101"/>
                  <a:pt x="2361" y="2104"/>
                  <a:pt x="2363" y="2107"/>
                </a:cubicBezTo>
                <a:cubicBezTo>
                  <a:pt x="2364" y="2110"/>
                  <a:pt x="2369" y="2110"/>
                  <a:pt x="2368" y="2112"/>
                </a:cubicBezTo>
                <a:cubicBezTo>
                  <a:pt x="2367" y="2113"/>
                  <a:pt x="2363" y="2124"/>
                  <a:pt x="2363" y="2124"/>
                </a:cubicBezTo>
                <a:cubicBezTo>
                  <a:pt x="2353" y="2129"/>
                  <a:pt x="2353" y="2129"/>
                  <a:pt x="2353" y="2129"/>
                </a:cubicBezTo>
                <a:cubicBezTo>
                  <a:pt x="2354" y="2136"/>
                  <a:pt x="2354" y="2136"/>
                  <a:pt x="2354" y="2136"/>
                </a:cubicBezTo>
                <a:cubicBezTo>
                  <a:pt x="2352" y="2149"/>
                  <a:pt x="2352" y="2149"/>
                  <a:pt x="2352" y="2149"/>
                </a:cubicBezTo>
                <a:cubicBezTo>
                  <a:pt x="2340" y="2159"/>
                  <a:pt x="2340" y="2159"/>
                  <a:pt x="2340" y="2159"/>
                </a:cubicBezTo>
                <a:cubicBezTo>
                  <a:pt x="2337" y="2170"/>
                  <a:pt x="2337" y="2170"/>
                  <a:pt x="2337" y="2170"/>
                </a:cubicBezTo>
                <a:cubicBezTo>
                  <a:pt x="2325" y="2179"/>
                  <a:pt x="2325" y="2179"/>
                  <a:pt x="2325" y="2179"/>
                </a:cubicBezTo>
                <a:cubicBezTo>
                  <a:pt x="2322" y="2190"/>
                  <a:pt x="2322" y="2190"/>
                  <a:pt x="2322" y="2190"/>
                </a:cubicBezTo>
                <a:cubicBezTo>
                  <a:pt x="2312" y="2203"/>
                  <a:pt x="2312" y="2203"/>
                  <a:pt x="2312" y="2203"/>
                </a:cubicBezTo>
                <a:cubicBezTo>
                  <a:pt x="2312" y="2203"/>
                  <a:pt x="2298" y="2207"/>
                  <a:pt x="2296" y="2208"/>
                </a:cubicBezTo>
                <a:cubicBezTo>
                  <a:pt x="2295" y="2210"/>
                  <a:pt x="2278" y="2218"/>
                  <a:pt x="2278" y="2218"/>
                </a:cubicBezTo>
                <a:cubicBezTo>
                  <a:pt x="2262" y="2218"/>
                  <a:pt x="2262" y="2218"/>
                  <a:pt x="2262" y="2218"/>
                </a:cubicBezTo>
                <a:cubicBezTo>
                  <a:pt x="2261" y="2211"/>
                  <a:pt x="2261" y="2211"/>
                  <a:pt x="2261" y="2211"/>
                </a:cubicBezTo>
                <a:cubicBezTo>
                  <a:pt x="2261" y="2211"/>
                  <a:pt x="2268" y="2211"/>
                  <a:pt x="2269" y="2209"/>
                </a:cubicBezTo>
                <a:cubicBezTo>
                  <a:pt x="2270" y="2207"/>
                  <a:pt x="2269" y="2202"/>
                  <a:pt x="2269" y="2202"/>
                </a:cubicBezTo>
                <a:cubicBezTo>
                  <a:pt x="2269" y="2202"/>
                  <a:pt x="2269" y="2196"/>
                  <a:pt x="2271" y="2195"/>
                </a:cubicBezTo>
                <a:cubicBezTo>
                  <a:pt x="2273" y="2194"/>
                  <a:pt x="2286" y="2185"/>
                  <a:pt x="2286" y="2185"/>
                </a:cubicBezTo>
                <a:cubicBezTo>
                  <a:pt x="2300" y="2178"/>
                  <a:pt x="2300" y="2178"/>
                  <a:pt x="2300" y="2178"/>
                </a:cubicBezTo>
                <a:cubicBezTo>
                  <a:pt x="2311" y="2172"/>
                  <a:pt x="2311" y="2172"/>
                  <a:pt x="2311" y="2172"/>
                </a:cubicBezTo>
                <a:cubicBezTo>
                  <a:pt x="2321" y="2171"/>
                  <a:pt x="2321" y="2171"/>
                  <a:pt x="2321" y="2171"/>
                </a:cubicBezTo>
                <a:cubicBezTo>
                  <a:pt x="2323" y="2160"/>
                  <a:pt x="2323" y="2160"/>
                  <a:pt x="2323" y="2160"/>
                </a:cubicBezTo>
                <a:cubicBezTo>
                  <a:pt x="2321" y="2151"/>
                  <a:pt x="2321" y="2151"/>
                  <a:pt x="2321" y="2151"/>
                </a:cubicBezTo>
                <a:cubicBezTo>
                  <a:pt x="2313" y="2145"/>
                  <a:pt x="2313" y="2145"/>
                  <a:pt x="2313" y="2145"/>
                </a:cubicBezTo>
                <a:cubicBezTo>
                  <a:pt x="2302" y="2140"/>
                  <a:pt x="2302" y="2140"/>
                  <a:pt x="2302" y="2140"/>
                </a:cubicBezTo>
                <a:cubicBezTo>
                  <a:pt x="2288" y="2140"/>
                  <a:pt x="2288" y="2140"/>
                  <a:pt x="2288" y="2140"/>
                </a:cubicBezTo>
                <a:cubicBezTo>
                  <a:pt x="2263" y="2139"/>
                  <a:pt x="2263" y="2139"/>
                  <a:pt x="2263" y="2139"/>
                </a:cubicBezTo>
                <a:cubicBezTo>
                  <a:pt x="2253" y="2133"/>
                  <a:pt x="2253" y="2133"/>
                  <a:pt x="2253" y="2133"/>
                </a:cubicBezTo>
                <a:cubicBezTo>
                  <a:pt x="2247" y="2130"/>
                  <a:pt x="2247" y="2130"/>
                  <a:pt x="2247" y="2130"/>
                </a:cubicBezTo>
                <a:cubicBezTo>
                  <a:pt x="2234" y="2124"/>
                  <a:pt x="2234" y="2124"/>
                  <a:pt x="2234" y="2124"/>
                </a:cubicBezTo>
                <a:cubicBezTo>
                  <a:pt x="2228" y="2127"/>
                  <a:pt x="2228" y="2127"/>
                  <a:pt x="2228" y="2127"/>
                </a:cubicBezTo>
                <a:cubicBezTo>
                  <a:pt x="2224" y="2135"/>
                  <a:pt x="2224" y="2135"/>
                  <a:pt x="2224" y="2135"/>
                </a:cubicBezTo>
                <a:cubicBezTo>
                  <a:pt x="2220" y="2145"/>
                  <a:pt x="2220" y="2145"/>
                  <a:pt x="2220" y="2145"/>
                </a:cubicBezTo>
                <a:cubicBezTo>
                  <a:pt x="2214" y="2151"/>
                  <a:pt x="2214" y="2151"/>
                  <a:pt x="2214" y="2151"/>
                </a:cubicBezTo>
                <a:cubicBezTo>
                  <a:pt x="2211" y="2163"/>
                  <a:pt x="2211" y="2163"/>
                  <a:pt x="2211" y="2163"/>
                </a:cubicBezTo>
                <a:cubicBezTo>
                  <a:pt x="2212" y="2171"/>
                  <a:pt x="2212" y="2171"/>
                  <a:pt x="2212" y="2171"/>
                </a:cubicBezTo>
                <a:cubicBezTo>
                  <a:pt x="2212" y="2171"/>
                  <a:pt x="2215" y="2180"/>
                  <a:pt x="2215" y="2181"/>
                </a:cubicBezTo>
                <a:cubicBezTo>
                  <a:pt x="2215" y="2182"/>
                  <a:pt x="2210" y="2188"/>
                  <a:pt x="2209" y="2190"/>
                </a:cubicBezTo>
                <a:cubicBezTo>
                  <a:pt x="2208" y="2192"/>
                  <a:pt x="2204" y="2200"/>
                  <a:pt x="2204" y="2200"/>
                </a:cubicBezTo>
                <a:cubicBezTo>
                  <a:pt x="2200" y="2217"/>
                  <a:pt x="2200" y="2217"/>
                  <a:pt x="2200" y="2217"/>
                </a:cubicBezTo>
                <a:cubicBezTo>
                  <a:pt x="2194" y="2223"/>
                  <a:pt x="2194" y="2223"/>
                  <a:pt x="2194" y="2223"/>
                </a:cubicBezTo>
                <a:cubicBezTo>
                  <a:pt x="2199" y="2232"/>
                  <a:pt x="2199" y="2232"/>
                  <a:pt x="2199" y="2232"/>
                </a:cubicBezTo>
                <a:cubicBezTo>
                  <a:pt x="2199" y="2232"/>
                  <a:pt x="2196" y="2239"/>
                  <a:pt x="2194" y="2240"/>
                </a:cubicBezTo>
                <a:cubicBezTo>
                  <a:pt x="2192" y="2242"/>
                  <a:pt x="2184" y="2247"/>
                  <a:pt x="2184" y="2249"/>
                </a:cubicBezTo>
                <a:cubicBezTo>
                  <a:pt x="2184" y="2252"/>
                  <a:pt x="2184" y="2259"/>
                  <a:pt x="2184" y="2259"/>
                </a:cubicBezTo>
                <a:cubicBezTo>
                  <a:pt x="2184" y="2259"/>
                  <a:pt x="2177" y="2262"/>
                  <a:pt x="2176" y="2263"/>
                </a:cubicBezTo>
                <a:cubicBezTo>
                  <a:pt x="2176" y="2265"/>
                  <a:pt x="2171" y="2271"/>
                  <a:pt x="2171" y="2271"/>
                </a:cubicBezTo>
                <a:cubicBezTo>
                  <a:pt x="2169" y="2279"/>
                  <a:pt x="2169" y="2279"/>
                  <a:pt x="2169" y="2279"/>
                </a:cubicBezTo>
                <a:cubicBezTo>
                  <a:pt x="2173" y="2283"/>
                  <a:pt x="2173" y="2283"/>
                  <a:pt x="2173" y="2283"/>
                </a:cubicBezTo>
                <a:cubicBezTo>
                  <a:pt x="2188" y="2281"/>
                  <a:pt x="2188" y="2281"/>
                  <a:pt x="2188" y="2281"/>
                </a:cubicBezTo>
                <a:cubicBezTo>
                  <a:pt x="2200" y="2283"/>
                  <a:pt x="2200" y="2283"/>
                  <a:pt x="2200" y="2283"/>
                </a:cubicBezTo>
                <a:cubicBezTo>
                  <a:pt x="2203" y="2287"/>
                  <a:pt x="2203" y="2287"/>
                  <a:pt x="2203" y="2287"/>
                </a:cubicBezTo>
                <a:cubicBezTo>
                  <a:pt x="2200" y="2290"/>
                  <a:pt x="2200" y="2290"/>
                  <a:pt x="2200" y="2290"/>
                </a:cubicBezTo>
                <a:cubicBezTo>
                  <a:pt x="2196" y="2288"/>
                  <a:pt x="2196" y="2288"/>
                  <a:pt x="2196" y="2288"/>
                </a:cubicBezTo>
                <a:cubicBezTo>
                  <a:pt x="2187" y="2285"/>
                  <a:pt x="2187" y="2285"/>
                  <a:pt x="2187" y="2285"/>
                </a:cubicBezTo>
                <a:cubicBezTo>
                  <a:pt x="2176" y="2288"/>
                  <a:pt x="2176" y="2288"/>
                  <a:pt x="2176" y="2288"/>
                </a:cubicBezTo>
                <a:cubicBezTo>
                  <a:pt x="2168" y="2286"/>
                  <a:pt x="2168" y="2286"/>
                  <a:pt x="2168" y="2286"/>
                </a:cubicBezTo>
                <a:cubicBezTo>
                  <a:pt x="2157" y="2298"/>
                  <a:pt x="2157" y="2298"/>
                  <a:pt x="2157" y="2298"/>
                </a:cubicBezTo>
                <a:cubicBezTo>
                  <a:pt x="2148" y="2316"/>
                  <a:pt x="2148" y="2316"/>
                  <a:pt x="2148" y="2316"/>
                </a:cubicBezTo>
                <a:cubicBezTo>
                  <a:pt x="2105" y="2374"/>
                  <a:pt x="2105" y="2374"/>
                  <a:pt x="2105" y="2374"/>
                </a:cubicBezTo>
                <a:cubicBezTo>
                  <a:pt x="2070" y="2418"/>
                  <a:pt x="2070" y="2418"/>
                  <a:pt x="2070" y="2418"/>
                </a:cubicBezTo>
                <a:cubicBezTo>
                  <a:pt x="2043" y="2455"/>
                  <a:pt x="2043" y="2455"/>
                  <a:pt x="2043" y="2455"/>
                </a:cubicBezTo>
                <a:cubicBezTo>
                  <a:pt x="2019" y="2481"/>
                  <a:pt x="2019" y="2481"/>
                  <a:pt x="2019" y="2481"/>
                </a:cubicBezTo>
                <a:cubicBezTo>
                  <a:pt x="1992" y="2510"/>
                  <a:pt x="1992" y="2510"/>
                  <a:pt x="1992" y="2510"/>
                </a:cubicBezTo>
                <a:cubicBezTo>
                  <a:pt x="1981" y="2522"/>
                  <a:pt x="1981" y="2522"/>
                  <a:pt x="1981" y="2522"/>
                </a:cubicBezTo>
                <a:cubicBezTo>
                  <a:pt x="1983" y="2534"/>
                  <a:pt x="1983" y="2534"/>
                  <a:pt x="1983" y="2534"/>
                </a:cubicBezTo>
                <a:cubicBezTo>
                  <a:pt x="1981" y="2543"/>
                  <a:pt x="1981" y="2543"/>
                  <a:pt x="1981" y="2543"/>
                </a:cubicBezTo>
                <a:cubicBezTo>
                  <a:pt x="1963" y="2560"/>
                  <a:pt x="1963" y="2560"/>
                  <a:pt x="1963" y="2560"/>
                </a:cubicBezTo>
                <a:cubicBezTo>
                  <a:pt x="1961" y="2573"/>
                  <a:pt x="1961" y="2573"/>
                  <a:pt x="1961" y="2573"/>
                </a:cubicBezTo>
                <a:cubicBezTo>
                  <a:pt x="1962" y="2592"/>
                  <a:pt x="1962" y="2592"/>
                  <a:pt x="1962" y="2592"/>
                </a:cubicBezTo>
                <a:cubicBezTo>
                  <a:pt x="1952" y="2601"/>
                  <a:pt x="1952" y="2601"/>
                  <a:pt x="1952" y="2601"/>
                </a:cubicBezTo>
                <a:cubicBezTo>
                  <a:pt x="1944" y="2627"/>
                  <a:pt x="1944" y="2627"/>
                  <a:pt x="1944" y="2627"/>
                </a:cubicBezTo>
                <a:cubicBezTo>
                  <a:pt x="1930" y="2642"/>
                  <a:pt x="1930" y="2642"/>
                  <a:pt x="1930" y="2642"/>
                </a:cubicBezTo>
                <a:cubicBezTo>
                  <a:pt x="1918" y="2668"/>
                  <a:pt x="1918" y="2668"/>
                  <a:pt x="1918" y="2668"/>
                </a:cubicBezTo>
                <a:cubicBezTo>
                  <a:pt x="1899" y="2679"/>
                  <a:pt x="1899" y="2679"/>
                  <a:pt x="1899" y="2679"/>
                </a:cubicBezTo>
                <a:cubicBezTo>
                  <a:pt x="1882" y="2703"/>
                  <a:pt x="1882" y="2703"/>
                  <a:pt x="1882" y="2703"/>
                </a:cubicBezTo>
                <a:cubicBezTo>
                  <a:pt x="1887" y="2721"/>
                  <a:pt x="1887" y="2721"/>
                  <a:pt x="1887" y="2721"/>
                </a:cubicBezTo>
                <a:cubicBezTo>
                  <a:pt x="1895" y="2743"/>
                  <a:pt x="1895" y="2743"/>
                  <a:pt x="1895" y="2743"/>
                </a:cubicBezTo>
                <a:cubicBezTo>
                  <a:pt x="1887" y="2760"/>
                  <a:pt x="1887" y="2760"/>
                  <a:pt x="1887" y="2760"/>
                </a:cubicBezTo>
                <a:cubicBezTo>
                  <a:pt x="1879" y="2772"/>
                  <a:pt x="1879" y="2772"/>
                  <a:pt x="1879" y="2772"/>
                </a:cubicBezTo>
                <a:cubicBezTo>
                  <a:pt x="1875" y="2787"/>
                  <a:pt x="1875" y="2787"/>
                  <a:pt x="1875" y="2787"/>
                </a:cubicBezTo>
                <a:cubicBezTo>
                  <a:pt x="1871" y="2799"/>
                  <a:pt x="1871" y="2799"/>
                  <a:pt x="1871" y="2799"/>
                </a:cubicBezTo>
                <a:cubicBezTo>
                  <a:pt x="1874" y="2816"/>
                  <a:pt x="1874" y="2816"/>
                  <a:pt x="1874" y="2816"/>
                </a:cubicBezTo>
                <a:cubicBezTo>
                  <a:pt x="1874" y="2816"/>
                  <a:pt x="1886" y="2833"/>
                  <a:pt x="1886" y="2835"/>
                </a:cubicBezTo>
                <a:cubicBezTo>
                  <a:pt x="1886" y="2838"/>
                  <a:pt x="1892" y="2859"/>
                  <a:pt x="1893" y="2862"/>
                </a:cubicBezTo>
                <a:cubicBezTo>
                  <a:pt x="1893" y="2864"/>
                  <a:pt x="1890" y="2876"/>
                  <a:pt x="1890" y="2876"/>
                </a:cubicBezTo>
                <a:cubicBezTo>
                  <a:pt x="1898" y="2897"/>
                  <a:pt x="1898" y="2897"/>
                  <a:pt x="1898" y="2897"/>
                </a:cubicBezTo>
                <a:cubicBezTo>
                  <a:pt x="1898" y="2897"/>
                  <a:pt x="1897" y="2907"/>
                  <a:pt x="1895" y="2911"/>
                </a:cubicBezTo>
                <a:cubicBezTo>
                  <a:pt x="1894" y="2914"/>
                  <a:pt x="1882" y="2924"/>
                  <a:pt x="1883" y="2930"/>
                </a:cubicBezTo>
                <a:cubicBezTo>
                  <a:pt x="1884" y="2937"/>
                  <a:pt x="1891" y="2948"/>
                  <a:pt x="1891" y="2948"/>
                </a:cubicBezTo>
                <a:cubicBezTo>
                  <a:pt x="1907" y="2949"/>
                  <a:pt x="1907" y="2949"/>
                  <a:pt x="1907" y="2949"/>
                </a:cubicBezTo>
                <a:cubicBezTo>
                  <a:pt x="1907" y="2961"/>
                  <a:pt x="1907" y="2961"/>
                  <a:pt x="1907" y="2961"/>
                </a:cubicBezTo>
                <a:cubicBezTo>
                  <a:pt x="1899" y="2967"/>
                  <a:pt x="1899" y="2967"/>
                  <a:pt x="1899" y="2967"/>
                </a:cubicBezTo>
                <a:cubicBezTo>
                  <a:pt x="1891" y="2973"/>
                  <a:pt x="1891" y="2973"/>
                  <a:pt x="1891" y="2973"/>
                </a:cubicBezTo>
                <a:cubicBezTo>
                  <a:pt x="1885" y="2980"/>
                  <a:pt x="1885" y="2980"/>
                  <a:pt x="1885" y="2980"/>
                </a:cubicBezTo>
                <a:cubicBezTo>
                  <a:pt x="1885" y="2996"/>
                  <a:pt x="1885" y="2996"/>
                  <a:pt x="1885" y="2996"/>
                </a:cubicBezTo>
                <a:cubicBezTo>
                  <a:pt x="1885" y="2996"/>
                  <a:pt x="1894" y="3004"/>
                  <a:pt x="1894" y="3005"/>
                </a:cubicBezTo>
                <a:cubicBezTo>
                  <a:pt x="1894" y="3007"/>
                  <a:pt x="1896" y="3019"/>
                  <a:pt x="1896" y="3019"/>
                </a:cubicBezTo>
                <a:cubicBezTo>
                  <a:pt x="1896" y="3019"/>
                  <a:pt x="1899" y="3033"/>
                  <a:pt x="1901" y="3037"/>
                </a:cubicBezTo>
                <a:cubicBezTo>
                  <a:pt x="1902" y="3040"/>
                  <a:pt x="1914" y="3053"/>
                  <a:pt x="1914" y="3053"/>
                </a:cubicBezTo>
                <a:cubicBezTo>
                  <a:pt x="1913" y="3068"/>
                  <a:pt x="1913" y="3068"/>
                  <a:pt x="1913" y="3068"/>
                </a:cubicBezTo>
                <a:cubicBezTo>
                  <a:pt x="1914" y="3080"/>
                  <a:pt x="1914" y="3080"/>
                  <a:pt x="1914" y="3080"/>
                </a:cubicBezTo>
                <a:cubicBezTo>
                  <a:pt x="1914" y="3080"/>
                  <a:pt x="1918" y="3083"/>
                  <a:pt x="1918" y="3086"/>
                </a:cubicBezTo>
                <a:cubicBezTo>
                  <a:pt x="1918" y="3089"/>
                  <a:pt x="1913" y="3093"/>
                  <a:pt x="1912" y="3096"/>
                </a:cubicBezTo>
                <a:cubicBezTo>
                  <a:pt x="1912" y="3098"/>
                  <a:pt x="1909" y="3109"/>
                  <a:pt x="1907" y="3112"/>
                </a:cubicBezTo>
                <a:cubicBezTo>
                  <a:pt x="1906" y="3114"/>
                  <a:pt x="1901" y="3122"/>
                  <a:pt x="1901" y="3122"/>
                </a:cubicBezTo>
                <a:cubicBezTo>
                  <a:pt x="1907" y="3129"/>
                  <a:pt x="1907" y="3129"/>
                  <a:pt x="1907" y="3129"/>
                </a:cubicBezTo>
                <a:cubicBezTo>
                  <a:pt x="1925" y="3129"/>
                  <a:pt x="1925" y="3129"/>
                  <a:pt x="1925" y="3129"/>
                </a:cubicBezTo>
                <a:cubicBezTo>
                  <a:pt x="1943" y="3131"/>
                  <a:pt x="1943" y="3131"/>
                  <a:pt x="1943" y="3131"/>
                </a:cubicBezTo>
                <a:cubicBezTo>
                  <a:pt x="1966" y="3136"/>
                  <a:pt x="1966" y="3136"/>
                  <a:pt x="1966" y="3136"/>
                </a:cubicBezTo>
                <a:cubicBezTo>
                  <a:pt x="1973" y="3147"/>
                  <a:pt x="1973" y="3147"/>
                  <a:pt x="1973" y="3147"/>
                </a:cubicBezTo>
                <a:cubicBezTo>
                  <a:pt x="1984" y="3156"/>
                  <a:pt x="1984" y="3156"/>
                  <a:pt x="1984" y="3156"/>
                </a:cubicBezTo>
                <a:cubicBezTo>
                  <a:pt x="2007" y="3157"/>
                  <a:pt x="2007" y="3157"/>
                  <a:pt x="2007" y="3157"/>
                </a:cubicBezTo>
                <a:cubicBezTo>
                  <a:pt x="2014" y="3162"/>
                  <a:pt x="2014" y="3162"/>
                  <a:pt x="2014" y="3162"/>
                </a:cubicBezTo>
                <a:cubicBezTo>
                  <a:pt x="2017" y="3175"/>
                  <a:pt x="2017" y="3175"/>
                  <a:pt x="2017" y="3175"/>
                </a:cubicBezTo>
                <a:cubicBezTo>
                  <a:pt x="2026" y="3180"/>
                  <a:pt x="2026" y="3180"/>
                  <a:pt x="2026" y="3180"/>
                </a:cubicBezTo>
                <a:cubicBezTo>
                  <a:pt x="2026" y="3180"/>
                  <a:pt x="2036" y="3183"/>
                  <a:pt x="2039" y="3186"/>
                </a:cubicBezTo>
                <a:cubicBezTo>
                  <a:pt x="2042" y="3189"/>
                  <a:pt x="2053" y="3205"/>
                  <a:pt x="2054" y="3206"/>
                </a:cubicBezTo>
                <a:cubicBezTo>
                  <a:pt x="2056" y="3208"/>
                  <a:pt x="2061" y="3223"/>
                  <a:pt x="2061" y="3223"/>
                </a:cubicBezTo>
                <a:cubicBezTo>
                  <a:pt x="2061" y="3223"/>
                  <a:pt x="2060" y="3231"/>
                  <a:pt x="2061" y="3235"/>
                </a:cubicBezTo>
                <a:cubicBezTo>
                  <a:pt x="2061" y="3239"/>
                  <a:pt x="2057" y="3245"/>
                  <a:pt x="2057" y="3248"/>
                </a:cubicBezTo>
                <a:cubicBezTo>
                  <a:pt x="2057" y="3252"/>
                  <a:pt x="2056" y="3265"/>
                  <a:pt x="2056" y="3267"/>
                </a:cubicBezTo>
                <a:cubicBezTo>
                  <a:pt x="2056" y="3269"/>
                  <a:pt x="2058" y="3281"/>
                  <a:pt x="2058" y="3281"/>
                </a:cubicBezTo>
                <a:cubicBezTo>
                  <a:pt x="2062" y="3326"/>
                  <a:pt x="2062" y="3326"/>
                  <a:pt x="2062" y="3326"/>
                </a:cubicBezTo>
                <a:cubicBezTo>
                  <a:pt x="2062" y="3326"/>
                  <a:pt x="2055" y="3331"/>
                  <a:pt x="2055" y="3333"/>
                </a:cubicBezTo>
                <a:cubicBezTo>
                  <a:pt x="2055" y="3334"/>
                  <a:pt x="2058" y="3351"/>
                  <a:pt x="2058" y="3351"/>
                </a:cubicBezTo>
                <a:cubicBezTo>
                  <a:pt x="2068" y="3365"/>
                  <a:pt x="2068" y="3365"/>
                  <a:pt x="2068" y="3365"/>
                </a:cubicBezTo>
                <a:cubicBezTo>
                  <a:pt x="2067" y="3381"/>
                  <a:pt x="2067" y="3381"/>
                  <a:pt x="2067" y="3381"/>
                </a:cubicBezTo>
                <a:cubicBezTo>
                  <a:pt x="2067" y="3381"/>
                  <a:pt x="2071" y="3394"/>
                  <a:pt x="2071" y="3395"/>
                </a:cubicBezTo>
                <a:cubicBezTo>
                  <a:pt x="2071" y="3397"/>
                  <a:pt x="2068" y="3418"/>
                  <a:pt x="2068" y="3418"/>
                </a:cubicBezTo>
                <a:cubicBezTo>
                  <a:pt x="2074" y="3430"/>
                  <a:pt x="2074" y="3430"/>
                  <a:pt x="2074" y="3430"/>
                </a:cubicBezTo>
                <a:cubicBezTo>
                  <a:pt x="2074" y="3442"/>
                  <a:pt x="2074" y="3442"/>
                  <a:pt x="2074" y="3442"/>
                </a:cubicBezTo>
                <a:cubicBezTo>
                  <a:pt x="2069" y="3459"/>
                  <a:pt x="2069" y="3459"/>
                  <a:pt x="2069" y="3459"/>
                </a:cubicBezTo>
                <a:cubicBezTo>
                  <a:pt x="2069" y="3459"/>
                  <a:pt x="2075" y="3475"/>
                  <a:pt x="2076" y="3477"/>
                </a:cubicBezTo>
                <a:cubicBezTo>
                  <a:pt x="2077" y="3478"/>
                  <a:pt x="2097" y="3498"/>
                  <a:pt x="2097" y="3498"/>
                </a:cubicBezTo>
                <a:cubicBezTo>
                  <a:pt x="2108" y="3495"/>
                  <a:pt x="2108" y="3495"/>
                  <a:pt x="2108" y="3495"/>
                </a:cubicBezTo>
                <a:cubicBezTo>
                  <a:pt x="2121" y="3527"/>
                  <a:pt x="2121" y="3527"/>
                  <a:pt x="2121" y="3527"/>
                </a:cubicBezTo>
                <a:cubicBezTo>
                  <a:pt x="2129" y="3534"/>
                  <a:pt x="2129" y="3534"/>
                  <a:pt x="2129" y="3534"/>
                </a:cubicBezTo>
                <a:cubicBezTo>
                  <a:pt x="2134" y="3546"/>
                  <a:pt x="2134" y="3546"/>
                  <a:pt x="2134" y="3546"/>
                </a:cubicBezTo>
                <a:cubicBezTo>
                  <a:pt x="2134" y="3546"/>
                  <a:pt x="2141" y="3553"/>
                  <a:pt x="2141" y="3554"/>
                </a:cubicBezTo>
                <a:cubicBezTo>
                  <a:pt x="2141" y="3556"/>
                  <a:pt x="2140" y="3572"/>
                  <a:pt x="2140" y="3572"/>
                </a:cubicBezTo>
                <a:cubicBezTo>
                  <a:pt x="2135" y="3584"/>
                  <a:pt x="2135" y="3584"/>
                  <a:pt x="2135" y="3584"/>
                </a:cubicBezTo>
                <a:cubicBezTo>
                  <a:pt x="2124" y="3593"/>
                  <a:pt x="2124" y="3593"/>
                  <a:pt x="2124" y="3593"/>
                </a:cubicBezTo>
                <a:cubicBezTo>
                  <a:pt x="2113" y="3602"/>
                  <a:pt x="2113" y="3602"/>
                  <a:pt x="2113" y="3602"/>
                </a:cubicBezTo>
                <a:cubicBezTo>
                  <a:pt x="2100" y="3609"/>
                  <a:pt x="2100" y="3609"/>
                  <a:pt x="2100" y="3609"/>
                </a:cubicBezTo>
                <a:cubicBezTo>
                  <a:pt x="2079" y="3609"/>
                  <a:pt x="2079" y="3609"/>
                  <a:pt x="2079" y="3609"/>
                </a:cubicBezTo>
                <a:cubicBezTo>
                  <a:pt x="2069" y="3607"/>
                  <a:pt x="2069" y="3607"/>
                  <a:pt x="2069" y="3607"/>
                </a:cubicBezTo>
                <a:cubicBezTo>
                  <a:pt x="2067" y="3613"/>
                  <a:pt x="2067" y="3613"/>
                  <a:pt x="2067" y="3613"/>
                </a:cubicBezTo>
                <a:cubicBezTo>
                  <a:pt x="2076" y="3627"/>
                  <a:pt x="2076" y="3627"/>
                  <a:pt x="2076" y="3627"/>
                </a:cubicBezTo>
                <a:cubicBezTo>
                  <a:pt x="2093" y="3638"/>
                  <a:pt x="2093" y="3638"/>
                  <a:pt x="2093" y="3638"/>
                </a:cubicBezTo>
                <a:cubicBezTo>
                  <a:pt x="2091" y="3648"/>
                  <a:pt x="2091" y="3648"/>
                  <a:pt x="2091" y="3648"/>
                </a:cubicBezTo>
                <a:cubicBezTo>
                  <a:pt x="2093" y="3655"/>
                  <a:pt x="2093" y="3655"/>
                  <a:pt x="2093" y="3655"/>
                </a:cubicBezTo>
                <a:cubicBezTo>
                  <a:pt x="2107" y="3656"/>
                  <a:pt x="2107" y="3656"/>
                  <a:pt x="2107" y="3656"/>
                </a:cubicBezTo>
                <a:cubicBezTo>
                  <a:pt x="2114" y="3669"/>
                  <a:pt x="2114" y="3669"/>
                  <a:pt x="2114" y="3669"/>
                </a:cubicBezTo>
                <a:cubicBezTo>
                  <a:pt x="2125" y="3672"/>
                  <a:pt x="2125" y="3672"/>
                  <a:pt x="2125" y="3672"/>
                </a:cubicBezTo>
                <a:cubicBezTo>
                  <a:pt x="2127" y="3682"/>
                  <a:pt x="2127" y="3682"/>
                  <a:pt x="2127" y="3682"/>
                </a:cubicBezTo>
                <a:cubicBezTo>
                  <a:pt x="2134" y="3689"/>
                  <a:pt x="2134" y="3689"/>
                  <a:pt x="2134" y="3689"/>
                </a:cubicBezTo>
                <a:cubicBezTo>
                  <a:pt x="2147" y="3683"/>
                  <a:pt x="2147" y="3683"/>
                  <a:pt x="2147" y="3683"/>
                </a:cubicBezTo>
                <a:cubicBezTo>
                  <a:pt x="2159" y="3685"/>
                  <a:pt x="2159" y="3685"/>
                  <a:pt x="2159" y="3685"/>
                </a:cubicBezTo>
                <a:cubicBezTo>
                  <a:pt x="2162" y="3670"/>
                  <a:pt x="2162" y="3670"/>
                  <a:pt x="2162" y="3670"/>
                </a:cubicBezTo>
                <a:cubicBezTo>
                  <a:pt x="2168" y="3672"/>
                  <a:pt x="2168" y="3672"/>
                  <a:pt x="2168" y="3672"/>
                </a:cubicBezTo>
                <a:cubicBezTo>
                  <a:pt x="2169" y="3676"/>
                  <a:pt x="2169" y="3676"/>
                  <a:pt x="2169" y="3676"/>
                </a:cubicBezTo>
                <a:cubicBezTo>
                  <a:pt x="2164" y="3691"/>
                  <a:pt x="2164" y="3691"/>
                  <a:pt x="2164" y="3691"/>
                </a:cubicBezTo>
                <a:cubicBezTo>
                  <a:pt x="2168" y="3703"/>
                  <a:pt x="2168" y="3703"/>
                  <a:pt x="2168" y="3703"/>
                </a:cubicBezTo>
                <a:cubicBezTo>
                  <a:pt x="2178" y="3711"/>
                  <a:pt x="2178" y="3711"/>
                  <a:pt x="2178" y="3711"/>
                </a:cubicBezTo>
                <a:cubicBezTo>
                  <a:pt x="2198" y="3723"/>
                  <a:pt x="2198" y="3723"/>
                  <a:pt x="2198" y="3723"/>
                </a:cubicBezTo>
                <a:cubicBezTo>
                  <a:pt x="2204" y="3735"/>
                  <a:pt x="2204" y="3735"/>
                  <a:pt x="2204" y="3735"/>
                </a:cubicBezTo>
                <a:cubicBezTo>
                  <a:pt x="2204" y="3735"/>
                  <a:pt x="2207" y="3740"/>
                  <a:pt x="2208" y="3743"/>
                </a:cubicBezTo>
                <a:cubicBezTo>
                  <a:pt x="2209" y="3746"/>
                  <a:pt x="2213" y="3762"/>
                  <a:pt x="2213" y="3765"/>
                </a:cubicBezTo>
                <a:cubicBezTo>
                  <a:pt x="2213" y="3768"/>
                  <a:pt x="2204" y="3790"/>
                  <a:pt x="2204" y="3790"/>
                </a:cubicBezTo>
                <a:cubicBezTo>
                  <a:pt x="2187" y="3817"/>
                  <a:pt x="2187" y="3817"/>
                  <a:pt x="2187" y="3817"/>
                </a:cubicBezTo>
                <a:cubicBezTo>
                  <a:pt x="2183" y="3826"/>
                  <a:pt x="2183" y="3826"/>
                  <a:pt x="2183" y="3826"/>
                </a:cubicBezTo>
                <a:cubicBezTo>
                  <a:pt x="2191" y="3830"/>
                  <a:pt x="2191" y="3830"/>
                  <a:pt x="2191" y="3830"/>
                </a:cubicBezTo>
                <a:cubicBezTo>
                  <a:pt x="2201" y="3828"/>
                  <a:pt x="2201" y="3828"/>
                  <a:pt x="2201" y="3828"/>
                </a:cubicBezTo>
                <a:cubicBezTo>
                  <a:pt x="2205" y="3835"/>
                  <a:pt x="2205" y="3835"/>
                  <a:pt x="2205" y="3835"/>
                </a:cubicBezTo>
                <a:cubicBezTo>
                  <a:pt x="2219" y="3845"/>
                  <a:pt x="2219" y="3845"/>
                  <a:pt x="2219" y="3845"/>
                </a:cubicBezTo>
                <a:cubicBezTo>
                  <a:pt x="2225" y="3857"/>
                  <a:pt x="2225" y="3857"/>
                  <a:pt x="2225" y="3857"/>
                </a:cubicBezTo>
                <a:cubicBezTo>
                  <a:pt x="2244" y="3879"/>
                  <a:pt x="2244" y="3879"/>
                  <a:pt x="2244" y="3879"/>
                </a:cubicBezTo>
                <a:cubicBezTo>
                  <a:pt x="2256" y="3889"/>
                  <a:pt x="2256" y="3889"/>
                  <a:pt x="2256" y="3889"/>
                </a:cubicBezTo>
                <a:cubicBezTo>
                  <a:pt x="2272" y="3905"/>
                  <a:pt x="2272" y="3905"/>
                  <a:pt x="2272" y="3905"/>
                </a:cubicBezTo>
                <a:cubicBezTo>
                  <a:pt x="2280" y="3913"/>
                  <a:pt x="2280" y="3913"/>
                  <a:pt x="2280" y="3913"/>
                </a:cubicBezTo>
                <a:cubicBezTo>
                  <a:pt x="2288" y="3922"/>
                  <a:pt x="2288" y="3922"/>
                  <a:pt x="2288" y="3922"/>
                </a:cubicBezTo>
                <a:cubicBezTo>
                  <a:pt x="2292" y="3941"/>
                  <a:pt x="2292" y="3941"/>
                  <a:pt x="2292" y="3941"/>
                </a:cubicBezTo>
                <a:cubicBezTo>
                  <a:pt x="2292" y="3963"/>
                  <a:pt x="2292" y="3963"/>
                  <a:pt x="2292" y="3963"/>
                </a:cubicBezTo>
                <a:cubicBezTo>
                  <a:pt x="2301" y="3968"/>
                  <a:pt x="2301" y="3968"/>
                  <a:pt x="2301" y="3968"/>
                </a:cubicBezTo>
                <a:cubicBezTo>
                  <a:pt x="2310" y="3962"/>
                  <a:pt x="2310" y="3962"/>
                  <a:pt x="2310" y="3962"/>
                </a:cubicBezTo>
                <a:cubicBezTo>
                  <a:pt x="2320" y="3954"/>
                  <a:pt x="2320" y="3954"/>
                  <a:pt x="2320" y="3954"/>
                </a:cubicBezTo>
                <a:cubicBezTo>
                  <a:pt x="2324" y="3950"/>
                  <a:pt x="2324" y="3950"/>
                  <a:pt x="2324" y="3950"/>
                </a:cubicBezTo>
                <a:cubicBezTo>
                  <a:pt x="2330" y="3950"/>
                  <a:pt x="2330" y="3950"/>
                  <a:pt x="2330" y="3950"/>
                </a:cubicBezTo>
                <a:cubicBezTo>
                  <a:pt x="2341" y="3941"/>
                  <a:pt x="2341" y="3941"/>
                  <a:pt x="2341" y="3941"/>
                </a:cubicBezTo>
                <a:cubicBezTo>
                  <a:pt x="2343" y="3926"/>
                  <a:pt x="2343" y="3926"/>
                  <a:pt x="2343" y="3926"/>
                </a:cubicBezTo>
                <a:cubicBezTo>
                  <a:pt x="2339" y="3913"/>
                  <a:pt x="2339" y="3913"/>
                  <a:pt x="2339" y="3913"/>
                </a:cubicBezTo>
                <a:cubicBezTo>
                  <a:pt x="2331" y="3907"/>
                  <a:pt x="2331" y="3907"/>
                  <a:pt x="2331" y="3907"/>
                </a:cubicBezTo>
                <a:cubicBezTo>
                  <a:pt x="2326" y="3889"/>
                  <a:pt x="2326" y="3889"/>
                  <a:pt x="2326" y="3889"/>
                </a:cubicBezTo>
                <a:cubicBezTo>
                  <a:pt x="2324" y="3871"/>
                  <a:pt x="2324" y="3871"/>
                  <a:pt x="2324" y="3871"/>
                </a:cubicBezTo>
                <a:cubicBezTo>
                  <a:pt x="2316" y="3870"/>
                  <a:pt x="2316" y="3870"/>
                  <a:pt x="2316" y="3870"/>
                </a:cubicBezTo>
                <a:cubicBezTo>
                  <a:pt x="2310" y="3871"/>
                  <a:pt x="2310" y="3871"/>
                  <a:pt x="2310" y="3871"/>
                </a:cubicBezTo>
                <a:cubicBezTo>
                  <a:pt x="2302" y="3865"/>
                  <a:pt x="2302" y="3865"/>
                  <a:pt x="2302" y="3865"/>
                </a:cubicBezTo>
                <a:cubicBezTo>
                  <a:pt x="2300" y="3858"/>
                  <a:pt x="2300" y="3858"/>
                  <a:pt x="2300" y="3858"/>
                </a:cubicBezTo>
                <a:cubicBezTo>
                  <a:pt x="2298" y="3847"/>
                  <a:pt x="2298" y="3847"/>
                  <a:pt x="2298" y="3847"/>
                </a:cubicBezTo>
                <a:cubicBezTo>
                  <a:pt x="2294" y="3846"/>
                  <a:pt x="2294" y="3846"/>
                  <a:pt x="2294" y="3846"/>
                </a:cubicBezTo>
                <a:cubicBezTo>
                  <a:pt x="2292" y="3861"/>
                  <a:pt x="2292" y="3861"/>
                  <a:pt x="2292" y="3861"/>
                </a:cubicBezTo>
                <a:cubicBezTo>
                  <a:pt x="2294" y="3872"/>
                  <a:pt x="2294" y="3872"/>
                  <a:pt x="2294" y="3872"/>
                </a:cubicBezTo>
                <a:cubicBezTo>
                  <a:pt x="2284" y="3875"/>
                  <a:pt x="2284" y="3875"/>
                  <a:pt x="2284" y="3875"/>
                </a:cubicBezTo>
                <a:cubicBezTo>
                  <a:pt x="2276" y="3865"/>
                  <a:pt x="2276" y="3865"/>
                  <a:pt x="2276" y="3865"/>
                </a:cubicBezTo>
                <a:cubicBezTo>
                  <a:pt x="2276" y="3839"/>
                  <a:pt x="2276" y="3839"/>
                  <a:pt x="2276" y="3839"/>
                </a:cubicBezTo>
                <a:cubicBezTo>
                  <a:pt x="2284" y="3822"/>
                  <a:pt x="2284" y="3822"/>
                  <a:pt x="2284" y="3822"/>
                </a:cubicBezTo>
                <a:cubicBezTo>
                  <a:pt x="2292" y="3818"/>
                  <a:pt x="2292" y="3818"/>
                  <a:pt x="2292" y="3818"/>
                </a:cubicBezTo>
                <a:cubicBezTo>
                  <a:pt x="2290" y="3808"/>
                  <a:pt x="2290" y="3808"/>
                  <a:pt x="2290" y="3808"/>
                </a:cubicBezTo>
                <a:cubicBezTo>
                  <a:pt x="2284" y="3804"/>
                  <a:pt x="2284" y="3804"/>
                  <a:pt x="2284" y="3804"/>
                </a:cubicBezTo>
                <a:cubicBezTo>
                  <a:pt x="2273" y="3807"/>
                  <a:pt x="2273" y="3807"/>
                  <a:pt x="2273" y="3807"/>
                </a:cubicBezTo>
                <a:cubicBezTo>
                  <a:pt x="2269" y="3795"/>
                  <a:pt x="2269" y="3795"/>
                  <a:pt x="2269" y="3795"/>
                </a:cubicBezTo>
                <a:cubicBezTo>
                  <a:pt x="2269" y="3775"/>
                  <a:pt x="2269" y="3775"/>
                  <a:pt x="2269" y="3775"/>
                </a:cubicBezTo>
                <a:cubicBezTo>
                  <a:pt x="2264" y="3767"/>
                  <a:pt x="2264" y="3767"/>
                  <a:pt x="2264" y="3767"/>
                </a:cubicBezTo>
                <a:cubicBezTo>
                  <a:pt x="2265" y="3750"/>
                  <a:pt x="2265" y="3750"/>
                  <a:pt x="2265" y="3750"/>
                </a:cubicBezTo>
                <a:cubicBezTo>
                  <a:pt x="2276" y="3736"/>
                  <a:pt x="2276" y="3736"/>
                  <a:pt x="2276" y="3736"/>
                </a:cubicBezTo>
                <a:cubicBezTo>
                  <a:pt x="2274" y="3729"/>
                  <a:pt x="2274" y="3729"/>
                  <a:pt x="2274" y="3729"/>
                </a:cubicBezTo>
                <a:cubicBezTo>
                  <a:pt x="2268" y="3733"/>
                  <a:pt x="2268" y="3733"/>
                  <a:pt x="2268" y="3733"/>
                </a:cubicBezTo>
                <a:cubicBezTo>
                  <a:pt x="2262" y="3741"/>
                  <a:pt x="2262" y="3741"/>
                  <a:pt x="2262" y="3741"/>
                </a:cubicBezTo>
                <a:cubicBezTo>
                  <a:pt x="2259" y="3730"/>
                  <a:pt x="2259" y="3730"/>
                  <a:pt x="2259" y="3730"/>
                </a:cubicBezTo>
                <a:cubicBezTo>
                  <a:pt x="2262" y="3716"/>
                  <a:pt x="2262" y="3716"/>
                  <a:pt x="2262" y="3716"/>
                </a:cubicBezTo>
                <a:cubicBezTo>
                  <a:pt x="2263" y="3699"/>
                  <a:pt x="2263" y="3699"/>
                  <a:pt x="2263" y="3699"/>
                </a:cubicBezTo>
                <a:cubicBezTo>
                  <a:pt x="2256" y="3679"/>
                  <a:pt x="2256" y="3679"/>
                  <a:pt x="2256" y="3679"/>
                </a:cubicBezTo>
                <a:cubicBezTo>
                  <a:pt x="2249" y="3675"/>
                  <a:pt x="2249" y="3675"/>
                  <a:pt x="2249" y="3675"/>
                </a:cubicBezTo>
                <a:cubicBezTo>
                  <a:pt x="2243" y="3681"/>
                  <a:pt x="2243" y="3681"/>
                  <a:pt x="2243" y="3681"/>
                </a:cubicBezTo>
                <a:cubicBezTo>
                  <a:pt x="2242" y="3694"/>
                  <a:pt x="2242" y="3694"/>
                  <a:pt x="2242" y="3694"/>
                </a:cubicBezTo>
                <a:cubicBezTo>
                  <a:pt x="2239" y="3697"/>
                  <a:pt x="2239" y="3697"/>
                  <a:pt x="2239" y="3697"/>
                </a:cubicBezTo>
                <a:cubicBezTo>
                  <a:pt x="2236" y="3691"/>
                  <a:pt x="2236" y="3691"/>
                  <a:pt x="2236" y="3691"/>
                </a:cubicBezTo>
                <a:cubicBezTo>
                  <a:pt x="2236" y="3679"/>
                  <a:pt x="2236" y="3679"/>
                  <a:pt x="2236" y="3679"/>
                </a:cubicBezTo>
                <a:cubicBezTo>
                  <a:pt x="2239" y="3672"/>
                  <a:pt x="2239" y="3672"/>
                  <a:pt x="2239" y="3672"/>
                </a:cubicBezTo>
                <a:cubicBezTo>
                  <a:pt x="2244" y="3662"/>
                  <a:pt x="2244" y="3662"/>
                  <a:pt x="2244" y="3662"/>
                </a:cubicBezTo>
                <a:cubicBezTo>
                  <a:pt x="2240" y="3657"/>
                  <a:pt x="2240" y="3657"/>
                  <a:pt x="2240" y="3657"/>
                </a:cubicBezTo>
                <a:cubicBezTo>
                  <a:pt x="2232" y="3653"/>
                  <a:pt x="2232" y="3653"/>
                  <a:pt x="2232" y="3653"/>
                </a:cubicBezTo>
                <a:cubicBezTo>
                  <a:pt x="2233" y="3639"/>
                  <a:pt x="2233" y="3639"/>
                  <a:pt x="2233" y="3639"/>
                </a:cubicBezTo>
                <a:cubicBezTo>
                  <a:pt x="2229" y="3629"/>
                  <a:pt x="2229" y="3629"/>
                  <a:pt x="2229" y="3629"/>
                </a:cubicBezTo>
                <a:cubicBezTo>
                  <a:pt x="2216" y="3620"/>
                  <a:pt x="2216" y="3620"/>
                  <a:pt x="2216" y="3620"/>
                </a:cubicBezTo>
                <a:cubicBezTo>
                  <a:pt x="2209" y="3608"/>
                  <a:pt x="2209" y="3608"/>
                  <a:pt x="2209" y="3608"/>
                </a:cubicBezTo>
                <a:cubicBezTo>
                  <a:pt x="2206" y="3592"/>
                  <a:pt x="2206" y="3592"/>
                  <a:pt x="2206" y="3592"/>
                </a:cubicBezTo>
                <a:cubicBezTo>
                  <a:pt x="2212" y="3575"/>
                  <a:pt x="2212" y="3575"/>
                  <a:pt x="2212" y="3575"/>
                </a:cubicBezTo>
                <a:cubicBezTo>
                  <a:pt x="2212" y="3575"/>
                  <a:pt x="2216" y="3570"/>
                  <a:pt x="2216" y="3568"/>
                </a:cubicBezTo>
                <a:cubicBezTo>
                  <a:pt x="2216" y="3566"/>
                  <a:pt x="2213" y="3557"/>
                  <a:pt x="2213" y="3557"/>
                </a:cubicBezTo>
                <a:cubicBezTo>
                  <a:pt x="2204" y="3557"/>
                  <a:pt x="2204" y="3557"/>
                  <a:pt x="2204" y="3557"/>
                </a:cubicBezTo>
                <a:cubicBezTo>
                  <a:pt x="2204" y="3557"/>
                  <a:pt x="2201" y="3553"/>
                  <a:pt x="2201" y="3550"/>
                </a:cubicBezTo>
                <a:cubicBezTo>
                  <a:pt x="2201" y="3546"/>
                  <a:pt x="2201" y="3537"/>
                  <a:pt x="2201" y="3535"/>
                </a:cubicBezTo>
                <a:cubicBezTo>
                  <a:pt x="2201" y="3534"/>
                  <a:pt x="2194" y="3527"/>
                  <a:pt x="2194" y="3527"/>
                </a:cubicBezTo>
                <a:cubicBezTo>
                  <a:pt x="2187" y="3524"/>
                  <a:pt x="2187" y="3524"/>
                  <a:pt x="2187" y="3524"/>
                </a:cubicBezTo>
                <a:cubicBezTo>
                  <a:pt x="2188" y="3514"/>
                  <a:pt x="2188" y="3514"/>
                  <a:pt x="2188" y="3514"/>
                </a:cubicBezTo>
                <a:cubicBezTo>
                  <a:pt x="2188" y="3503"/>
                  <a:pt x="2188" y="3503"/>
                  <a:pt x="2188" y="3503"/>
                </a:cubicBezTo>
                <a:cubicBezTo>
                  <a:pt x="2182" y="3494"/>
                  <a:pt x="2182" y="3494"/>
                  <a:pt x="2182" y="3494"/>
                </a:cubicBezTo>
                <a:cubicBezTo>
                  <a:pt x="2167" y="3475"/>
                  <a:pt x="2167" y="3475"/>
                  <a:pt x="2167" y="3475"/>
                </a:cubicBezTo>
                <a:cubicBezTo>
                  <a:pt x="2155" y="3464"/>
                  <a:pt x="2155" y="3464"/>
                  <a:pt x="2155" y="3464"/>
                </a:cubicBezTo>
                <a:cubicBezTo>
                  <a:pt x="2149" y="3450"/>
                  <a:pt x="2149" y="3450"/>
                  <a:pt x="2149" y="3450"/>
                </a:cubicBezTo>
                <a:cubicBezTo>
                  <a:pt x="2148" y="3436"/>
                  <a:pt x="2148" y="3436"/>
                  <a:pt x="2148" y="3436"/>
                </a:cubicBezTo>
                <a:cubicBezTo>
                  <a:pt x="2152" y="3424"/>
                  <a:pt x="2152" y="3424"/>
                  <a:pt x="2152" y="3424"/>
                </a:cubicBezTo>
                <a:cubicBezTo>
                  <a:pt x="2154" y="3403"/>
                  <a:pt x="2154" y="3403"/>
                  <a:pt x="2154" y="3403"/>
                </a:cubicBezTo>
                <a:cubicBezTo>
                  <a:pt x="2159" y="3391"/>
                  <a:pt x="2159" y="3391"/>
                  <a:pt x="2159" y="3391"/>
                </a:cubicBezTo>
                <a:cubicBezTo>
                  <a:pt x="2158" y="3383"/>
                  <a:pt x="2158" y="3383"/>
                  <a:pt x="2158" y="3383"/>
                </a:cubicBezTo>
                <a:cubicBezTo>
                  <a:pt x="2153" y="3370"/>
                  <a:pt x="2153" y="3370"/>
                  <a:pt x="2153" y="3370"/>
                </a:cubicBezTo>
                <a:cubicBezTo>
                  <a:pt x="2159" y="3353"/>
                  <a:pt x="2159" y="3353"/>
                  <a:pt x="2159" y="3353"/>
                </a:cubicBezTo>
                <a:cubicBezTo>
                  <a:pt x="2165" y="3335"/>
                  <a:pt x="2165" y="3335"/>
                  <a:pt x="2165" y="3335"/>
                </a:cubicBezTo>
                <a:cubicBezTo>
                  <a:pt x="2177" y="3328"/>
                  <a:pt x="2177" y="3328"/>
                  <a:pt x="2177" y="3328"/>
                </a:cubicBezTo>
                <a:cubicBezTo>
                  <a:pt x="2173" y="3317"/>
                  <a:pt x="2173" y="3317"/>
                  <a:pt x="2173" y="3317"/>
                </a:cubicBezTo>
                <a:cubicBezTo>
                  <a:pt x="2176" y="3312"/>
                  <a:pt x="2176" y="3312"/>
                  <a:pt x="2176" y="3312"/>
                </a:cubicBezTo>
                <a:cubicBezTo>
                  <a:pt x="2182" y="3314"/>
                  <a:pt x="2182" y="3314"/>
                  <a:pt x="2182" y="3314"/>
                </a:cubicBezTo>
                <a:cubicBezTo>
                  <a:pt x="2184" y="3324"/>
                  <a:pt x="2184" y="3324"/>
                  <a:pt x="2184" y="3324"/>
                </a:cubicBezTo>
                <a:cubicBezTo>
                  <a:pt x="2190" y="3327"/>
                  <a:pt x="2190" y="3327"/>
                  <a:pt x="2190" y="3327"/>
                </a:cubicBezTo>
                <a:cubicBezTo>
                  <a:pt x="2204" y="3338"/>
                  <a:pt x="2204" y="3338"/>
                  <a:pt x="2204" y="3338"/>
                </a:cubicBezTo>
                <a:cubicBezTo>
                  <a:pt x="2212" y="3344"/>
                  <a:pt x="2212" y="3344"/>
                  <a:pt x="2212" y="3344"/>
                </a:cubicBezTo>
                <a:cubicBezTo>
                  <a:pt x="2223" y="3341"/>
                  <a:pt x="2223" y="3341"/>
                  <a:pt x="2223" y="3341"/>
                </a:cubicBezTo>
                <a:cubicBezTo>
                  <a:pt x="2229" y="3336"/>
                  <a:pt x="2229" y="3336"/>
                  <a:pt x="2229" y="3336"/>
                </a:cubicBezTo>
                <a:cubicBezTo>
                  <a:pt x="2242" y="3341"/>
                  <a:pt x="2242" y="3341"/>
                  <a:pt x="2242" y="3341"/>
                </a:cubicBezTo>
                <a:cubicBezTo>
                  <a:pt x="2243" y="3353"/>
                  <a:pt x="2243" y="3353"/>
                  <a:pt x="2243" y="3353"/>
                </a:cubicBezTo>
                <a:cubicBezTo>
                  <a:pt x="2251" y="3360"/>
                  <a:pt x="2251" y="3360"/>
                  <a:pt x="2251" y="3360"/>
                </a:cubicBezTo>
                <a:cubicBezTo>
                  <a:pt x="2265" y="3360"/>
                  <a:pt x="2265" y="3360"/>
                  <a:pt x="2265" y="3360"/>
                </a:cubicBezTo>
                <a:cubicBezTo>
                  <a:pt x="2268" y="3370"/>
                  <a:pt x="2268" y="3370"/>
                  <a:pt x="2268" y="3370"/>
                </a:cubicBezTo>
                <a:cubicBezTo>
                  <a:pt x="2259" y="3390"/>
                  <a:pt x="2259" y="3390"/>
                  <a:pt x="2259" y="3390"/>
                </a:cubicBezTo>
                <a:cubicBezTo>
                  <a:pt x="2255" y="3405"/>
                  <a:pt x="2255" y="3405"/>
                  <a:pt x="2255" y="3405"/>
                </a:cubicBezTo>
                <a:cubicBezTo>
                  <a:pt x="2266" y="3424"/>
                  <a:pt x="2266" y="3424"/>
                  <a:pt x="2266" y="3424"/>
                </a:cubicBezTo>
                <a:cubicBezTo>
                  <a:pt x="2263" y="3437"/>
                  <a:pt x="2263" y="3437"/>
                  <a:pt x="2263" y="3437"/>
                </a:cubicBezTo>
                <a:cubicBezTo>
                  <a:pt x="2258" y="3455"/>
                  <a:pt x="2258" y="3455"/>
                  <a:pt x="2258" y="3455"/>
                </a:cubicBezTo>
                <a:cubicBezTo>
                  <a:pt x="2260" y="3475"/>
                  <a:pt x="2260" y="3475"/>
                  <a:pt x="2260" y="3475"/>
                </a:cubicBezTo>
                <a:cubicBezTo>
                  <a:pt x="2268" y="3491"/>
                  <a:pt x="2268" y="3491"/>
                  <a:pt x="2268" y="3491"/>
                </a:cubicBezTo>
                <a:cubicBezTo>
                  <a:pt x="2265" y="3506"/>
                  <a:pt x="2265" y="3506"/>
                  <a:pt x="2265" y="3506"/>
                </a:cubicBezTo>
                <a:cubicBezTo>
                  <a:pt x="2259" y="3510"/>
                  <a:pt x="2259" y="3510"/>
                  <a:pt x="2259" y="3510"/>
                </a:cubicBezTo>
                <a:cubicBezTo>
                  <a:pt x="2250" y="3517"/>
                  <a:pt x="2250" y="3517"/>
                  <a:pt x="2250" y="3517"/>
                </a:cubicBezTo>
                <a:cubicBezTo>
                  <a:pt x="2247" y="3530"/>
                  <a:pt x="2247" y="3530"/>
                  <a:pt x="2247" y="3530"/>
                </a:cubicBezTo>
                <a:cubicBezTo>
                  <a:pt x="2247" y="3538"/>
                  <a:pt x="2247" y="3538"/>
                  <a:pt x="2247" y="3538"/>
                </a:cubicBezTo>
                <a:cubicBezTo>
                  <a:pt x="2251" y="3541"/>
                  <a:pt x="2251" y="3541"/>
                  <a:pt x="2251" y="3541"/>
                </a:cubicBezTo>
                <a:cubicBezTo>
                  <a:pt x="2261" y="3539"/>
                  <a:pt x="2261" y="3539"/>
                  <a:pt x="2261" y="3539"/>
                </a:cubicBezTo>
                <a:cubicBezTo>
                  <a:pt x="2269" y="3527"/>
                  <a:pt x="2269" y="3527"/>
                  <a:pt x="2269" y="3527"/>
                </a:cubicBezTo>
                <a:cubicBezTo>
                  <a:pt x="2266" y="3520"/>
                  <a:pt x="2266" y="3520"/>
                  <a:pt x="2266" y="3520"/>
                </a:cubicBezTo>
                <a:cubicBezTo>
                  <a:pt x="2273" y="3507"/>
                  <a:pt x="2273" y="3507"/>
                  <a:pt x="2273" y="3507"/>
                </a:cubicBezTo>
                <a:cubicBezTo>
                  <a:pt x="2278" y="3510"/>
                  <a:pt x="2278" y="3510"/>
                  <a:pt x="2278" y="3510"/>
                </a:cubicBezTo>
                <a:cubicBezTo>
                  <a:pt x="2275" y="3520"/>
                  <a:pt x="2275" y="3520"/>
                  <a:pt x="2275" y="3520"/>
                </a:cubicBezTo>
                <a:cubicBezTo>
                  <a:pt x="2275" y="3531"/>
                  <a:pt x="2275" y="3531"/>
                  <a:pt x="2275" y="3531"/>
                </a:cubicBezTo>
                <a:cubicBezTo>
                  <a:pt x="2275" y="3531"/>
                  <a:pt x="2283" y="3542"/>
                  <a:pt x="2283" y="3544"/>
                </a:cubicBezTo>
                <a:cubicBezTo>
                  <a:pt x="2283" y="3546"/>
                  <a:pt x="2281" y="3553"/>
                  <a:pt x="2283" y="3556"/>
                </a:cubicBezTo>
                <a:cubicBezTo>
                  <a:pt x="2284" y="3559"/>
                  <a:pt x="2294" y="3567"/>
                  <a:pt x="2294" y="3567"/>
                </a:cubicBezTo>
                <a:cubicBezTo>
                  <a:pt x="2294" y="3567"/>
                  <a:pt x="2299" y="3584"/>
                  <a:pt x="2301" y="3588"/>
                </a:cubicBezTo>
                <a:cubicBezTo>
                  <a:pt x="2304" y="3592"/>
                  <a:pt x="2313" y="3602"/>
                  <a:pt x="2313" y="3602"/>
                </a:cubicBezTo>
                <a:cubicBezTo>
                  <a:pt x="2324" y="3600"/>
                  <a:pt x="2324" y="3600"/>
                  <a:pt x="2324" y="3600"/>
                </a:cubicBezTo>
                <a:cubicBezTo>
                  <a:pt x="2334" y="3599"/>
                  <a:pt x="2334" y="3599"/>
                  <a:pt x="2334" y="3599"/>
                </a:cubicBezTo>
                <a:cubicBezTo>
                  <a:pt x="2344" y="3604"/>
                  <a:pt x="2344" y="3604"/>
                  <a:pt x="2344" y="3604"/>
                </a:cubicBezTo>
                <a:cubicBezTo>
                  <a:pt x="2347" y="3609"/>
                  <a:pt x="2347" y="3609"/>
                  <a:pt x="2347" y="3609"/>
                </a:cubicBezTo>
                <a:cubicBezTo>
                  <a:pt x="2344" y="3618"/>
                  <a:pt x="2344" y="3618"/>
                  <a:pt x="2344" y="3618"/>
                </a:cubicBezTo>
                <a:cubicBezTo>
                  <a:pt x="2335" y="3631"/>
                  <a:pt x="2335" y="3631"/>
                  <a:pt x="2335" y="3631"/>
                </a:cubicBezTo>
                <a:cubicBezTo>
                  <a:pt x="2338" y="3642"/>
                  <a:pt x="2338" y="3642"/>
                  <a:pt x="2338" y="3642"/>
                </a:cubicBezTo>
                <a:cubicBezTo>
                  <a:pt x="2347" y="3656"/>
                  <a:pt x="2347" y="3656"/>
                  <a:pt x="2347" y="3656"/>
                </a:cubicBezTo>
                <a:cubicBezTo>
                  <a:pt x="2360" y="3657"/>
                  <a:pt x="2360" y="3657"/>
                  <a:pt x="2360" y="3657"/>
                </a:cubicBezTo>
                <a:cubicBezTo>
                  <a:pt x="2370" y="3661"/>
                  <a:pt x="2370" y="3661"/>
                  <a:pt x="2370" y="3661"/>
                </a:cubicBezTo>
                <a:cubicBezTo>
                  <a:pt x="2370" y="3661"/>
                  <a:pt x="2371" y="3671"/>
                  <a:pt x="2371" y="3672"/>
                </a:cubicBezTo>
                <a:cubicBezTo>
                  <a:pt x="2371" y="3674"/>
                  <a:pt x="2371" y="3686"/>
                  <a:pt x="2371" y="3686"/>
                </a:cubicBezTo>
                <a:cubicBezTo>
                  <a:pt x="2376" y="3692"/>
                  <a:pt x="2376" y="3692"/>
                  <a:pt x="2376" y="3692"/>
                </a:cubicBezTo>
                <a:cubicBezTo>
                  <a:pt x="2386" y="3689"/>
                  <a:pt x="2386" y="3689"/>
                  <a:pt x="2386" y="3689"/>
                </a:cubicBezTo>
                <a:cubicBezTo>
                  <a:pt x="2396" y="3694"/>
                  <a:pt x="2396" y="3694"/>
                  <a:pt x="2396" y="3694"/>
                </a:cubicBezTo>
                <a:cubicBezTo>
                  <a:pt x="2401" y="3708"/>
                  <a:pt x="2401" y="3708"/>
                  <a:pt x="2401" y="3708"/>
                </a:cubicBezTo>
                <a:cubicBezTo>
                  <a:pt x="2401" y="3721"/>
                  <a:pt x="2401" y="3721"/>
                  <a:pt x="2401" y="3721"/>
                </a:cubicBezTo>
                <a:cubicBezTo>
                  <a:pt x="2392" y="3728"/>
                  <a:pt x="2392" y="3728"/>
                  <a:pt x="2392" y="3728"/>
                </a:cubicBezTo>
                <a:cubicBezTo>
                  <a:pt x="2385" y="3739"/>
                  <a:pt x="2385" y="3739"/>
                  <a:pt x="2385" y="3739"/>
                </a:cubicBezTo>
                <a:cubicBezTo>
                  <a:pt x="2378" y="3751"/>
                  <a:pt x="2378" y="3751"/>
                  <a:pt x="2378" y="3751"/>
                </a:cubicBezTo>
                <a:cubicBezTo>
                  <a:pt x="2382" y="3760"/>
                  <a:pt x="2382" y="3760"/>
                  <a:pt x="2382" y="3760"/>
                </a:cubicBezTo>
                <a:cubicBezTo>
                  <a:pt x="2394" y="3770"/>
                  <a:pt x="2394" y="3770"/>
                  <a:pt x="2394" y="3770"/>
                </a:cubicBezTo>
                <a:cubicBezTo>
                  <a:pt x="2397" y="3776"/>
                  <a:pt x="2397" y="3776"/>
                  <a:pt x="2397" y="3776"/>
                </a:cubicBezTo>
                <a:cubicBezTo>
                  <a:pt x="2402" y="3775"/>
                  <a:pt x="2402" y="3775"/>
                  <a:pt x="2402" y="3775"/>
                </a:cubicBezTo>
                <a:cubicBezTo>
                  <a:pt x="2406" y="3767"/>
                  <a:pt x="2406" y="3767"/>
                  <a:pt x="2406" y="3767"/>
                </a:cubicBezTo>
                <a:cubicBezTo>
                  <a:pt x="2415" y="3773"/>
                  <a:pt x="2415" y="3773"/>
                  <a:pt x="2415" y="3773"/>
                </a:cubicBezTo>
                <a:cubicBezTo>
                  <a:pt x="2416" y="3785"/>
                  <a:pt x="2416" y="3785"/>
                  <a:pt x="2416" y="3785"/>
                </a:cubicBezTo>
                <a:cubicBezTo>
                  <a:pt x="2432" y="3797"/>
                  <a:pt x="2432" y="3797"/>
                  <a:pt x="2432" y="3797"/>
                </a:cubicBezTo>
                <a:cubicBezTo>
                  <a:pt x="2444" y="3800"/>
                  <a:pt x="2444" y="3800"/>
                  <a:pt x="2444" y="3800"/>
                </a:cubicBezTo>
                <a:cubicBezTo>
                  <a:pt x="2459" y="3811"/>
                  <a:pt x="2459" y="3811"/>
                  <a:pt x="2459" y="3811"/>
                </a:cubicBezTo>
                <a:cubicBezTo>
                  <a:pt x="2457" y="3821"/>
                  <a:pt x="2457" y="3821"/>
                  <a:pt x="2457" y="3821"/>
                </a:cubicBezTo>
                <a:cubicBezTo>
                  <a:pt x="2450" y="3830"/>
                  <a:pt x="2450" y="3830"/>
                  <a:pt x="2450" y="3830"/>
                </a:cubicBezTo>
                <a:cubicBezTo>
                  <a:pt x="2450" y="3842"/>
                  <a:pt x="2450" y="3842"/>
                  <a:pt x="2450" y="3842"/>
                </a:cubicBezTo>
                <a:cubicBezTo>
                  <a:pt x="2464" y="3849"/>
                  <a:pt x="2464" y="3849"/>
                  <a:pt x="2464" y="3849"/>
                </a:cubicBezTo>
                <a:cubicBezTo>
                  <a:pt x="2464" y="3855"/>
                  <a:pt x="2464" y="3855"/>
                  <a:pt x="2464" y="3855"/>
                </a:cubicBezTo>
                <a:cubicBezTo>
                  <a:pt x="2470" y="3854"/>
                  <a:pt x="2470" y="3854"/>
                  <a:pt x="2470" y="3854"/>
                </a:cubicBezTo>
                <a:cubicBezTo>
                  <a:pt x="2473" y="3851"/>
                  <a:pt x="2473" y="3851"/>
                  <a:pt x="2473" y="3851"/>
                </a:cubicBezTo>
                <a:cubicBezTo>
                  <a:pt x="2477" y="3854"/>
                  <a:pt x="2477" y="3854"/>
                  <a:pt x="2477" y="3854"/>
                </a:cubicBezTo>
                <a:cubicBezTo>
                  <a:pt x="2478" y="3860"/>
                  <a:pt x="2478" y="3860"/>
                  <a:pt x="2478" y="3860"/>
                </a:cubicBezTo>
                <a:cubicBezTo>
                  <a:pt x="2471" y="3863"/>
                  <a:pt x="2471" y="3863"/>
                  <a:pt x="2471" y="3863"/>
                </a:cubicBezTo>
                <a:cubicBezTo>
                  <a:pt x="2472" y="3868"/>
                  <a:pt x="2472" y="3868"/>
                  <a:pt x="2472" y="3868"/>
                </a:cubicBezTo>
                <a:cubicBezTo>
                  <a:pt x="2480" y="3872"/>
                  <a:pt x="2480" y="3872"/>
                  <a:pt x="2480" y="3872"/>
                </a:cubicBezTo>
                <a:cubicBezTo>
                  <a:pt x="2487" y="3877"/>
                  <a:pt x="2487" y="3877"/>
                  <a:pt x="2487" y="3877"/>
                </a:cubicBezTo>
                <a:cubicBezTo>
                  <a:pt x="2497" y="3889"/>
                  <a:pt x="2497" y="3889"/>
                  <a:pt x="2497" y="3889"/>
                </a:cubicBezTo>
                <a:cubicBezTo>
                  <a:pt x="2503" y="3897"/>
                  <a:pt x="2503" y="3897"/>
                  <a:pt x="2503" y="3897"/>
                </a:cubicBezTo>
                <a:cubicBezTo>
                  <a:pt x="2503" y="3897"/>
                  <a:pt x="2503" y="3904"/>
                  <a:pt x="2504" y="3906"/>
                </a:cubicBezTo>
                <a:cubicBezTo>
                  <a:pt x="2506" y="3909"/>
                  <a:pt x="2514" y="3920"/>
                  <a:pt x="2514" y="3920"/>
                </a:cubicBezTo>
                <a:cubicBezTo>
                  <a:pt x="2520" y="3930"/>
                  <a:pt x="2520" y="3930"/>
                  <a:pt x="2520" y="3930"/>
                </a:cubicBezTo>
                <a:cubicBezTo>
                  <a:pt x="2522" y="3941"/>
                  <a:pt x="2522" y="3941"/>
                  <a:pt x="2522" y="3941"/>
                </a:cubicBezTo>
                <a:cubicBezTo>
                  <a:pt x="2538" y="3960"/>
                  <a:pt x="2538" y="3960"/>
                  <a:pt x="2538" y="3960"/>
                </a:cubicBezTo>
                <a:cubicBezTo>
                  <a:pt x="2546" y="3977"/>
                  <a:pt x="2546" y="3977"/>
                  <a:pt x="2546" y="3977"/>
                </a:cubicBezTo>
                <a:cubicBezTo>
                  <a:pt x="2554" y="3987"/>
                  <a:pt x="2554" y="3987"/>
                  <a:pt x="2554" y="3987"/>
                </a:cubicBezTo>
                <a:cubicBezTo>
                  <a:pt x="2559" y="3999"/>
                  <a:pt x="2559" y="3999"/>
                  <a:pt x="2559" y="3999"/>
                </a:cubicBezTo>
                <a:cubicBezTo>
                  <a:pt x="2560" y="4011"/>
                  <a:pt x="2560" y="4011"/>
                  <a:pt x="2560" y="4011"/>
                </a:cubicBezTo>
                <a:cubicBezTo>
                  <a:pt x="2557" y="4027"/>
                  <a:pt x="2557" y="4027"/>
                  <a:pt x="2557" y="4027"/>
                </a:cubicBezTo>
                <a:cubicBezTo>
                  <a:pt x="2557" y="4035"/>
                  <a:pt x="2557" y="4035"/>
                  <a:pt x="2557" y="4035"/>
                </a:cubicBezTo>
                <a:cubicBezTo>
                  <a:pt x="2559" y="4041"/>
                  <a:pt x="2559" y="4041"/>
                  <a:pt x="2559" y="4041"/>
                </a:cubicBezTo>
                <a:cubicBezTo>
                  <a:pt x="2565" y="4048"/>
                  <a:pt x="2565" y="4048"/>
                  <a:pt x="2565" y="4048"/>
                </a:cubicBezTo>
                <a:cubicBezTo>
                  <a:pt x="2565" y="4061"/>
                  <a:pt x="2565" y="4061"/>
                  <a:pt x="2565" y="4061"/>
                </a:cubicBezTo>
                <a:cubicBezTo>
                  <a:pt x="2572" y="4068"/>
                  <a:pt x="2572" y="4068"/>
                  <a:pt x="2572" y="4068"/>
                </a:cubicBezTo>
                <a:cubicBezTo>
                  <a:pt x="2577" y="4071"/>
                  <a:pt x="2577" y="4071"/>
                  <a:pt x="2577" y="4071"/>
                </a:cubicBezTo>
                <a:cubicBezTo>
                  <a:pt x="2578" y="4077"/>
                  <a:pt x="2578" y="4077"/>
                  <a:pt x="2578" y="4077"/>
                </a:cubicBezTo>
                <a:cubicBezTo>
                  <a:pt x="2575" y="4091"/>
                  <a:pt x="2575" y="4091"/>
                  <a:pt x="2575" y="4091"/>
                </a:cubicBezTo>
                <a:cubicBezTo>
                  <a:pt x="2566" y="4105"/>
                  <a:pt x="2566" y="4105"/>
                  <a:pt x="2566" y="4105"/>
                </a:cubicBezTo>
                <a:cubicBezTo>
                  <a:pt x="2554" y="4111"/>
                  <a:pt x="2554" y="4111"/>
                  <a:pt x="2554" y="4111"/>
                </a:cubicBezTo>
                <a:cubicBezTo>
                  <a:pt x="2547" y="4116"/>
                  <a:pt x="2547" y="4116"/>
                  <a:pt x="2547" y="4116"/>
                </a:cubicBezTo>
                <a:cubicBezTo>
                  <a:pt x="2548" y="4120"/>
                  <a:pt x="2548" y="4120"/>
                  <a:pt x="2548" y="4120"/>
                </a:cubicBezTo>
                <a:cubicBezTo>
                  <a:pt x="2551" y="4122"/>
                  <a:pt x="2551" y="4122"/>
                  <a:pt x="2551" y="4122"/>
                </a:cubicBezTo>
                <a:cubicBezTo>
                  <a:pt x="2561" y="4121"/>
                  <a:pt x="2561" y="4121"/>
                  <a:pt x="2561" y="4121"/>
                </a:cubicBezTo>
                <a:cubicBezTo>
                  <a:pt x="2564" y="4126"/>
                  <a:pt x="2564" y="4126"/>
                  <a:pt x="2564" y="4126"/>
                </a:cubicBezTo>
                <a:cubicBezTo>
                  <a:pt x="2565" y="4133"/>
                  <a:pt x="2565" y="4133"/>
                  <a:pt x="2565" y="4133"/>
                </a:cubicBezTo>
                <a:cubicBezTo>
                  <a:pt x="2558" y="4138"/>
                  <a:pt x="2558" y="4138"/>
                  <a:pt x="2558" y="4138"/>
                </a:cubicBezTo>
                <a:cubicBezTo>
                  <a:pt x="2546" y="4141"/>
                  <a:pt x="2546" y="4141"/>
                  <a:pt x="2546" y="4141"/>
                </a:cubicBezTo>
                <a:cubicBezTo>
                  <a:pt x="2540" y="4141"/>
                  <a:pt x="2540" y="4141"/>
                  <a:pt x="2540" y="4141"/>
                </a:cubicBezTo>
                <a:cubicBezTo>
                  <a:pt x="2534" y="4145"/>
                  <a:pt x="2534" y="4145"/>
                  <a:pt x="2534" y="4145"/>
                </a:cubicBezTo>
                <a:cubicBezTo>
                  <a:pt x="2532" y="4153"/>
                  <a:pt x="2532" y="4153"/>
                  <a:pt x="2532" y="4153"/>
                </a:cubicBezTo>
                <a:cubicBezTo>
                  <a:pt x="2535" y="4159"/>
                  <a:pt x="2535" y="4159"/>
                  <a:pt x="2535" y="4159"/>
                </a:cubicBezTo>
                <a:cubicBezTo>
                  <a:pt x="2538" y="4162"/>
                  <a:pt x="2538" y="4162"/>
                  <a:pt x="2538" y="4162"/>
                </a:cubicBezTo>
                <a:cubicBezTo>
                  <a:pt x="2542" y="4179"/>
                  <a:pt x="2542" y="4179"/>
                  <a:pt x="2542" y="4179"/>
                </a:cubicBezTo>
                <a:cubicBezTo>
                  <a:pt x="2543" y="4187"/>
                  <a:pt x="2543" y="4187"/>
                  <a:pt x="2543" y="4187"/>
                </a:cubicBezTo>
                <a:cubicBezTo>
                  <a:pt x="2552" y="4200"/>
                  <a:pt x="2552" y="4200"/>
                  <a:pt x="2552" y="4200"/>
                </a:cubicBezTo>
                <a:cubicBezTo>
                  <a:pt x="2560" y="4209"/>
                  <a:pt x="2560" y="4209"/>
                  <a:pt x="2560" y="4209"/>
                </a:cubicBezTo>
                <a:cubicBezTo>
                  <a:pt x="2563" y="4214"/>
                  <a:pt x="2563" y="4214"/>
                  <a:pt x="2563" y="4214"/>
                </a:cubicBezTo>
                <a:cubicBezTo>
                  <a:pt x="2564" y="4224"/>
                  <a:pt x="2564" y="4224"/>
                  <a:pt x="2564" y="4224"/>
                </a:cubicBezTo>
                <a:cubicBezTo>
                  <a:pt x="2570" y="4231"/>
                  <a:pt x="2570" y="4231"/>
                  <a:pt x="2570" y="4231"/>
                </a:cubicBezTo>
                <a:cubicBezTo>
                  <a:pt x="2575" y="4231"/>
                  <a:pt x="2575" y="4231"/>
                  <a:pt x="2575" y="4231"/>
                </a:cubicBezTo>
                <a:cubicBezTo>
                  <a:pt x="2587" y="4239"/>
                  <a:pt x="2587" y="4239"/>
                  <a:pt x="2587" y="4239"/>
                </a:cubicBezTo>
                <a:cubicBezTo>
                  <a:pt x="2596" y="4242"/>
                  <a:pt x="2596" y="4242"/>
                  <a:pt x="2596" y="4242"/>
                </a:cubicBezTo>
                <a:cubicBezTo>
                  <a:pt x="2605" y="4242"/>
                  <a:pt x="2605" y="4242"/>
                  <a:pt x="2605" y="4242"/>
                </a:cubicBezTo>
                <a:cubicBezTo>
                  <a:pt x="2605" y="4242"/>
                  <a:pt x="2605" y="4243"/>
                  <a:pt x="2605" y="4246"/>
                </a:cubicBezTo>
                <a:cubicBezTo>
                  <a:pt x="2606" y="4249"/>
                  <a:pt x="2608" y="4253"/>
                  <a:pt x="2608" y="4253"/>
                </a:cubicBezTo>
                <a:cubicBezTo>
                  <a:pt x="2608" y="4253"/>
                  <a:pt x="2618" y="4254"/>
                  <a:pt x="2619" y="4255"/>
                </a:cubicBezTo>
                <a:cubicBezTo>
                  <a:pt x="2620" y="4255"/>
                  <a:pt x="2624" y="4259"/>
                  <a:pt x="2624" y="4259"/>
                </a:cubicBezTo>
                <a:cubicBezTo>
                  <a:pt x="2640" y="4284"/>
                  <a:pt x="2640" y="4284"/>
                  <a:pt x="2640" y="4284"/>
                </a:cubicBezTo>
                <a:cubicBezTo>
                  <a:pt x="2648" y="4293"/>
                  <a:pt x="2648" y="4293"/>
                  <a:pt x="2648" y="4293"/>
                </a:cubicBezTo>
                <a:cubicBezTo>
                  <a:pt x="2649" y="4300"/>
                  <a:pt x="2649" y="4300"/>
                  <a:pt x="2649" y="4300"/>
                </a:cubicBezTo>
                <a:cubicBezTo>
                  <a:pt x="2654" y="4305"/>
                  <a:pt x="2654" y="4305"/>
                  <a:pt x="2654" y="4305"/>
                </a:cubicBezTo>
                <a:cubicBezTo>
                  <a:pt x="2670" y="4306"/>
                  <a:pt x="2670" y="4306"/>
                  <a:pt x="2670" y="4306"/>
                </a:cubicBezTo>
                <a:cubicBezTo>
                  <a:pt x="2680" y="4311"/>
                  <a:pt x="2680" y="4311"/>
                  <a:pt x="2680" y="4311"/>
                </a:cubicBezTo>
                <a:cubicBezTo>
                  <a:pt x="2686" y="4316"/>
                  <a:pt x="2686" y="4316"/>
                  <a:pt x="2686" y="4316"/>
                </a:cubicBezTo>
                <a:cubicBezTo>
                  <a:pt x="2702" y="4321"/>
                  <a:pt x="2702" y="4321"/>
                  <a:pt x="2702" y="4321"/>
                </a:cubicBezTo>
                <a:cubicBezTo>
                  <a:pt x="2717" y="4325"/>
                  <a:pt x="2717" y="4325"/>
                  <a:pt x="2717" y="4325"/>
                </a:cubicBezTo>
                <a:cubicBezTo>
                  <a:pt x="2721" y="4328"/>
                  <a:pt x="2721" y="4328"/>
                  <a:pt x="2721" y="4328"/>
                </a:cubicBezTo>
                <a:cubicBezTo>
                  <a:pt x="2728" y="4329"/>
                  <a:pt x="2728" y="4329"/>
                  <a:pt x="2728" y="4329"/>
                </a:cubicBezTo>
                <a:cubicBezTo>
                  <a:pt x="2733" y="4326"/>
                  <a:pt x="2733" y="4326"/>
                  <a:pt x="2733" y="4326"/>
                </a:cubicBezTo>
                <a:cubicBezTo>
                  <a:pt x="2737" y="4323"/>
                  <a:pt x="2737" y="4323"/>
                  <a:pt x="2737" y="4323"/>
                </a:cubicBezTo>
                <a:cubicBezTo>
                  <a:pt x="2740" y="4324"/>
                  <a:pt x="2740" y="4324"/>
                  <a:pt x="2740" y="4324"/>
                </a:cubicBezTo>
                <a:cubicBezTo>
                  <a:pt x="2747" y="4328"/>
                  <a:pt x="2747" y="4328"/>
                  <a:pt x="2747" y="4328"/>
                </a:cubicBezTo>
                <a:cubicBezTo>
                  <a:pt x="2750" y="4338"/>
                  <a:pt x="2750" y="4338"/>
                  <a:pt x="2750" y="4338"/>
                </a:cubicBezTo>
                <a:cubicBezTo>
                  <a:pt x="2761" y="4349"/>
                  <a:pt x="2761" y="4349"/>
                  <a:pt x="2761" y="4349"/>
                </a:cubicBezTo>
                <a:cubicBezTo>
                  <a:pt x="2778" y="4361"/>
                  <a:pt x="2778" y="4361"/>
                  <a:pt x="2778" y="4361"/>
                </a:cubicBezTo>
                <a:cubicBezTo>
                  <a:pt x="2784" y="4369"/>
                  <a:pt x="2784" y="4369"/>
                  <a:pt x="2784" y="4369"/>
                </a:cubicBezTo>
                <a:cubicBezTo>
                  <a:pt x="2794" y="4377"/>
                  <a:pt x="2794" y="4377"/>
                  <a:pt x="2794" y="4377"/>
                </a:cubicBezTo>
                <a:cubicBezTo>
                  <a:pt x="2816" y="4387"/>
                  <a:pt x="2816" y="4387"/>
                  <a:pt x="2816" y="4387"/>
                </a:cubicBezTo>
                <a:cubicBezTo>
                  <a:pt x="2836" y="4395"/>
                  <a:pt x="2836" y="4395"/>
                  <a:pt x="2836" y="4395"/>
                </a:cubicBezTo>
                <a:cubicBezTo>
                  <a:pt x="2847" y="4398"/>
                  <a:pt x="2847" y="4398"/>
                  <a:pt x="2847" y="4398"/>
                </a:cubicBezTo>
                <a:cubicBezTo>
                  <a:pt x="2858" y="4406"/>
                  <a:pt x="2858" y="4406"/>
                  <a:pt x="2858" y="4406"/>
                </a:cubicBezTo>
                <a:cubicBezTo>
                  <a:pt x="2865" y="4414"/>
                  <a:pt x="2865" y="4414"/>
                  <a:pt x="2865" y="4414"/>
                </a:cubicBezTo>
                <a:cubicBezTo>
                  <a:pt x="2880" y="4418"/>
                  <a:pt x="2880" y="4418"/>
                  <a:pt x="2880" y="4418"/>
                </a:cubicBezTo>
                <a:cubicBezTo>
                  <a:pt x="2907" y="4423"/>
                  <a:pt x="2907" y="4423"/>
                  <a:pt x="2907" y="4423"/>
                </a:cubicBezTo>
                <a:cubicBezTo>
                  <a:pt x="2920" y="4428"/>
                  <a:pt x="2920" y="4428"/>
                  <a:pt x="2920" y="4428"/>
                </a:cubicBezTo>
                <a:cubicBezTo>
                  <a:pt x="2926" y="4429"/>
                  <a:pt x="2926" y="4429"/>
                  <a:pt x="2926" y="4429"/>
                </a:cubicBezTo>
                <a:cubicBezTo>
                  <a:pt x="2933" y="4436"/>
                  <a:pt x="2933" y="4436"/>
                  <a:pt x="2933" y="4436"/>
                </a:cubicBezTo>
                <a:cubicBezTo>
                  <a:pt x="2940" y="4445"/>
                  <a:pt x="2940" y="4445"/>
                  <a:pt x="2940" y="4445"/>
                </a:cubicBezTo>
                <a:cubicBezTo>
                  <a:pt x="2946" y="4449"/>
                  <a:pt x="2946" y="4449"/>
                  <a:pt x="2946" y="4449"/>
                </a:cubicBezTo>
                <a:cubicBezTo>
                  <a:pt x="2958" y="4452"/>
                  <a:pt x="2958" y="4452"/>
                  <a:pt x="2958" y="4452"/>
                </a:cubicBezTo>
                <a:cubicBezTo>
                  <a:pt x="2963" y="4452"/>
                  <a:pt x="2963" y="4452"/>
                  <a:pt x="2963" y="4452"/>
                </a:cubicBezTo>
                <a:cubicBezTo>
                  <a:pt x="2968" y="4458"/>
                  <a:pt x="2968" y="4458"/>
                  <a:pt x="2968" y="4458"/>
                </a:cubicBezTo>
                <a:cubicBezTo>
                  <a:pt x="2978" y="4467"/>
                  <a:pt x="2978" y="4467"/>
                  <a:pt x="2978" y="4467"/>
                </a:cubicBezTo>
                <a:cubicBezTo>
                  <a:pt x="2986" y="4472"/>
                  <a:pt x="2986" y="4472"/>
                  <a:pt x="2986" y="4472"/>
                </a:cubicBezTo>
                <a:cubicBezTo>
                  <a:pt x="2997" y="4473"/>
                  <a:pt x="2997" y="4473"/>
                  <a:pt x="2997" y="4473"/>
                </a:cubicBezTo>
                <a:cubicBezTo>
                  <a:pt x="3021" y="4473"/>
                  <a:pt x="3021" y="4473"/>
                  <a:pt x="3021" y="4473"/>
                </a:cubicBezTo>
                <a:cubicBezTo>
                  <a:pt x="3027" y="4479"/>
                  <a:pt x="3027" y="4479"/>
                  <a:pt x="3027" y="4479"/>
                </a:cubicBezTo>
                <a:cubicBezTo>
                  <a:pt x="3040" y="4485"/>
                  <a:pt x="3040" y="4485"/>
                  <a:pt x="3040" y="4485"/>
                </a:cubicBezTo>
                <a:cubicBezTo>
                  <a:pt x="3051" y="4491"/>
                  <a:pt x="3051" y="4491"/>
                  <a:pt x="3051" y="4491"/>
                </a:cubicBezTo>
                <a:cubicBezTo>
                  <a:pt x="3065" y="4493"/>
                  <a:pt x="3065" y="4493"/>
                  <a:pt x="3065" y="4493"/>
                </a:cubicBezTo>
                <a:cubicBezTo>
                  <a:pt x="3087" y="4490"/>
                  <a:pt x="3087" y="4490"/>
                  <a:pt x="3087" y="4490"/>
                </a:cubicBezTo>
                <a:cubicBezTo>
                  <a:pt x="3102" y="4485"/>
                  <a:pt x="3102" y="4485"/>
                  <a:pt x="3102" y="4485"/>
                </a:cubicBezTo>
                <a:cubicBezTo>
                  <a:pt x="3118" y="4478"/>
                  <a:pt x="3118" y="4478"/>
                  <a:pt x="3118" y="4478"/>
                </a:cubicBezTo>
                <a:cubicBezTo>
                  <a:pt x="3129" y="4476"/>
                  <a:pt x="3129" y="4476"/>
                  <a:pt x="3129" y="4476"/>
                </a:cubicBezTo>
                <a:cubicBezTo>
                  <a:pt x="3137" y="4472"/>
                  <a:pt x="3137" y="4472"/>
                  <a:pt x="3137" y="4472"/>
                </a:cubicBezTo>
                <a:cubicBezTo>
                  <a:pt x="3144" y="4461"/>
                  <a:pt x="3144" y="4461"/>
                  <a:pt x="3144" y="4461"/>
                </a:cubicBezTo>
                <a:cubicBezTo>
                  <a:pt x="3153" y="4454"/>
                  <a:pt x="3153" y="4454"/>
                  <a:pt x="3153" y="4454"/>
                </a:cubicBezTo>
                <a:cubicBezTo>
                  <a:pt x="3164" y="4449"/>
                  <a:pt x="3164" y="4449"/>
                  <a:pt x="3164" y="4449"/>
                </a:cubicBezTo>
                <a:cubicBezTo>
                  <a:pt x="3166" y="4442"/>
                  <a:pt x="3166" y="4442"/>
                  <a:pt x="3166" y="4442"/>
                </a:cubicBezTo>
                <a:cubicBezTo>
                  <a:pt x="3172" y="4439"/>
                  <a:pt x="3172" y="4439"/>
                  <a:pt x="3172" y="4439"/>
                </a:cubicBezTo>
                <a:cubicBezTo>
                  <a:pt x="3176" y="4442"/>
                  <a:pt x="3176" y="4442"/>
                  <a:pt x="3176" y="4442"/>
                </a:cubicBezTo>
                <a:cubicBezTo>
                  <a:pt x="3181" y="4449"/>
                  <a:pt x="3181" y="4449"/>
                  <a:pt x="3181" y="4449"/>
                </a:cubicBezTo>
                <a:cubicBezTo>
                  <a:pt x="3189" y="4447"/>
                  <a:pt x="3189" y="4447"/>
                  <a:pt x="3189" y="4447"/>
                </a:cubicBezTo>
                <a:cubicBezTo>
                  <a:pt x="3196" y="4450"/>
                  <a:pt x="3196" y="4450"/>
                  <a:pt x="3196" y="4450"/>
                </a:cubicBezTo>
                <a:cubicBezTo>
                  <a:pt x="3199" y="4454"/>
                  <a:pt x="3199" y="4454"/>
                  <a:pt x="3199" y="4454"/>
                </a:cubicBezTo>
                <a:cubicBezTo>
                  <a:pt x="3207" y="4454"/>
                  <a:pt x="3207" y="4454"/>
                  <a:pt x="3207" y="4454"/>
                </a:cubicBezTo>
                <a:cubicBezTo>
                  <a:pt x="3220" y="4465"/>
                  <a:pt x="3220" y="4465"/>
                  <a:pt x="3220" y="4465"/>
                </a:cubicBezTo>
                <a:cubicBezTo>
                  <a:pt x="3238" y="4477"/>
                  <a:pt x="3238" y="4477"/>
                  <a:pt x="3238" y="4477"/>
                </a:cubicBezTo>
                <a:cubicBezTo>
                  <a:pt x="3250" y="4491"/>
                  <a:pt x="3250" y="4491"/>
                  <a:pt x="3250" y="4491"/>
                </a:cubicBezTo>
                <a:cubicBezTo>
                  <a:pt x="3272" y="4509"/>
                  <a:pt x="3272" y="4509"/>
                  <a:pt x="3272" y="4509"/>
                </a:cubicBezTo>
                <a:cubicBezTo>
                  <a:pt x="3283" y="4528"/>
                  <a:pt x="3283" y="4528"/>
                  <a:pt x="3283" y="4528"/>
                </a:cubicBezTo>
                <a:cubicBezTo>
                  <a:pt x="3292" y="4534"/>
                  <a:pt x="3292" y="4534"/>
                  <a:pt x="3292" y="4534"/>
                </a:cubicBezTo>
                <a:cubicBezTo>
                  <a:pt x="3296" y="4544"/>
                  <a:pt x="3296" y="4544"/>
                  <a:pt x="3296" y="4544"/>
                </a:cubicBezTo>
                <a:cubicBezTo>
                  <a:pt x="3303" y="4551"/>
                  <a:pt x="3303" y="4551"/>
                  <a:pt x="3303" y="4551"/>
                </a:cubicBezTo>
                <a:cubicBezTo>
                  <a:pt x="3321" y="4575"/>
                  <a:pt x="3321" y="4575"/>
                  <a:pt x="3321" y="4575"/>
                </a:cubicBezTo>
                <a:cubicBezTo>
                  <a:pt x="3330" y="4588"/>
                  <a:pt x="3330" y="4588"/>
                  <a:pt x="3330" y="4588"/>
                </a:cubicBezTo>
                <a:cubicBezTo>
                  <a:pt x="3348" y="4604"/>
                  <a:pt x="3348" y="4604"/>
                  <a:pt x="3348" y="4604"/>
                </a:cubicBezTo>
                <a:cubicBezTo>
                  <a:pt x="3361" y="4609"/>
                  <a:pt x="3361" y="4609"/>
                  <a:pt x="3361" y="4609"/>
                </a:cubicBezTo>
                <a:cubicBezTo>
                  <a:pt x="3375" y="4620"/>
                  <a:pt x="3375" y="4620"/>
                  <a:pt x="3375" y="4620"/>
                </a:cubicBezTo>
                <a:cubicBezTo>
                  <a:pt x="3386" y="4621"/>
                  <a:pt x="3386" y="4621"/>
                  <a:pt x="3386" y="4621"/>
                </a:cubicBezTo>
                <a:cubicBezTo>
                  <a:pt x="3400" y="4620"/>
                  <a:pt x="3400" y="4620"/>
                  <a:pt x="3400" y="4620"/>
                </a:cubicBezTo>
                <a:cubicBezTo>
                  <a:pt x="3410" y="4621"/>
                  <a:pt x="3410" y="4621"/>
                  <a:pt x="3410" y="4621"/>
                </a:cubicBezTo>
                <a:cubicBezTo>
                  <a:pt x="3421" y="4622"/>
                  <a:pt x="3421" y="4622"/>
                  <a:pt x="3421" y="4622"/>
                </a:cubicBezTo>
                <a:cubicBezTo>
                  <a:pt x="3431" y="4626"/>
                  <a:pt x="3431" y="4626"/>
                  <a:pt x="3431" y="4626"/>
                </a:cubicBezTo>
                <a:cubicBezTo>
                  <a:pt x="3444" y="4633"/>
                  <a:pt x="3444" y="4633"/>
                  <a:pt x="3444" y="4633"/>
                </a:cubicBezTo>
                <a:cubicBezTo>
                  <a:pt x="3458" y="4637"/>
                  <a:pt x="3458" y="4637"/>
                  <a:pt x="3458" y="4637"/>
                </a:cubicBezTo>
                <a:cubicBezTo>
                  <a:pt x="3466" y="4645"/>
                  <a:pt x="3466" y="4645"/>
                  <a:pt x="3466" y="4645"/>
                </a:cubicBezTo>
                <a:cubicBezTo>
                  <a:pt x="3470" y="4649"/>
                  <a:pt x="3470" y="4649"/>
                  <a:pt x="3470" y="4649"/>
                </a:cubicBezTo>
                <a:cubicBezTo>
                  <a:pt x="3481" y="4652"/>
                  <a:pt x="3481" y="4652"/>
                  <a:pt x="3481" y="4652"/>
                </a:cubicBezTo>
                <a:cubicBezTo>
                  <a:pt x="3488" y="4649"/>
                  <a:pt x="3488" y="4649"/>
                  <a:pt x="3488" y="4649"/>
                </a:cubicBezTo>
                <a:cubicBezTo>
                  <a:pt x="3501" y="4650"/>
                  <a:pt x="3501" y="4650"/>
                  <a:pt x="3501" y="4650"/>
                </a:cubicBezTo>
                <a:cubicBezTo>
                  <a:pt x="3511" y="4657"/>
                  <a:pt x="3511" y="4657"/>
                  <a:pt x="3511" y="4657"/>
                </a:cubicBezTo>
                <a:cubicBezTo>
                  <a:pt x="3518" y="4668"/>
                  <a:pt x="3518" y="4668"/>
                  <a:pt x="3518" y="4668"/>
                </a:cubicBezTo>
                <a:cubicBezTo>
                  <a:pt x="3529" y="4671"/>
                  <a:pt x="3529" y="4671"/>
                  <a:pt x="3529" y="4671"/>
                </a:cubicBezTo>
                <a:cubicBezTo>
                  <a:pt x="3540" y="4673"/>
                  <a:pt x="3540" y="4673"/>
                  <a:pt x="3540" y="4673"/>
                </a:cubicBezTo>
                <a:cubicBezTo>
                  <a:pt x="3549" y="4671"/>
                  <a:pt x="3549" y="4671"/>
                  <a:pt x="3549" y="4671"/>
                </a:cubicBezTo>
                <a:cubicBezTo>
                  <a:pt x="3559" y="4675"/>
                  <a:pt x="3559" y="4675"/>
                  <a:pt x="3559" y="4675"/>
                </a:cubicBezTo>
                <a:cubicBezTo>
                  <a:pt x="3568" y="4675"/>
                  <a:pt x="3568" y="4675"/>
                  <a:pt x="3568" y="4675"/>
                </a:cubicBezTo>
                <a:cubicBezTo>
                  <a:pt x="3580" y="4676"/>
                  <a:pt x="3580" y="4676"/>
                  <a:pt x="3580" y="4676"/>
                </a:cubicBezTo>
                <a:cubicBezTo>
                  <a:pt x="3587" y="4673"/>
                  <a:pt x="3587" y="4673"/>
                  <a:pt x="3587" y="4673"/>
                </a:cubicBezTo>
                <a:cubicBezTo>
                  <a:pt x="3590" y="4668"/>
                  <a:pt x="3590" y="4668"/>
                  <a:pt x="3590" y="4668"/>
                </a:cubicBezTo>
                <a:cubicBezTo>
                  <a:pt x="3596" y="4659"/>
                  <a:pt x="3596" y="4659"/>
                  <a:pt x="3596" y="4659"/>
                </a:cubicBezTo>
                <a:cubicBezTo>
                  <a:pt x="3603" y="4658"/>
                  <a:pt x="3603" y="4658"/>
                  <a:pt x="3603" y="4658"/>
                </a:cubicBezTo>
                <a:cubicBezTo>
                  <a:pt x="3607" y="4666"/>
                  <a:pt x="3607" y="4666"/>
                  <a:pt x="3607" y="4666"/>
                </a:cubicBezTo>
                <a:cubicBezTo>
                  <a:pt x="3605" y="4670"/>
                  <a:pt x="3605" y="4670"/>
                  <a:pt x="3605" y="4670"/>
                </a:cubicBezTo>
                <a:cubicBezTo>
                  <a:pt x="3612" y="4671"/>
                  <a:pt x="3612" y="4671"/>
                  <a:pt x="3612" y="4671"/>
                </a:cubicBezTo>
                <a:cubicBezTo>
                  <a:pt x="3612" y="4671"/>
                  <a:pt x="3616" y="4674"/>
                  <a:pt x="3615" y="4676"/>
                </a:cubicBezTo>
                <a:cubicBezTo>
                  <a:pt x="3614" y="4677"/>
                  <a:pt x="3615" y="4683"/>
                  <a:pt x="3615" y="4683"/>
                </a:cubicBezTo>
                <a:cubicBezTo>
                  <a:pt x="3620" y="4686"/>
                  <a:pt x="3620" y="4686"/>
                  <a:pt x="3620" y="4686"/>
                </a:cubicBezTo>
                <a:cubicBezTo>
                  <a:pt x="3619" y="4690"/>
                  <a:pt x="3619" y="4690"/>
                  <a:pt x="3619" y="4690"/>
                </a:cubicBezTo>
                <a:cubicBezTo>
                  <a:pt x="3612" y="4693"/>
                  <a:pt x="3612" y="4693"/>
                  <a:pt x="3612" y="4693"/>
                </a:cubicBezTo>
                <a:cubicBezTo>
                  <a:pt x="3609" y="4686"/>
                  <a:pt x="3609" y="4686"/>
                  <a:pt x="3609" y="4686"/>
                </a:cubicBezTo>
                <a:cubicBezTo>
                  <a:pt x="3604" y="4682"/>
                  <a:pt x="3604" y="4682"/>
                  <a:pt x="3604" y="4682"/>
                </a:cubicBezTo>
                <a:cubicBezTo>
                  <a:pt x="3597" y="4687"/>
                  <a:pt x="3597" y="4687"/>
                  <a:pt x="3597" y="4687"/>
                </a:cubicBezTo>
                <a:cubicBezTo>
                  <a:pt x="3597" y="4691"/>
                  <a:pt x="3597" y="4691"/>
                  <a:pt x="3597" y="4691"/>
                </a:cubicBezTo>
                <a:cubicBezTo>
                  <a:pt x="3599" y="4698"/>
                  <a:pt x="3599" y="4698"/>
                  <a:pt x="3599" y="4698"/>
                </a:cubicBezTo>
                <a:cubicBezTo>
                  <a:pt x="3610" y="4703"/>
                  <a:pt x="3610" y="4703"/>
                  <a:pt x="3610" y="4703"/>
                </a:cubicBezTo>
                <a:cubicBezTo>
                  <a:pt x="3623" y="4721"/>
                  <a:pt x="3623" y="4721"/>
                  <a:pt x="3623" y="4721"/>
                </a:cubicBezTo>
                <a:cubicBezTo>
                  <a:pt x="3633" y="4729"/>
                  <a:pt x="3633" y="4729"/>
                  <a:pt x="3633" y="4729"/>
                </a:cubicBezTo>
                <a:cubicBezTo>
                  <a:pt x="3642" y="4738"/>
                  <a:pt x="3642" y="4738"/>
                  <a:pt x="3642" y="4738"/>
                </a:cubicBezTo>
                <a:cubicBezTo>
                  <a:pt x="3651" y="4748"/>
                  <a:pt x="3651" y="4748"/>
                  <a:pt x="3651" y="4748"/>
                </a:cubicBezTo>
                <a:cubicBezTo>
                  <a:pt x="3656" y="4756"/>
                  <a:pt x="3656" y="4756"/>
                  <a:pt x="3656" y="4756"/>
                </a:cubicBezTo>
                <a:cubicBezTo>
                  <a:pt x="3662" y="4769"/>
                  <a:pt x="3662" y="4769"/>
                  <a:pt x="3662" y="4769"/>
                </a:cubicBezTo>
                <a:cubicBezTo>
                  <a:pt x="3670" y="4779"/>
                  <a:pt x="3670" y="4779"/>
                  <a:pt x="3670" y="4779"/>
                </a:cubicBezTo>
                <a:cubicBezTo>
                  <a:pt x="3684" y="4797"/>
                  <a:pt x="3684" y="4797"/>
                  <a:pt x="3684" y="4797"/>
                </a:cubicBezTo>
                <a:cubicBezTo>
                  <a:pt x="3697" y="4810"/>
                  <a:pt x="3697" y="4810"/>
                  <a:pt x="3697" y="4810"/>
                </a:cubicBezTo>
                <a:cubicBezTo>
                  <a:pt x="3708" y="4820"/>
                  <a:pt x="3708" y="4820"/>
                  <a:pt x="3708" y="4820"/>
                </a:cubicBezTo>
                <a:cubicBezTo>
                  <a:pt x="3711" y="4832"/>
                  <a:pt x="3711" y="4832"/>
                  <a:pt x="3711" y="4832"/>
                </a:cubicBezTo>
                <a:cubicBezTo>
                  <a:pt x="3705" y="4836"/>
                  <a:pt x="3705" y="4836"/>
                  <a:pt x="3705" y="4836"/>
                </a:cubicBezTo>
                <a:cubicBezTo>
                  <a:pt x="3700" y="4842"/>
                  <a:pt x="3700" y="4842"/>
                  <a:pt x="3700" y="4842"/>
                </a:cubicBezTo>
                <a:cubicBezTo>
                  <a:pt x="3700" y="4842"/>
                  <a:pt x="3701" y="4841"/>
                  <a:pt x="3702" y="4844"/>
                </a:cubicBezTo>
                <a:cubicBezTo>
                  <a:pt x="3703" y="4847"/>
                  <a:pt x="3708" y="4849"/>
                  <a:pt x="3708" y="4849"/>
                </a:cubicBezTo>
                <a:cubicBezTo>
                  <a:pt x="3715" y="4851"/>
                  <a:pt x="3715" y="4851"/>
                  <a:pt x="3715" y="4851"/>
                </a:cubicBezTo>
                <a:cubicBezTo>
                  <a:pt x="3715" y="4851"/>
                  <a:pt x="3715" y="4859"/>
                  <a:pt x="3715" y="4860"/>
                </a:cubicBezTo>
                <a:cubicBezTo>
                  <a:pt x="3715" y="4861"/>
                  <a:pt x="3709" y="4868"/>
                  <a:pt x="3709" y="4868"/>
                </a:cubicBezTo>
                <a:cubicBezTo>
                  <a:pt x="3709" y="4868"/>
                  <a:pt x="3703" y="4870"/>
                  <a:pt x="3702" y="4871"/>
                </a:cubicBezTo>
                <a:cubicBezTo>
                  <a:pt x="3702" y="4872"/>
                  <a:pt x="3699" y="4884"/>
                  <a:pt x="3699" y="4884"/>
                </a:cubicBezTo>
                <a:cubicBezTo>
                  <a:pt x="3708" y="4904"/>
                  <a:pt x="3708" y="4904"/>
                  <a:pt x="3708" y="4904"/>
                </a:cubicBezTo>
                <a:cubicBezTo>
                  <a:pt x="3716" y="4909"/>
                  <a:pt x="3716" y="4909"/>
                  <a:pt x="3716" y="4909"/>
                </a:cubicBezTo>
                <a:cubicBezTo>
                  <a:pt x="3717" y="4914"/>
                  <a:pt x="3717" y="4914"/>
                  <a:pt x="3717" y="4914"/>
                </a:cubicBezTo>
                <a:cubicBezTo>
                  <a:pt x="3717" y="4914"/>
                  <a:pt x="3728" y="4913"/>
                  <a:pt x="3729" y="4914"/>
                </a:cubicBezTo>
                <a:cubicBezTo>
                  <a:pt x="3731" y="4916"/>
                  <a:pt x="3735" y="4921"/>
                  <a:pt x="3735" y="4921"/>
                </a:cubicBezTo>
                <a:cubicBezTo>
                  <a:pt x="3739" y="4929"/>
                  <a:pt x="3739" y="4929"/>
                  <a:pt x="3739" y="4929"/>
                </a:cubicBezTo>
                <a:cubicBezTo>
                  <a:pt x="3744" y="4937"/>
                  <a:pt x="3744" y="4937"/>
                  <a:pt x="3744" y="4937"/>
                </a:cubicBezTo>
                <a:cubicBezTo>
                  <a:pt x="3755" y="4935"/>
                  <a:pt x="3755" y="4935"/>
                  <a:pt x="3755" y="4935"/>
                </a:cubicBezTo>
                <a:cubicBezTo>
                  <a:pt x="3762" y="4926"/>
                  <a:pt x="3762" y="4926"/>
                  <a:pt x="3762" y="4926"/>
                </a:cubicBezTo>
                <a:cubicBezTo>
                  <a:pt x="3759" y="4918"/>
                  <a:pt x="3759" y="4918"/>
                  <a:pt x="3759" y="4918"/>
                </a:cubicBezTo>
                <a:cubicBezTo>
                  <a:pt x="3750" y="4911"/>
                  <a:pt x="3750" y="4911"/>
                  <a:pt x="3750" y="4911"/>
                </a:cubicBezTo>
                <a:cubicBezTo>
                  <a:pt x="3743" y="4906"/>
                  <a:pt x="3743" y="4906"/>
                  <a:pt x="3743" y="4906"/>
                </a:cubicBezTo>
                <a:cubicBezTo>
                  <a:pt x="3738" y="4897"/>
                  <a:pt x="3738" y="4897"/>
                  <a:pt x="3738" y="4897"/>
                </a:cubicBezTo>
                <a:cubicBezTo>
                  <a:pt x="3738" y="4890"/>
                  <a:pt x="3738" y="4890"/>
                  <a:pt x="3738" y="4890"/>
                </a:cubicBezTo>
                <a:cubicBezTo>
                  <a:pt x="3743" y="4889"/>
                  <a:pt x="3743" y="4889"/>
                  <a:pt x="3743" y="4889"/>
                </a:cubicBezTo>
                <a:cubicBezTo>
                  <a:pt x="3752" y="4896"/>
                  <a:pt x="3752" y="4896"/>
                  <a:pt x="3752" y="4896"/>
                </a:cubicBezTo>
                <a:cubicBezTo>
                  <a:pt x="3758" y="4904"/>
                  <a:pt x="3758" y="4904"/>
                  <a:pt x="3758" y="4904"/>
                </a:cubicBezTo>
                <a:cubicBezTo>
                  <a:pt x="3764" y="4908"/>
                  <a:pt x="3764" y="4908"/>
                  <a:pt x="3764" y="4908"/>
                </a:cubicBezTo>
                <a:cubicBezTo>
                  <a:pt x="3771" y="4910"/>
                  <a:pt x="3771" y="4910"/>
                  <a:pt x="3771" y="4910"/>
                </a:cubicBezTo>
                <a:cubicBezTo>
                  <a:pt x="3771" y="4910"/>
                  <a:pt x="3777" y="4919"/>
                  <a:pt x="3777" y="4920"/>
                </a:cubicBezTo>
                <a:cubicBezTo>
                  <a:pt x="3777" y="4921"/>
                  <a:pt x="3774" y="4931"/>
                  <a:pt x="3774" y="4931"/>
                </a:cubicBezTo>
                <a:cubicBezTo>
                  <a:pt x="3774" y="4937"/>
                  <a:pt x="3774" y="4937"/>
                  <a:pt x="3774" y="4937"/>
                </a:cubicBezTo>
                <a:cubicBezTo>
                  <a:pt x="3778" y="4939"/>
                  <a:pt x="3778" y="4939"/>
                  <a:pt x="3778" y="4939"/>
                </a:cubicBezTo>
                <a:cubicBezTo>
                  <a:pt x="3789" y="4942"/>
                  <a:pt x="3789" y="4942"/>
                  <a:pt x="3789" y="4942"/>
                </a:cubicBezTo>
                <a:cubicBezTo>
                  <a:pt x="3806" y="4945"/>
                  <a:pt x="3806" y="4945"/>
                  <a:pt x="3806" y="4945"/>
                </a:cubicBezTo>
                <a:cubicBezTo>
                  <a:pt x="3806" y="4945"/>
                  <a:pt x="3816" y="4951"/>
                  <a:pt x="3816" y="4953"/>
                </a:cubicBezTo>
                <a:cubicBezTo>
                  <a:pt x="3816" y="4956"/>
                  <a:pt x="3824" y="4965"/>
                  <a:pt x="3824" y="4965"/>
                </a:cubicBezTo>
                <a:cubicBezTo>
                  <a:pt x="3836" y="4976"/>
                  <a:pt x="3836" y="4976"/>
                  <a:pt x="3836" y="4976"/>
                </a:cubicBezTo>
                <a:cubicBezTo>
                  <a:pt x="3840" y="4989"/>
                  <a:pt x="3840" y="4989"/>
                  <a:pt x="3840" y="4989"/>
                </a:cubicBezTo>
                <a:cubicBezTo>
                  <a:pt x="3835" y="4996"/>
                  <a:pt x="3835" y="4996"/>
                  <a:pt x="3835" y="4996"/>
                </a:cubicBezTo>
                <a:cubicBezTo>
                  <a:pt x="3830" y="5003"/>
                  <a:pt x="3830" y="5003"/>
                  <a:pt x="3830" y="5003"/>
                </a:cubicBezTo>
                <a:cubicBezTo>
                  <a:pt x="3830" y="5010"/>
                  <a:pt x="3830" y="5010"/>
                  <a:pt x="3830" y="5010"/>
                </a:cubicBezTo>
                <a:cubicBezTo>
                  <a:pt x="3836" y="5017"/>
                  <a:pt x="3836" y="5017"/>
                  <a:pt x="3836" y="5017"/>
                </a:cubicBezTo>
                <a:cubicBezTo>
                  <a:pt x="3846" y="5021"/>
                  <a:pt x="3846" y="5021"/>
                  <a:pt x="3846" y="5021"/>
                </a:cubicBezTo>
                <a:cubicBezTo>
                  <a:pt x="3853" y="5021"/>
                  <a:pt x="3853" y="5021"/>
                  <a:pt x="3853" y="5021"/>
                </a:cubicBezTo>
                <a:cubicBezTo>
                  <a:pt x="3858" y="5017"/>
                  <a:pt x="3858" y="5017"/>
                  <a:pt x="3858" y="5017"/>
                </a:cubicBezTo>
                <a:cubicBezTo>
                  <a:pt x="3853" y="5008"/>
                  <a:pt x="3853" y="5008"/>
                  <a:pt x="3853" y="5008"/>
                </a:cubicBezTo>
                <a:cubicBezTo>
                  <a:pt x="3847" y="5005"/>
                  <a:pt x="3847" y="5005"/>
                  <a:pt x="3847" y="5005"/>
                </a:cubicBezTo>
                <a:cubicBezTo>
                  <a:pt x="3850" y="4999"/>
                  <a:pt x="3850" y="4999"/>
                  <a:pt x="3850" y="4999"/>
                </a:cubicBezTo>
                <a:cubicBezTo>
                  <a:pt x="3853" y="4999"/>
                  <a:pt x="3853" y="4999"/>
                  <a:pt x="3853" y="4999"/>
                </a:cubicBezTo>
                <a:cubicBezTo>
                  <a:pt x="3859" y="5002"/>
                  <a:pt x="3859" y="5002"/>
                  <a:pt x="3859" y="5002"/>
                </a:cubicBezTo>
                <a:cubicBezTo>
                  <a:pt x="3862" y="5008"/>
                  <a:pt x="3862" y="5008"/>
                  <a:pt x="3862" y="5008"/>
                </a:cubicBezTo>
                <a:cubicBezTo>
                  <a:pt x="3866" y="5012"/>
                  <a:pt x="3866" y="5012"/>
                  <a:pt x="3866" y="5012"/>
                </a:cubicBezTo>
                <a:cubicBezTo>
                  <a:pt x="3865" y="5019"/>
                  <a:pt x="3865" y="5019"/>
                  <a:pt x="3865" y="5019"/>
                </a:cubicBezTo>
                <a:cubicBezTo>
                  <a:pt x="3864" y="5023"/>
                  <a:pt x="3864" y="5023"/>
                  <a:pt x="3864" y="5023"/>
                </a:cubicBezTo>
                <a:cubicBezTo>
                  <a:pt x="3868" y="5028"/>
                  <a:pt x="3868" y="5028"/>
                  <a:pt x="3868" y="5028"/>
                </a:cubicBezTo>
                <a:cubicBezTo>
                  <a:pt x="3872" y="5033"/>
                  <a:pt x="3872" y="5033"/>
                  <a:pt x="3872" y="5033"/>
                </a:cubicBezTo>
                <a:cubicBezTo>
                  <a:pt x="3874" y="5040"/>
                  <a:pt x="3874" y="5040"/>
                  <a:pt x="3874" y="5040"/>
                </a:cubicBezTo>
                <a:cubicBezTo>
                  <a:pt x="3874" y="5050"/>
                  <a:pt x="3874" y="5050"/>
                  <a:pt x="3874" y="5050"/>
                </a:cubicBezTo>
                <a:cubicBezTo>
                  <a:pt x="3877" y="5052"/>
                  <a:pt x="3877" y="5052"/>
                  <a:pt x="3877" y="5052"/>
                </a:cubicBezTo>
                <a:cubicBezTo>
                  <a:pt x="3883" y="5048"/>
                  <a:pt x="3883" y="5048"/>
                  <a:pt x="3883" y="5048"/>
                </a:cubicBezTo>
                <a:cubicBezTo>
                  <a:pt x="3884" y="5042"/>
                  <a:pt x="3884" y="5042"/>
                  <a:pt x="3884" y="5042"/>
                </a:cubicBezTo>
                <a:cubicBezTo>
                  <a:pt x="3880" y="5034"/>
                  <a:pt x="3880" y="5034"/>
                  <a:pt x="3880" y="5034"/>
                </a:cubicBezTo>
                <a:cubicBezTo>
                  <a:pt x="3887" y="5028"/>
                  <a:pt x="3887" y="5028"/>
                  <a:pt x="3887" y="5028"/>
                </a:cubicBezTo>
                <a:cubicBezTo>
                  <a:pt x="3900" y="5026"/>
                  <a:pt x="3900" y="5026"/>
                  <a:pt x="3900" y="5026"/>
                </a:cubicBezTo>
                <a:cubicBezTo>
                  <a:pt x="3912" y="5028"/>
                  <a:pt x="3912" y="5028"/>
                  <a:pt x="3912" y="5028"/>
                </a:cubicBezTo>
                <a:cubicBezTo>
                  <a:pt x="3914" y="5033"/>
                  <a:pt x="3914" y="5033"/>
                  <a:pt x="3914" y="5033"/>
                </a:cubicBezTo>
                <a:cubicBezTo>
                  <a:pt x="3921" y="5038"/>
                  <a:pt x="3921" y="5038"/>
                  <a:pt x="3921" y="5038"/>
                </a:cubicBezTo>
                <a:cubicBezTo>
                  <a:pt x="3932" y="5039"/>
                  <a:pt x="3932" y="5039"/>
                  <a:pt x="3932" y="5039"/>
                </a:cubicBezTo>
                <a:cubicBezTo>
                  <a:pt x="3943" y="5043"/>
                  <a:pt x="3943" y="5043"/>
                  <a:pt x="3943" y="5043"/>
                </a:cubicBezTo>
                <a:cubicBezTo>
                  <a:pt x="3956" y="5046"/>
                  <a:pt x="3956" y="5046"/>
                  <a:pt x="3956" y="5046"/>
                </a:cubicBezTo>
                <a:cubicBezTo>
                  <a:pt x="3961" y="5054"/>
                  <a:pt x="3961" y="5054"/>
                  <a:pt x="3961" y="5054"/>
                </a:cubicBezTo>
                <a:cubicBezTo>
                  <a:pt x="3962" y="5064"/>
                  <a:pt x="3962" y="5064"/>
                  <a:pt x="3962" y="5064"/>
                </a:cubicBezTo>
                <a:cubicBezTo>
                  <a:pt x="3961" y="5074"/>
                  <a:pt x="3961" y="5074"/>
                  <a:pt x="3961" y="5074"/>
                </a:cubicBezTo>
                <a:cubicBezTo>
                  <a:pt x="3961" y="5081"/>
                  <a:pt x="3961" y="5081"/>
                  <a:pt x="3961" y="5081"/>
                </a:cubicBezTo>
                <a:cubicBezTo>
                  <a:pt x="3969" y="5082"/>
                  <a:pt x="3969" y="5082"/>
                  <a:pt x="3969" y="5082"/>
                </a:cubicBezTo>
                <a:cubicBezTo>
                  <a:pt x="3973" y="5074"/>
                  <a:pt x="3973" y="5074"/>
                  <a:pt x="3973" y="5074"/>
                </a:cubicBezTo>
                <a:cubicBezTo>
                  <a:pt x="3977" y="5077"/>
                  <a:pt x="3977" y="5077"/>
                  <a:pt x="3977" y="5077"/>
                </a:cubicBezTo>
                <a:cubicBezTo>
                  <a:pt x="3996" y="5084"/>
                  <a:pt x="3996" y="5084"/>
                  <a:pt x="3996" y="5084"/>
                </a:cubicBezTo>
                <a:cubicBezTo>
                  <a:pt x="4002" y="5080"/>
                  <a:pt x="4002" y="5080"/>
                  <a:pt x="4002" y="5080"/>
                </a:cubicBezTo>
                <a:cubicBezTo>
                  <a:pt x="4005" y="5085"/>
                  <a:pt x="4005" y="5085"/>
                  <a:pt x="4005" y="5085"/>
                </a:cubicBezTo>
                <a:cubicBezTo>
                  <a:pt x="4005" y="5085"/>
                  <a:pt x="4002" y="5092"/>
                  <a:pt x="4002" y="5095"/>
                </a:cubicBezTo>
                <a:cubicBezTo>
                  <a:pt x="4002" y="5098"/>
                  <a:pt x="4002" y="5111"/>
                  <a:pt x="4002" y="5111"/>
                </a:cubicBezTo>
                <a:cubicBezTo>
                  <a:pt x="4008" y="5111"/>
                  <a:pt x="4008" y="5111"/>
                  <a:pt x="4008" y="5111"/>
                </a:cubicBezTo>
                <a:cubicBezTo>
                  <a:pt x="4018" y="5108"/>
                  <a:pt x="4018" y="5108"/>
                  <a:pt x="4018" y="5108"/>
                </a:cubicBezTo>
                <a:cubicBezTo>
                  <a:pt x="4028" y="5106"/>
                  <a:pt x="4028" y="5106"/>
                  <a:pt x="4028" y="5106"/>
                </a:cubicBezTo>
                <a:cubicBezTo>
                  <a:pt x="4036" y="5102"/>
                  <a:pt x="4036" y="5102"/>
                  <a:pt x="4036" y="5102"/>
                </a:cubicBezTo>
                <a:cubicBezTo>
                  <a:pt x="4039" y="5093"/>
                  <a:pt x="4039" y="5093"/>
                  <a:pt x="4039" y="5093"/>
                </a:cubicBezTo>
                <a:cubicBezTo>
                  <a:pt x="4047" y="5093"/>
                  <a:pt x="4047" y="5093"/>
                  <a:pt x="4047" y="5093"/>
                </a:cubicBezTo>
                <a:cubicBezTo>
                  <a:pt x="4056" y="5093"/>
                  <a:pt x="4056" y="5093"/>
                  <a:pt x="4056" y="5093"/>
                </a:cubicBezTo>
                <a:cubicBezTo>
                  <a:pt x="4062" y="5086"/>
                  <a:pt x="4062" y="5086"/>
                  <a:pt x="4062" y="5086"/>
                </a:cubicBezTo>
                <a:cubicBezTo>
                  <a:pt x="4060" y="5077"/>
                  <a:pt x="4060" y="5077"/>
                  <a:pt x="4060" y="5077"/>
                </a:cubicBezTo>
                <a:cubicBezTo>
                  <a:pt x="4049" y="5063"/>
                  <a:pt x="4049" y="5063"/>
                  <a:pt x="4049" y="5063"/>
                </a:cubicBezTo>
                <a:cubicBezTo>
                  <a:pt x="4040" y="5051"/>
                  <a:pt x="4040" y="5051"/>
                  <a:pt x="4040" y="5051"/>
                </a:cubicBezTo>
                <a:cubicBezTo>
                  <a:pt x="4033" y="5042"/>
                  <a:pt x="4033" y="5042"/>
                  <a:pt x="4033" y="5042"/>
                </a:cubicBezTo>
                <a:cubicBezTo>
                  <a:pt x="4035" y="5030"/>
                  <a:pt x="4035" y="5030"/>
                  <a:pt x="4035" y="5030"/>
                </a:cubicBezTo>
                <a:cubicBezTo>
                  <a:pt x="4045" y="5028"/>
                  <a:pt x="4045" y="5028"/>
                  <a:pt x="4045" y="5028"/>
                </a:cubicBezTo>
                <a:cubicBezTo>
                  <a:pt x="4057" y="5027"/>
                  <a:pt x="4057" y="5027"/>
                  <a:pt x="4057" y="5027"/>
                </a:cubicBezTo>
                <a:cubicBezTo>
                  <a:pt x="4069" y="5016"/>
                  <a:pt x="4069" y="5016"/>
                  <a:pt x="4069" y="5016"/>
                </a:cubicBezTo>
                <a:cubicBezTo>
                  <a:pt x="4084" y="5004"/>
                  <a:pt x="4084" y="5004"/>
                  <a:pt x="4084" y="5004"/>
                </a:cubicBezTo>
                <a:cubicBezTo>
                  <a:pt x="4083" y="4994"/>
                  <a:pt x="4083" y="4994"/>
                  <a:pt x="4083" y="4994"/>
                </a:cubicBezTo>
                <a:cubicBezTo>
                  <a:pt x="4094" y="4982"/>
                  <a:pt x="4094" y="4982"/>
                  <a:pt x="4094" y="4982"/>
                </a:cubicBezTo>
                <a:cubicBezTo>
                  <a:pt x="4108" y="4982"/>
                  <a:pt x="4108" y="4982"/>
                  <a:pt x="4108" y="4982"/>
                </a:cubicBezTo>
                <a:cubicBezTo>
                  <a:pt x="4123" y="4979"/>
                  <a:pt x="4123" y="4979"/>
                  <a:pt x="4123" y="4979"/>
                </a:cubicBezTo>
                <a:cubicBezTo>
                  <a:pt x="4134" y="4986"/>
                  <a:pt x="4134" y="4986"/>
                  <a:pt x="4134" y="4986"/>
                </a:cubicBezTo>
                <a:cubicBezTo>
                  <a:pt x="4141" y="4997"/>
                  <a:pt x="4141" y="4997"/>
                  <a:pt x="4141" y="4997"/>
                </a:cubicBezTo>
                <a:cubicBezTo>
                  <a:pt x="4158" y="5005"/>
                  <a:pt x="4158" y="5005"/>
                  <a:pt x="4158" y="5005"/>
                </a:cubicBezTo>
                <a:cubicBezTo>
                  <a:pt x="4163" y="5014"/>
                  <a:pt x="4163" y="5014"/>
                  <a:pt x="4163" y="5014"/>
                </a:cubicBezTo>
                <a:cubicBezTo>
                  <a:pt x="4163" y="5014"/>
                  <a:pt x="4162" y="5020"/>
                  <a:pt x="4163" y="5022"/>
                </a:cubicBezTo>
                <a:cubicBezTo>
                  <a:pt x="4164" y="5023"/>
                  <a:pt x="4176" y="5021"/>
                  <a:pt x="4176" y="5021"/>
                </a:cubicBezTo>
                <a:cubicBezTo>
                  <a:pt x="4180" y="5027"/>
                  <a:pt x="4180" y="5027"/>
                  <a:pt x="4180" y="5027"/>
                </a:cubicBezTo>
                <a:cubicBezTo>
                  <a:pt x="4180" y="5033"/>
                  <a:pt x="4180" y="5033"/>
                  <a:pt x="4180" y="5033"/>
                </a:cubicBezTo>
                <a:cubicBezTo>
                  <a:pt x="4171" y="5037"/>
                  <a:pt x="4171" y="5037"/>
                  <a:pt x="4171" y="5037"/>
                </a:cubicBezTo>
                <a:cubicBezTo>
                  <a:pt x="4166" y="5052"/>
                  <a:pt x="4166" y="5052"/>
                  <a:pt x="4166" y="5052"/>
                </a:cubicBezTo>
                <a:cubicBezTo>
                  <a:pt x="4169" y="5061"/>
                  <a:pt x="4169" y="5061"/>
                  <a:pt x="4169" y="5061"/>
                </a:cubicBezTo>
                <a:cubicBezTo>
                  <a:pt x="4172" y="5069"/>
                  <a:pt x="4172" y="5069"/>
                  <a:pt x="4172" y="5069"/>
                </a:cubicBezTo>
                <a:cubicBezTo>
                  <a:pt x="4175" y="5077"/>
                  <a:pt x="4175" y="5077"/>
                  <a:pt x="4175" y="5077"/>
                </a:cubicBezTo>
                <a:cubicBezTo>
                  <a:pt x="4181" y="5085"/>
                  <a:pt x="4181" y="5085"/>
                  <a:pt x="4181" y="5085"/>
                </a:cubicBezTo>
                <a:cubicBezTo>
                  <a:pt x="4187" y="5097"/>
                  <a:pt x="4187" y="5097"/>
                  <a:pt x="4187" y="5097"/>
                </a:cubicBezTo>
                <a:cubicBezTo>
                  <a:pt x="4195" y="5104"/>
                  <a:pt x="4195" y="5104"/>
                  <a:pt x="4195" y="5104"/>
                </a:cubicBezTo>
                <a:cubicBezTo>
                  <a:pt x="4199" y="5116"/>
                  <a:pt x="4199" y="5116"/>
                  <a:pt x="4199" y="5116"/>
                </a:cubicBezTo>
                <a:cubicBezTo>
                  <a:pt x="4207" y="5121"/>
                  <a:pt x="4207" y="5121"/>
                  <a:pt x="4207" y="5121"/>
                </a:cubicBezTo>
                <a:cubicBezTo>
                  <a:pt x="4207" y="5121"/>
                  <a:pt x="4207" y="5128"/>
                  <a:pt x="4207" y="5130"/>
                </a:cubicBezTo>
                <a:cubicBezTo>
                  <a:pt x="4207" y="5132"/>
                  <a:pt x="4219" y="5145"/>
                  <a:pt x="4219" y="5145"/>
                </a:cubicBezTo>
                <a:cubicBezTo>
                  <a:pt x="4228" y="5152"/>
                  <a:pt x="4228" y="5152"/>
                  <a:pt x="4228" y="5152"/>
                </a:cubicBezTo>
                <a:cubicBezTo>
                  <a:pt x="4229" y="5160"/>
                  <a:pt x="4229" y="5160"/>
                  <a:pt x="4229" y="5160"/>
                </a:cubicBezTo>
                <a:cubicBezTo>
                  <a:pt x="4228" y="5168"/>
                  <a:pt x="4228" y="5168"/>
                  <a:pt x="4228" y="5168"/>
                </a:cubicBezTo>
                <a:cubicBezTo>
                  <a:pt x="4226" y="5177"/>
                  <a:pt x="4226" y="5177"/>
                  <a:pt x="4226" y="5177"/>
                </a:cubicBezTo>
                <a:cubicBezTo>
                  <a:pt x="4222" y="5180"/>
                  <a:pt x="4222" y="5180"/>
                  <a:pt x="4222" y="5180"/>
                </a:cubicBezTo>
                <a:cubicBezTo>
                  <a:pt x="4222" y="5186"/>
                  <a:pt x="4222" y="5186"/>
                  <a:pt x="4222" y="5186"/>
                </a:cubicBezTo>
                <a:cubicBezTo>
                  <a:pt x="4223" y="5192"/>
                  <a:pt x="4223" y="5192"/>
                  <a:pt x="4223" y="5192"/>
                </a:cubicBezTo>
                <a:cubicBezTo>
                  <a:pt x="4228" y="5200"/>
                  <a:pt x="4228" y="5200"/>
                  <a:pt x="4228" y="5200"/>
                </a:cubicBezTo>
                <a:cubicBezTo>
                  <a:pt x="4233" y="5209"/>
                  <a:pt x="4233" y="5209"/>
                  <a:pt x="4233" y="5209"/>
                </a:cubicBezTo>
                <a:cubicBezTo>
                  <a:pt x="4233" y="5220"/>
                  <a:pt x="4233" y="5220"/>
                  <a:pt x="4233" y="5220"/>
                </a:cubicBezTo>
                <a:cubicBezTo>
                  <a:pt x="4223" y="5224"/>
                  <a:pt x="4223" y="5224"/>
                  <a:pt x="4223" y="5224"/>
                </a:cubicBezTo>
                <a:cubicBezTo>
                  <a:pt x="4217" y="5226"/>
                  <a:pt x="4217" y="5226"/>
                  <a:pt x="4217" y="5226"/>
                </a:cubicBezTo>
                <a:cubicBezTo>
                  <a:pt x="4215" y="5233"/>
                  <a:pt x="4215" y="5233"/>
                  <a:pt x="4215" y="5233"/>
                </a:cubicBezTo>
                <a:cubicBezTo>
                  <a:pt x="4220" y="5236"/>
                  <a:pt x="4220" y="5236"/>
                  <a:pt x="4220" y="5236"/>
                </a:cubicBezTo>
                <a:cubicBezTo>
                  <a:pt x="4221" y="5238"/>
                  <a:pt x="4221" y="5238"/>
                  <a:pt x="4221" y="5238"/>
                </a:cubicBezTo>
                <a:cubicBezTo>
                  <a:pt x="4224" y="5244"/>
                  <a:pt x="4224" y="5244"/>
                  <a:pt x="4224" y="5244"/>
                </a:cubicBezTo>
                <a:cubicBezTo>
                  <a:pt x="4224" y="5244"/>
                  <a:pt x="4224" y="5250"/>
                  <a:pt x="4224" y="5255"/>
                </a:cubicBezTo>
                <a:cubicBezTo>
                  <a:pt x="4225" y="5260"/>
                  <a:pt x="4224" y="5270"/>
                  <a:pt x="4224" y="5270"/>
                </a:cubicBezTo>
                <a:cubicBezTo>
                  <a:pt x="4226" y="5284"/>
                  <a:pt x="4226" y="5284"/>
                  <a:pt x="4226" y="5284"/>
                </a:cubicBezTo>
                <a:cubicBezTo>
                  <a:pt x="4226" y="5291"/>
                  <a:pt x="4226" y="5291"/>
                  <a:pt x="4226" y="5291"/>
                </a:cubicBezTo>
                <a:cubicBezTo>
                  <a:pt x="4226" y="5291"/>
                  <a:pt x="4225" y="5299"/>
                  <a:pt x="4225" y="5302"/>
                </a:cubicBezTo>
                <a:cubicBezTo>
                  <a:pt x="4224" y="5306"/>
                  <a:pt x="4221" y="5316"/>
                  <a:pt x="4221" y="5316"/>
                </a:cubicBezTo>
                <a:cubicBezTo>
                  <a:pt x="4223" y="5323"/>
                  <a:pt x="4223" y="5323"/>
                  <a:pt x="4223" y="5323"/>
                </a:cubicBezTo>
                <a:cubicBezTo>
                  <a:pt x="4222" y="5326"/>
                  <a:pt x="4222" y="5326"/>
                  <a:pt x="4222" y="5326"/>
                </a:cubicBezTo>
                <a:cubicBezTo>
                  <a:pt x="4218" y="5328"/>
                  <a:pt x="4218" y="5328"/>
                  <a:pt x="4218" y="5328"/>
                </a:cubicBezTo>
                <a:cubicBezTo>
                  <a:pt x="4215" y="5338"/>
                  <a:pt x="4215" y="5338"/>
                  <a:pt x="4215" y="5338"/>
                </a:cubicBezTo>
                <a:cubicBezTo>
                  <a:pt x="4217" y="5345"/>
                  <a:pt x="4217" y="5345"/>
                  <a:pt x="4217" y="5345"/>
                </a:cubicBezTo>
                <a:cubicBezTo>
                  <a:pt x="4225" y="5349"/>
                  <a:pt x="4225" y="5349"/>
                  <a:pt x="4225" y="5349"/>
                </a:cubicBezTo>
                <a:cubicBezTo>
                  <a:pt x="4235" y="5351"/>
                  <a:pt x="4235" y="5351"/>
                  <a:pt x="4235" y="5351"/>
                </a:cubicBezTo>
                <a:cubicBezTo>
                  <a:pt x="4236" y="5356"/>
                  <a:pt x="4236" y="5356"/>
                  <a:pt x="4236" y="5356"/>
                </a:cubicBezTo>
                <a:cubicBezTo>
                  <a:pt x="4233" y="5363"/>
                  <a:pt x="4233" y="5363"/>
                  <a:pt x="4233" y="5363"/>
                </a:cubicBezTo>
                <a:cubicBezTo>
                  <a:pt x="4229" y="5372"/>
                  <a:pt x="4229" y="5372"/>
                  <a:pt x="4229" y="5372"/>
                </a:cubicBezTo>
                <a:cubicBezTo>
                  <a:pt x="4220" y="5386"/>
                  <a:pt x="4220" y="5386"/>
                  <a:pt x="4220" y="5386"/>
                </a:cubicBezTo>
                <a:cubicBezTo>
                  <a:pt x="4216" y="5392"/>
                  <a:pt x="4216" y="5392"/>
                  <a:pt x="4216" y="5392"/>
                </a:cubicBezTo>
                <a:cubicBezTo>
                  <a:pt x="4208" y="5408"/>
                  <a:pt x="4208" y="5408"/>
                  <a:pt x="4208" y="5408"/>
                </a:cubicBezTo>
                <a:cubicBezTo>
                  <a:pt x="4201" y="5414"/>
                  <a:pt x="4201" y="5414"/>
                  <a:pt x="4201" y="5414"/>
                </a:cubicBezTo>
                <a:cubicBezTo>
                  <a:pt x="4201" y="5414"/>
                  <a:pt x="4199" y="5419"/>
                  <a:pt x="4198" y="5422"/>
                </a:cubicBezTo>
                <a:cubicBezTo>
                  <a:pt x="4198" y="5426"/>
                  <a:pt x="4195" y="5430"/>
                  <a:pt x="4195" y="5430"/>
                </a:cubicBezTo>
                <a:cubicBezTo>
                  <a:pt x="4192" y="5437"/>
                  <a:pt x="4192" y="5437"/>
                  <a:pt x="4192" y="5437"/>
                </a:cubicBezTo>
                <a:cubicBezTo>
                  <a:pt x="4188" y="5445"/>
                  <a:pt x="4188" y="5445"/>
                  <a:pt x="4188" y="5445"/>
                </a:cubicBezTo>
                <a:cubicBezTo>
                  <a:pt x="4181" y="5447"/>
                  <a:pt x="4181" y="5447"/>
                  <a:pt x="4181" y="5447"/>
                </a:cubicBezTo>
                <a:cubicBezTo>
                  <a:pt x="4166" y="5447"/>
                  <a:pt x="4166" y="5447"/>
                  <a:pt x="4166" y="5447"/>
                </a:cubicBezTo>
                <a:cubicBezTo>
                  <a:pt x="4155" y="5446"/>
                  <a:pt x="4155" y="5446"/>
                  <a:pt x="4155" y="5446"/>
                </a:cubicBezTo>
                <a:cubicBezTo>
                  <a:pt x="4144" y="5452"/>
                  <a:pt x="4144" y="5452"/>
                  <a:pt x="4144" y="5452"/>
                </a:cubicBezTo>
                <a:cubicBezTo>
                  <a:pt x="4137" y="5460"/>
                  <a:pt x="4137" y="5460"/>
                  <a:pt x="4137" y="5460"/>
                </a:cubicBezTo>
                <a:cubicBezTo>
                  <a:pt x="4134" y="5476"/>
                  <a:pt x="4134" y="5476"/>
                  <a:pt x="4134" y="5476"/>
                </a:cubicBezTo>
                <a:cubicBezTo>
                  <a:pt x="4135" y="5482"/>
                  <a:pt x="4135" y="5482"/>
                  <a:pt x="4135" y="5482"/>
                </a:cubicBezTo>
                <a:cubicBezTo>
                  <a:pt x="4138" y="5488"/>
                  <a:pt x="4138" y="5488"/>
                  <a:pt x="4138" y="5488"/>
                </a:cubicBezTo>
                <a:cubicBezTo>
                  <a:pt x="4141" y="5491"/>
                  <a:pt x="4141" y="5491"/>
                  <a:pt x="4141" y="5491"/>
                </a:cubicBezTo>
                <a:cubicBezTo>
                  <a:pt x="4143" y="5499"/>
                  <a:pt x="4143" y="5499"/>
                  <a:pt x="4143" y="5499"/>
                </a:cubicBezTo>
                <a:cubicBezTo>
                  <a:pt x="4140" y="5503"/>
                  <a:pt x="4140" y="5503"/>
                  <a:pt x="4140" y="5503"/>
                </a:cubicBezTo>
                <a:cubicBezTo>
                  <a:pt x="4130" y="5498"/>
                  <a:pt x="4130" y="5498"/>
                  <a:pt x="4130" y="5498"/>
                </a:cubicBezTo>
                <a:cubicBezTo>
                  <a:pt x="4120" y="5497"/>
                  <a:pt x="4120" y="5497"/>
                  <a:pt x="4120" y="5497"/>
                </a:cubicBezTo>
                <a:cubicBezTo>
                  <a:pt x="4114" y="5501"/>
                  <a:pt x="4114" y="5501"/>
                  <a:pt x="4114" y="5501"/>
                </a:cubicBezTo>
                <a:cubicBezTo>
                  <a:pt x="4114" y="5501"/>
                  <a:pt x="4111" y="5504"/>
                  <a:pt x="4111" y="5506"/>
                </a:cubicBezTo>
                <a:cubicBezTo>
                  <a:pt x="4111" y="5507"/>
                  <a:pt x="4112" y="5513"/>
                  <a:pt x="4112" y="5513"/>
                </a:cubicBezTo>
                <a:cubicBezTo>
                  <a:pt x="4117" y="5519"/>
                  <a:pt x="4117" y="5519"/>
                  <a:pt x="4117" y="5519"/>
                </a:cubicBezTo>
                <a:cubicBezTo>
                  <a:pt x="4124" y="5524"/>
                  <a:pt x="4124" y="5524"/>
                  <a:pt x="4124" y="5524"/>
                </a:cubicBezTo>
                <a:cubicBezTo>
                  <a:pt x="4125" y="5534"/>
                  <a:pt x="4125" y="5534"/>
                  <a:pt x="4125" y="5534"/>
                </a:cubicBezTo>
                <a:cubicBezTo>
                  <a:pt x="4114" y="5547"/>
                  <a:pt x="4114" y="5547"/>
                  <a:pt x="4114" y="5547"/>
                </a:cubicBezTo>
                <a:cubicBezTo>
                  <a:pt x="4103" y="5548"/>
                  <a:pt x="4103" y="5548"/>
                  <a:pt x="4103" y="5548"/>
                </a:cubicBezTo>
                <a:cubicBezTo>
                  <a:pt x="4090" y="5554"/>
                  <a:pt x="4090" y="5554"/>
                  <a:pt x="4090" y="5554"/>
                </a:cubicBezTo>
                <a:cubicBezTo>
                  <a:pt x="4078" y="5557"/>
                  <a:pt x="4078" y="5557"/>
                  <a:pt x="4078" y="5557"/>
                </a:cubicBezTo>
                <a:cubicBezTo>
                  <a:pt x="4071" y="5563"/>
                  <a:pt x="4071" y="5563"/>
                  <a:pt x="4071" y="5563"/>
                </a:cubicBezTo>
                <a:cubicBezTo>
                  <a:pt x="4071" y="5563"/>
                  <a:pt x="4053" y="5564"/>
                  <a:pt x="4053" y="5565"/>
                </a:cubicBezTo>
                <a:cubicBezTo>
                  <a:pt x="4053" y="5567"/>
                  <a:pt x="4046" y="5570"/>
                  <a:pt x="4045" y="5574"/>
                </a:cubicBezTo>
                <a:cubicBezTo>
                  <a:pt x="4043" y="5579"/>
                  <a:pt x="4041" y="5593"/>
                  <a:pt x="4042" y="5596"/>
                </a:cubicBezTo>
                <a:cubicBezTo>
                  <a:pt x="4043" y="5599"/>
                  <a:pt x="4048" y="5609"/>
                  <a:pt x="4048" y="5609"/>
                </a:cubicBezTo>
                <a:cubicBezTo>
                  <a:pt x="4047" y="5622"/>
                  <a:pt x="4047" y="5622"/>
                  <a:pt x="4047" y="5622"/>
                </a:cubicBezTo>
                <a:cubicBezTo>
                  <a:pt x="4038" y="5629"/>
                  <a:pt x="4038" y="5629"/>
                  <a:pt x="4038" y="5629"/>
                </a:cubicBezTo>
                <a:cubicBezTo>
                  <a:pt x="4035" y="5640"/>
                  <a:pt x="4035" y="5640"/>
                  <a:pt x="4035" y="5640"/>
                </a:cubicBezTo>
                <a:cubicBezTo>
                  <a:pt x="4029" y="5646"/>
                  <a:pt x="4029" y="5646"/>
                  <a:pt x="4029" y="5646"/>
                </a:cubicBezTo>
                <a:cubicBezTo>
                  <a:pt x="4022" y="5653"/>
                  <a:pt x="4022" y="5653"/>
                  <a:pt x="4022" y="5653"/>
                </a:cubicBezTo>
                <a:cubicBezTo>
                  <a:pt x="4018" y="5660"/>
                  <a:pt x="4018" y="5660"/>
                  <a:pt x="4018" y="5660"/>
                </a:cubicBezTo>
                <a:cubicBezTo>
                  <a:pt x="4019" y="5668"/>
                  <a:pt x="4019" y="5668"/>
                  <a:pt x="4019" y="5668"/>
                </a:cubicBezTo>
                <a:cubicBezTo>
                  <a:pt x="4018" y="5677"/>
                  <a:pt x="4018" y="5677"/>
                  <a:pt x="4018" y="5677"/>
                </a:cubicBezTo>
                <a:cubicBezTo>
                  <a:pt x="4018" y="5677"/>
                  <a:pt x="4013" y="5680"/>
                  <a:pt x="4014" y="5682"/>
                </a:cubicBezTo>
                <a:cubicBezTo>
                  <a:pt x="4014" y="5684"/>
                  <a:pt x="4013" y="5695"/>
                  <a:pt x="4013" y="5695"/>
                </a:cubicBezTo>
                <a:cubicBezTo>
                  <a:pt x="4004" y="5698"/>
                  <a:pt x="4004" y="5698"/>
                  <a:pt x="4004" y="5698"/>
                </a:cubicBezTo>
                <a:cubicBezTo>
                  <a:pt x="4004" y="5698"/>
                  <a:pt x="3994" y="5697"/>
                  <a:pt x="3994" y="5700"/>
                </a:cubicBezTo>
                <a:cubicBezTo>
                  <a:pt x="3995" y="5703"/>
                  <a:pt x="3992" y="5707"/>
                  <a:pt x="3992" y="5707"/>
                </a:cubicBezTo>
                <a:cubicBezTo>
                  <a:pt x="3992" y="5715"/>
                  <a:pt x="3992" y="5715"/>
                  <a:pt x="3992" y="5715"/>
                </a:cubicBezTo>
                <a:cubicBezTo>
                  <a:pt x="3998" y="5727"/>
                  <a:pt x="3998" y="5727"/>
                  <a:pt x="3998" y="5727"/>
                </a:cubicBezTo>
                <a:cubicBezTo>
                  <a:pt x="3998" y="5742"/>
                  <a:pt x="3998" y="5742"/>
                  <a:pt x="3998" y="5742"/>
                </a:cubicBezTo>
                <a:cubicBezTo>
                  <a:pt x="3997" y="5748"/>
                  <a:pt x="3997" y="5748"/>
                  <a:pt x="3997" y="5748"/>
                </a:cubicBezTo>
                <a:cubicBezTo>
                  <a:pt x="3998" y="5758"/>
                  <a:pt x="3998" y="5758"/>
                  <a:pt x="3998" y="5758"/>
                </a:cubicBezTo>
                <a:cubicBezTo>
                  <a:pt x="4003" y="5767"/>
                  <a:pt x="4003" y="5767"/>
                  <a:pt x="4003" y="5767"/>
                </a:cubicBezTo>
                <a:cubicBezTo>
                  <a:pt x="4003" y="5775"/>
                  <a:pt x="4003" y="5775"/>
                  <a:pt x="4003" y="5775"/>
                </a:cubicBezTo>
                <a:cubicBezTo>
                  <a:pt x="3999" y="5784"/>
                  <a:pt x="3999" y="5784"/>
                  <a:pt x="3999" y="5784"/>
                </a:cubicBezTo>
                <a:cubicBezTo>
                  <a:pt x="3992" y="5786"/>
                  <a:pt x="3992" y="5786"/>
                  <a:pt x="3992" y="5786"/>
                </a:cubicBezTo>
                <a:cubicBezTo>
                  <a:pt x="3989" y="5796"/>
                  <a:pt x="3989" y="5796"/>
                  <a:pt x="3989" y="5796"/>
                </a:cubicBezTo>
                <a:cubicBezTo>
                  <a:pt x="3995" y="5803"/>
                  <a:pt x="3995" y="5803"/>
                  <a:pt x="3995" y="5803"/>
                </a:cubicBezTo>
                <a:cubicBezTo>
                  <a:pt x="4010" y="5806"/>
                  <a:pt x="4010" y="5806"/>
                  <a:pt x="4010" y="5806"/>
                </a:cubicBezTo>
                <a:cubicBezTo>
                  <a:pt x="4023" y="5814"/>
                  <a:pt x="4023" y="5814"/>
                  <a:pt x="4023" y="5814"/>
                </a:cubicBezTo>
                <a:cubicBezTo>
                  <a:pt x="4023" y="5814"/>
                  <a:pt x="4028" y="5819"/>
                  <a:pt x="4030" y="5821"/>
                </a:cubicBezTo>
                <a:cubicBezTo>
                  <a:pt x="4032" y="5823"/>
                  <a:pt x="4038" y="5826"/>
                  <a:pt x="4038" y="5826"/>
                </a:cubicBezTo>
                <a:cubicBezTo>
                  <a:pt x="4034" y="5833"/>
                  <a:pt x="4034" y="5833"/>
                  <a:pt x="4034" y="5833"/>
                </a:cubicBezTo>
                <a:cubicBezTo>
                  <a:pt x="4034" y="5847"/>
                  <a:pt x="4034" y="5847"/>
                  <a:pt x="4034" y="5847"/>
                </a:cubicBezTo>
                <a:cubicBezTo>
                  <a:pt x="4034" y="5847"/>
                  <a:pt x="4037" y="5852"/>
                  <a:pt x="4038" y="5852"/>
                </a:cubicBezTo>
                <a:cubicBezTo>
                  <a:pt x="4039" y="5852"/>
                  <a:pt x="4044" y="5849"/>
                  <a:pt x="4045" y="5847"/>
                </a:cubicBezTo>
                <a:cubicBezTo>
                  <a:pt x="4046" y="5845"/>
                  <a:pt x="4050" y="5831"/>
                  <a:pt x="4050" y="5831"/>
                </a:cubicBezTo>
                <a:cubicBezTo>
                  <a:pt x="4051" y="5820"/>
                  <a:pt x="4051" y="5820"/>
                  <a:pt x="4051" y="5820"/>
                </a:cubicBezTo>
                <a:cubicBezTo>
                  <a:pt x="4065" y="5809"/>
                  <a:pt x="4065" y="5809"/>
                  <a:pt x="4065" y="5809"/>
                </a:cubicBezTo>
                <a:cubicBezTo>
                  <a:pt x="4072" y="5813"/>
                  <a:pt x="4072" y="5813"/>
                  <a:pt x="4072" y="5813"/>
                </a:cubicBezTo>
                <a:cubicBezTo>
                  <a:pt x="4070" y="5822"/>
                  <a:pt x="4070" y="5822"/>
                  <a:pt x="4070" y="5822"/>
                </a:cubicBezTo>
                <a:cubicBezTo>
                  <a:pt x="4069" y="5832"/>
                  <a:pt x="4069" y="5832"/>
                  <a:pt x="4069" y="5832"/>
                </a:cubicBezTo>
                <a:cubicBezTo>
                  <a:pt x="4063" y="5836"/>
                  <a:pt x="4063" y="5836"/>
                  <a:pt x="4063" y="5836"/>
                </a:cubicBezTo>
                <a:cubicBezTo>
                  <a:pt x="4063" y="5847"/>
                  <a:pt x="4063" y="5847"/>
                  <a:pt x="4063" y="5847"/>
                </a:cubicBezTo>
                <a:cubicBezTo>
                  <a:pt x="4060" y="5854"/>
                  <a:pt x="4060" y="5854"/>
                  <a:pt x="4060" y="5854"/>
                </a:cubicBezTo>
                <a:cubicBezTo>
                  <a:pt x="4056" y="5862"/>
                  <a:pt x="4056" y="5862"/>
                  <a:pt x="4056" y="5862"/>
                </a:cubicBezTo>
                <a:cubicBezTo>
                  <a:pt x="4048" y="5867"/>
                  <a:pt x="4048" y="5867"/>
                  <a:pt x="4048" y="5867"/>
                </a:cubicBezTo>
                <a:cubicBezTo>
                  <a:pt x="4044" y="5872"/>
                  <a:pt x="4044" y="5872"/>
                  <a:pt x="4044" y="5872"/>
                </a:cubicBezTo>
                <a:cubicBezTo>
                  <a:pt x="4036" y="5873"/>
                  <a:pt x="4036" y="5873"/>
                  <a:pt x="4036" y="5873"/>
                </a:cubicBezTo>
                <a:cubicBezTo>
                  <a:pt x="4028" y="5876"/>
                  <a:pt x="4028" y="5876"/>
                  <a:pt x="4028" y="5876"/>
                </a:cubicBezTo>
                <a:cubicBezTo>
                  <a:pt x="4025" y="5882"/>
                  <a:pt x="4025" y="5882"/>
                  <a:pt x="4025" y="5882"/>
                </a:cubicBezTo>
                <a:cubicBezTo>
                  <a:pt x="4018" y="5887"/>
                  <a:pt x="4018" y="5887"/>
                  <a:pt x="4018" y="5887"/>
                </a:cubicBezTo>
                <a:cubicBezTo>
                  <a:pt x="4007" y="5901"/>
                  <a:pt x="4007" y="5901"/>
                  <a:pt x="4007" y="5901"/>
                </a:cubicBezTo>
                <a:cubicBezTo>
                  <a:pt x="3999" y="5910"/>
                  <a:pt x="3999" y="5910"/>
                  <a:pt x="3999" y="5910"/>
                </a:cubicBezTo>
                <a:cubicBezTo>
                  <a:pt x="3990" y="5922"/>
                  <a:pt x="3990" y="5922"/>
                  <a:pt x="3990" y="5922"/>
                </a:cubicBezTo>
                <a:cubicBezTo>
                  <a:pt x="3977" y="5936"/>
                  <a:pt x="3977" y="5936"/>
                  <a:pt x="3977" y="5936"/>
                </a:cubicBezTo>
                <a:cubicBezTo>
                  <a:pt x="3972" y="5953"/>
                  <a:pt x="3972" y="5953"/>
                  <a:pt x="3972" y="5953"/>
                </a:cubicBezTo>
                <a:cubicBezTo>
                  <a:pt x="3972" y="5969"/>
                  <a:pt x="3972" y="5969"/>
                  <a:pt x="3972" y="5969"/>
                </a:cubicBezTo>
                <a:cubicBezTo>
                  <a:pt x="3982" y="5983"/>
                  <a:pt x="3982" y="5983"/>
                  <a:pt x="3982" y="5983"/>
                </a:cubicBezTo>
                <a:cubicBezTo>
                  <a:pt x="3986" y="5993"/>
                  <a:pt x="3986" y="5993"/>
                  <a:pt x="3986" y="5993"/>
                </a:cubicBezTo>
                <a:cubicBezTo>
                  <a:pt x="3984" y="5999"/>
                  <a:pt x="3984" y="5999"/>
                  <a:pt x="3984" y="5999"/>
                </a:cubicBezTo>
                <a:cubicBezTo>
                  <a:pt x="3982" y="6009"/>
                  <a:pt x="3982" y="6009"/>
                  <a:pt x="3982" y="6009"/>
                </a:cubicBezTo>
                <a:cubicBezTo>
                  <a:pt x="3983" y="6016"/>
                  <a:pt x="3983" y="6016"/>
                  <a:pt x="3983" y="6016"/>
                </a:cubicBezTo>
                <a:cubicBezTo>
                  <a:pt x="3994" y="6024"/>
                  <a:pt x="3994" y="6024"/>
                  <a:pt x="3994" y="6024"/>
                </a:cubicBezTo>
                <a:cubicBezTo>
                  <a:pt x="4001" y="6037"/>
                  <a:pt x="4001" y="6037"/>
                  <a:pt x="4001" y="6037"/>
                </a:cubicBezTo>
                <a:cubicBezTo>
                  <a:pt x="4005" y="6049"/>
                  <a:pt x="4005" y="6049"/>
                  <a:pt x="4005" y="6049"/>
                </a:cubicBezTo>
                <a:cubicBezTo>
                  <a:pt x="4000" y="6056"/>
                  <a:pt x="4000" y="6056"/>
                  <a:pt x="4000" y="6056"/>
                </a:cubicBezTo>
                <a:cubicBezTo>
                  <a:pt x="3993" y="6057"/>
                  <a:pt x="3993" y="6057"/>
                  <a:pt x="3993" y="6057"/>
                </a:cubicBezTo>
                <a:cubicBezTo>
                  <a:pt x="3992" y="6048"/>
                  <a:pt x="3992" y="6048"/>
                  <a:pt x="3992" y="6048"/>
                </a:cubicBezTo>
                <a:cubicBezTo>
                  <a:pt x="3988" y="6045"/>
                  <a:pt x="3988" y="6045"/>
                  <a:pt x="3988" y="6045"/>
                </a:cubicBezTo>
                <a:cubicBezTo>
                  <a:pt x="3985" y="6048"/>
                  <a:pt x="3985" y="6048"/>
                  <a:pt x="3985" y="6048"/>
                </a:cubicBezTo>
                <a:cubicBezTo>
                  <a:pt x="3982" y="6058"/>
                  <a:pt x="3982" y="6058"/>
                  <a:pt x="3982" y="6058"/>
                </a:cubicBezTo>
                <a:cubicBezTo>
                  <a:pt x="3984" y="6071"/>
                  <a:pt x="3984" y="6071"/>
                  <a:pt x="3984" y="6071"/>
                </a:cubicBezTo>
                <a:cubicBezTo>
                  <a:pt x="3995" y="6077"/>
                  <a:pt x="3995" y="6077"/>
                  <a:pt x="3995" y="6077"/>
                </a:cubicBezTo>
                <a:cubicBezTo>
                  <a:pt x="4010" y="6082"/>
                  <a:pt x="4010" y="6082"/>
                  <a:pt x="4010" y="6082"/>
                </a:cubicBezTo>
                <a:cubicBezTo>
                  <a:pt x="4010" y="6082"/>
                  <a:pt x="4032" y="6094"/>
                  <a:pt x="4032" y="6095"/>
                </a:cubicBezTo>
                <a:cubicBezTo>
                  <a:pt x="4032" y="6097"/>
                  <a:pt x="4052" y="6111"/>
                  <a:pt x="4052" y="6111"/>
                </a:cubicBezTo>
                <a:cubicBezTo>
                  <a:pt x="4052" y="6111"/>
                  <a:pt x="4072" y="6126"/>
                  <a:pt x="4072" y="6129"/>
                </a:cubicBezTo>
                <a:cubicBezTo>
                  <a:pt x="4072" y="6132"/>
                  <a:pt x="4089" y="6159"/>
                  <a:pt x="4089" y="6159"/>
                </a:cubicBezTo>
                <a:cubicBezTo>
                  <a:pt x="4089" y="6159"/>
                  <a:pt x="4098" y="6182"/>
                  <a:pt x="4098" y="6184"/>
                </a:cubicBezTo>
                <a:cubicBezTo>
                  <a:pt x="4099" y="6186"/>
                  <a:pt x="4114" y="6204"/>
                  <a:pt x="4114" y="6204"/>
                </a:cubicBezTo>
                <a:cubicBezTo>
                  <a:pt x="4143" y="6246"/>
                  <a:pt x="4143" y="6246"/>
                  <a:pt x="4143" y="6246"/>
                </a:cubicBezTo>
                <a:cubicBezTo>
                  <a:pt x="4154" y="6275"/>
                  <a:pt x="4154" y="6275"/>
                  <a:pt x="4154" y="6275"/>
                </a:cubicBezTo>
                <a:cubicBezTo>
                  <a:pt x="4182" y="6326"/>
                  <a:pt x="4182" y="6326"/>
                  <a:pt x="4182" y="6326"/>
                </a:cubicBezTo>
                <a:cubicBezTo>
                  <a:pt x="4189" y="6348"/>
                  <a:pt x="4189" y="6348"/>
                  <a:pt x="4189" y="6348"/>
                </a:cubicBezTo>
                <a:cubicBezTo>
                  <a:pt x="4198" y="6372"/>
                  <a:pt x="4198" y="6372"/>
                  <a:pt x="4198" y="6372"/>
                </a:cubicBezTo>
                <a:cubicBezTo>
                  <a:pt x="4228" y="6418"/>
                  <a:pt x="4228" y="6418"/>
                  <a:pt x="4228" y="6418"/>
                </a:cubicBezTo>
                <a:cubicBezTo>
                  <a:pt x="4238" y="6445"/>
                  <a:pt x="4238" y="6445"/>
                  <a:pt x="4238" y="6445"/>
                </a:cubicBezTo>
                <a:cubicBezTo>
                  <a:pt x="4238" y="6453"/>
                  <a:pt x="4238" y="6453"/>
                  <a:pt x="4238" y="6453"/>
                </a:cubicBezTo>
                <a:cubicBezTo>
                  <a:pt x="4251" y="6461"/>
                  <a:pt x="4251" y="6461"/>
                  <a:pt x="4251" y="6461"/>
                </a:cubicBezTo>
                <a:cubicBezTo>
                  <a:pt x="4260" y="6467"/>
                  <a:pt x="4260" y="6467"/>
                  <a:pt x="4260" y="6467"/>
                </a:cubicBezTo>
                <a:cubicBezTo>
                  <a:pt x="4267" y="6481"/>
                  <a:pt x="4267" y="6481"/>
                  <a:pt x="4267" y="6481"/>
                </a:cubicBezTo>
                <a:cubicBezTo>
                  <a:pt x="4271" y="6499"/>
                  <a:pt x="4271" y="6499"/>
                  <a:pt x="4271" y="6499"/>
                </a:cubicBezTo>
                <a:cubicBezTo>
                  <a:pt x="4287" y="6520"/>
                  <a:pt x="4287" y="6520"/>
                  <a:pt x="4287" y="6520"/>
                </a:cubicBezTo>
                <a:cubicBezTo>
                  <a:pt x="4309" y="6557"/>
                  <a:pt x="4309" y="6557"/>
                  <a:pt x="4309" y="6557"/>
                </a:cubicBezTo>
                <a:cubicBezTo>
                  <a:pt x="4318" y="6574"/>
                  <a:pt x="4318" y="6574"/>
                  <a:pt x="4318" y="6574"/>
                </a:cubicBezTo>
                <a:cubicBezTo>
                  <a:pt x="4318" y="6574"/>
                  <a:pt x="4318" y="6577"/>
                  <a:pt x="4322" y="6584"/>
                </a:cubicBezTo>
                <a:cubicBezTo>
                  <a:pt x="4326" y="6590"/>
                  <a:pt x="4339" y="6610"/>
                  <a:pt x="4339" y="6610"/>
                </a:cubicBezTo>
                <a:cubicBezTo>
                  <a:pt x="4338" y="6627"/>
                  <a:pt x="4338" y="6627"/>
                  <a:pt x="4338" y="6627"/>
                </a:cubicBezTo>
                <a:cubicBezTo>
                  <a:pt x="4335" y="6640"/>
                  <a:pt x="4335" y="6640"/>
                  <a:pt x="4335" y="6640"/>
                </a:cubicBezTo>
                <a:cubicBezTo>
                  <a:pt x="4338" y="6659"/>
                  <a:pt x="4338" y="6659"/>
                  <a:pt x="4338" y="6659"/>
                </a:cubicBezTo>
                <a:cubicBezTo>
                  <a:pt x="4352" y="6667"/>
                  <a:pt x="4352" y="6667"/>
                  <a:pt x="4352" y="6667"/>
                </a:cubicBezTo>
                <a:cubicBezTo>
                  <a:pt x="4359" y="6681"/>
                  <a:pt x="4359" y="6681"/>
                  <a:pt x="4359" y="6681"/>
                </a:cubicBezTo>
                <a:cubicBezTo>
                  <a:pt x="4359" y="6681"/>
                  <a:pt x="4387" y="6706"/>
                  <a:pt x="4387" y="6708"/>
                </a:cubicBezTo>
                <a:cubicBezTo>
                  <a:pt x="4387" y="6711"/>
                  <a:pt x="4405" y="6727"/>
                  <a:pt x="4405" y="6727"/>
                </a:cubicBezTo>
                <a:cubicBezTo>
                  <a:pt x="4405" y="6727"/>
                  <a:pt x="4417" y="6742"/>
                  <a:pt x="4418" y="6745"/>
                </a:cubicBezTo>
                <a:cubicBezTo>
                  <a:pt x="4419" y="6748"/>
                  <a:pt x="4427" y="6754"/>
                  <a:pt x="4427" y="6754"/>
                </a:cubicBezTo>
                <a:cubicBezTo>
                  <a:pt x="4455" y="6764"/>
                  <a:pt x="4455" y="6764"/>
                  <a:pt x="4455" y="6764"/>
                </a:cubicBezTo>
                <a:cubicBezTo>
                  <a:pt x="4499" y="6796"/>
                  <a:pt x="4499" y="6796"/>
                  <a:pt x="4499" y="6796"/>
                </a:cubicBezTo>
                <a:cubicBezTo>
                  <a:pt x="4551" y="6820"/>
                  <a:pt x="4551" y="6820"/>
                  <a:pt x="4551" y="6820"/>
                </a:cubicBezTo>
                <a:cubicBezTo>
                  <a:pt x="4574" y="6837"/>
                  <a:pt x="4574" y="6837"/>
                  <a:pt x="4574" y="6837"/>
                </a:cubicBezTo>
                <a:cubicBezTo>
                  <a:pt x="4589" y="6842"/>
                  <a:pt x="4589" y="6842"/>
                  <a:pt x="4589" y="6842"/>
                </a:cubicBezTo>
                <a:cubicBezTo>
                  <a:pt x="4589" y="6842"/>
                  <a:pt x="4605" y="6843"/>
                  <a:pt x="4606" y="6844"/>
                </a:cubicBezTo>
                <a:cubicBezTo>
                  <a:pt x="4607" y="6845"/>
                  <a:pt x="4620" y="6860"/>
                  <a:pt x="4620" y="6860"/>
                </a:cubicBezTo>
                <a:cubicBezTo>
                  <a:pt x="4640" y="6876"/>
                  <a:pt x="4640" y="6876"/>
                  <a:pt x="4640" y="6876"/>
                </a:cubicBezTo>
                <a:cubicBezTo>
                  <a:pt x="4652" y="6884"/>
                  <a:pt x="4652" y="6884"/>
                  <a:pt x="4652" y="6884"/>
                </a:cubicBezTo>
                <a:cubicBezTo>
                  <a:pt x="4668" y="6891"/>
                  <a:pt x="4668" y="6891"/>
                  <a:pt x="4668" y="6891"/>
                </a:cubicBezTo>
                <a:cubicBezTo>
                  <a:pt x="4681" y="6904"/>
                  <a:pt x="4681" y="6904"/>
                  <a:pt x="4681" y="6904"/>
                </a:cubicBezTo>
                <a:cubicBezTo>
                  <a:pt x="4681" y="6918"/>
                  <a:pt x="4681" y="6918"/>
                  <a:pt x="4681" y="6918"/>
                </a:cubicBezTo>
                <a:cubicBezTo>
                  <a:pt x="4693" y="6928"/>
                  <a:pt x="4693" y="6928"/>
                  <a:pt x="4693" y="6928"/>
                </a:cubicBezTo>
                <a:cubicBezTo>
                  <a:pt x="4715" y="6943"/>
                  <a:pt x="4715" y="6943"/>
                  <a:pt x="4715" y="6943"/>
                </a:cubicBezTo>
                <a:cubicBezTo>
                  <a:pt x="4728" y="6955"/>
                  <a:pt x="4728" y="6955"/>
                  <a:pt x="4728" y="6955"/>
                </a:cubicBezTo>
                <a:cubicBezTo>
                  <a:pt x="4739" y="6961"/>
                  <a:pt x="4739" y="6961"/>
                  <a:pt x="4739" y="6961"/>
                </a:cubicBezTo>
                <a:cubicBezTo>
                  <a:pt x="4739" y="6961"/>
                  <a:pt x="4748" y="6965"/>
                  <a:pt x="4749" y="6967"/>
                </a:cubicBezTo>
                <a:cubicBezTo>
                  <a:pt x="4750" y="6969"/>
                  <a:pt x="4753" y="6979"/>
                  <a:pt x="4753" y="6979"/>
                </a:cubicBezTo>
                <a:cubicBezTo>
                  <a:pt x="4756" y="6997"/>
                  <a:pt x="4756" y="6997"/>
                  <a:pt x="4756" y="6997"/>
                </a:cubicBezTo>
                <a:cubicBezTo>
                  <a:pt x="4765" y="7043"/>
                  <a:pt x="4765" y="7043"/>
                  <a:pt x="4765" y="7043"/>
                </a:cubicBezTo>
                <a:cubicBezTo>
                  <a:pt x="4765" y="7043"/>
                  <a:pt x="4770" y="7060"/>
                  <a:pt x="4771" y="7061"/>
                </a:cubicBezTo>
                <a:cubicBezTo>
                  <a:pt x="4771" y="7063"/>
                  <a:pt x="4777" y="7087"/>
                  <a:pt x="4777" y="7087"/>
                </a:cubicBezTo>
                <a:cubicBezTo>
                  <a:pt x="4777" y="7087"/>
                  <a:pt x="4777" y="7110"/>
                  <a:pt x="4777" y="7112"/>
                </a:cubicBezTo>
                <a:cubicBezTo>
                  <a:pt x="4777" y="7115"/>
                  <a:pt x="4779" y="7133"/>
                  <a:pt x="4779" y="7133"/>
                </a:cubicBezTo>
                <a:cubicBezTo>
                  <a:pt x="4781" y="7142"/>
                  <a:pt x="4781" y="7142"/>
                  <a:pt x="4781" y="7142"/>
                </a:cubicBezTo>
                <a:cubicBezTo>
                  <a:pt x="4785" y="7153"/>
                  <a:pt x="4785" y="7153"/>
                  <a:pt x="4785" y="7153"/>
                </a:cubicBezTo>
                <a:cubicBezTo>
                  <a:pt x="4786" y="7162"/>
                  <a:pt x="4786" y="7162"/>
                  <a:pt x="4786" y="7162"/>
                </a:cubicBezTo>
                <a:cubicBezTo>
                  <a:pt x="4789" y="7172"/>
                  <a:pt x="4789" y="7172"/>
                  <a:pt x="4789" y="7172"/>
                </a:cubicBezTo>
                <a:cubicBezTo>
                  <a:pt x="4793" y="7187"/>
                  <a:pt x="4793" y="7187"/>
                  <a:pt x="4793" y="7187"/>
                </a:cubicBezTo>
                <a:cubicBezTo>
                  <a:pt x="4795" y="7202"/>
                  <a:pt x="4795" y="7202"/>
                  <a:pt x="4795" y="7202"/>
                </a:cubicBezTo>
                <a:cubicBezTo>
                  <a:pt x="4793" y="7221"/>
                  <a:pt x="4793" y="7221"/>
                  <a:pt x="4793" y="7221"/>
                </a:cubicBezTo>
                <a:cubicBezTo>
                  <a:pt x="4795" y="7258"/>
                  <a:pt x="4795" y="7258"/>
                  <a:pt x="4795" y="7258"/>
                </a:cubicBezTo>
                <a:cubicBezTo>
                  <a:pt x="4794" y="7302"/>
                  <a:pt x="4794" y="7302"/>
                  <a:pt x="4794" y="7302"/>
                </a:cubicBezTo>
                <a:cubicBezTo>
                  <a:pt x="4785" y="7306"/>
                  <a:pt x="4785" y="7306"/>
                  <a:pt x="4785" y="7306"/>
                </a:cubicBezTo>
                <a:cubicBezTo>
                  <a:pt x="4779" y="7302"/>
                  <a:pt x="4779" y="7302"/>
                  <a:pt x="4779" y="7302"/>
                </a:cubicBezTo>
                <a:cubicBezTo>
                  <a:pt x="4777" y="7307"/>
                  <a:pt x="4777" y="7307"/>
                  <a:pt x="4777" y="7307"/>
                </a:cubicBezTo>
                <a:cubicBezTo>
                  <a:pt x="4779" y="7316"/>
                  <a:pt x="4779" y="7316"/>
                  <a:pt x="4779" y="7316"/>
                </a:cubicBezTo>
                <a:cubicBezTo>
                  <a:pt x="4785" y="7330"/>
                  <a:pt x="4785" y="7330"/>
                  <a:pt x="4785" y="7330"/>
                </a:cubicBezTo>
                <a:cubicBezTo>
                  <a:pt x="4791" y="7361"/>
                  <a:pt x="4791" y="7361"/>
                  <a:pt x="4791" y="7361"/>
                </a:cubicBezTo>
                <a:cubicBezTo>
                  <a:pt x="4791" y="7426"/>
                  <a:pt x="4791" y="7426"/>
                  <a:pt x="4791" y="7426"/>
                </a:cubicBezTo>
                <a:cubicBezTo>
                  <a:pt x="4808" y="7460"/>
                  <a:pt x="4808" y="7460"/>
                  <a:pt x="4808" y="7460"/>
                </a:cubicBezTo>
                <a:cubicBezTo>
                  <a:pt x="4809" y="7468"/>
                  <a:pt x="4809" y="7468"/>
                  <a:pt x="4809" y="7468"/>
                </a:cubicBezTo>
                <a:cubicBezTo>
                  <a:pt x="4809" y="7476"/>
                  <a:pt x="4809" y="7476"/>
                  <a:pt x="4809" y="7476"/>
                </a:cubicBezTo>
                <a:cubicBezTo>
                  <a:pt x="4803" y="7488"/>
                  <a:pt x="4803" y="7488"/>
                  <a:pt x="4803" y="7488"/>
                </a:cubicBezTo>
                <a:cubicBezTo>
                  <a:pt x="4801" y="7494"/>
                  <a:pt x="4801" y="7494"/>
                  <a:pt x="4801" y="7494"/>
                </a:cubicBezTo>
                <a:cubicBezTo>
                  <a:pt x="4801" y="7511"/>
                  <a:pt x="4801" y="7511"/>
                  <a:pt x="4801" y="7511"/>
                </a:cubicBezTo>
                <a:cubicBezTo>
                  <a:pt x="4807" y="7523"/>
                  <a:pt x="4807" y="7523"/>
                  <a:pt x="4807" y="7523"/>
                </a:cubicBezTo>
                <a:cubicBezTo>
                  <a:pt x="4808" y="7538"/>
                  <a:pt x="4808" y="7538"/>
                  <a:pt x="4808" y="7538"/>
                </a:cubicBezTo>
                <a:cubicBezTo>
                  <a:pt x="4805" y="7589"/>
                  <a:pt x="4805" y="7589"/>
                  <a:pt x="4805" y="7589"/>
                </a:cubicBezTo>
                <a:cubicBezTo>
                  <a:pt x="4804" y="7617"/>
                  <a:pt x="4804" y="7617"/>
                  <a:pt x="4804" y="7617"/>
                </a:cubicBezTo>
                <a:cubicBezTo>
                  <a:pt x="4808" y="7626"/>
                  <a:pt x="4808" y="7626"/>
                  <a:pt x="4808" y="7626"/>
                </a:cubicBezTo>
                <a:cubicBezTo>
                  <a:pt x="4811" y="7634"/>
                  <a:pt x="4811" y="7634"/>
                  <a:pt x="4811" y="7634"/>
                </a:cubicBezTo>
                <a:cubicBezTo>
                  <a:pt x="4805" y="7640"/>
                  <a:pt x="4805" y="7640"/>
                  <a:pt x="4805" y="7640"/>
                </a:cubicBezTo>
                <a:cubicBezTo>
                  <a:pt x="4803" y="7646"/>
                  <a:pt x="4803" y="7646"/>
                  <a:pt x="4803" y="7646"/>
                </a:cubicBezTo>
                <a:cubicBezTo>
                  <a:pt x="4805" y="7665"/>
                  <a:pt x="4805" y="7665"/>
                  <a:pt x="4805" y="7665"/>
                </a:cubicBezTo>
                <a:cubicBezTo>
                  <a:pt x="4805" y="7703"/>
                  <a:pt x="4805" y="7703"/>
                  <a:pt x="4805" y="7703"/>
                </a:cubicBezTo>
                <a:cubicBezTo>
                  <a:pt x="4801" y="7721"/>
                  <a:pt x="4801" y="7721"/>
                  <a:pt x="4801" y="7721"/>
                </a:cubicBezTo>
                <a:cubicBezTo>
                  <a:pt x="4792" y="7729"/>
                  <a:pt x="4792" y="7729"/>
                  <a:pt x="4792" y="7729"/>
                </a:cubicBezTo>
                <a:cubicBezTo>
                  <a:pt x="4794" y="7738"/>
                  <a:pt x="4794" y="7738"/>
                  <a:pt x="4794" y="7738"/>
                </a:cubicBezTo>
                <a:cubicBezTo>
                  <a:pt x="4795" y="7752"/>
                  <a:pt x="4795" y="7752"/>
                  <a:pt x="4795" y="7752"/>
                </a:cubicBezTo>
                <a:cubicBezTo>
                  <a:pt x="4800" y="7759"/>
                  <a:pt x="4800" y="7759"/>
                  <a:pt x="4800" y="7759"/>
                </a:cubicBezTo>
                <a:cubicBezTo>
                  <a:pt x="4810" y="7764"/>
                  <a:pt x="4810" y="7764"/>
                  <a:pt x="4810" y="7764"/>
                </a:cubicBezTo>
                <a:cubicBezTo>
                  <a:pt x="4813" y="7772"/>
                  <a:pt x="4813" y="7772"/>
                  <a:pt x="4813" y="7772"/>
                </a:cubicBezTo>
                <a:cubicBezTo>
                  <a:pt x="4822" y="7789"/>
                  <a:pt x="4822" y="7789"/>
                  <a:pt x="4822" y="7789"/>
                </a:cubicBezTo>
                <a:cubicBezTo>
                  <a:pt x="4821" y="7817"/>
                  <a:pt x="4821" y="7817"/>
                  <a:pt x="4821" y="7817"/>
                </a:cubicBezTo>
                <a:cubicBezTo>
                  <a:pt x="4816" y="7827"/>
                  <a:pt x="4816" y="7827"/>
                  <a:pt x="4816" y="7827"/>
                </a:cubicBezTo>
                <a:cubicBezTo>
                  <a:pt x="4809" y="7830"/>
                  <a:pt x="4809" y="7830"/>
                  <a:pt x="4809" y="7830"/>
                </a:cubicBezTo>
                <a:cubicBezTo>
                  <a:pt x="4805" y="7833"/>
                  <a:pt x="4805" y="7833"/>
                  <a:pt x="4805" y="7833"/>
                </a:cubicBezTo>
                <a:cubicBezTo>
                  <a:pt x="4806" y="7845"/>
                  <a:pt x="4806" y="7845"/>
                  <a:pt x="4806" y="7845"/>
                </a:cubicBezTo>
                <a:cubicBezTo>
                  <a:pt x="4808" y="7863"/>
                  <a:pt x="4808" y="7863"/>
                  <a:pt x="4808" y="7863"/>
                </a:cubicBezTo>
                <a:cubicBezTo>
                  <a:pt x="4815" y="7880"/>
                  <a:pt x="4815" y="7880"/>
                  <a:pt x="4815" y="7880"/>
                </a:cubicBezTo>
                <a:cubicBezTo>
                  <a:pt x="4832" y="7915"/>
                  <a:pt x="4832" y="7915"/>
                  <a:pt x="4832" y="7915"/>
                </a:cubicBezTo>
                <a:cubicBezTo>
                  <a:pt x="4839" y="7946"/>
                  <a:pt x="4839" y="7946"/>
                  <a:pt x="4839" y="7946"/>
                </a:cubicBezTo>
                <a:cubicBezTo>
                  <a:pt x="4848" y="7969"/>
                  <a:pt x="4848" y="7969"/>
                  <a:pt x="4848" y="7969"/>
                </a:cubicBezTo>
                <a:cubicBezTo>
                  <a:pt x="4857" y="7980"/>
                  <a:pt x="4857" y="7980"/>
                  <a:pt x="4857" y="7980"/>
                </a:cubicBezTo>
                <a:cubicBezTo>
                  <a:pt x="4854" y="8017"/>
                  <a:pt x="4854" y="8017"/>
                  <a:pt x="4854" y="8017"/>
                </a:cubicBezTo>
                <a:cubicBezTo>
                  <a:pt x="4856" y="8038"/>
                  <a:pt x="4856" y="8038"/>
                  <a:pt x="4856" y="8038"/>
                </a:cubicBezTo>
                <a:cubicBezTo>
                  <a:pt x="4856" y="8052"/>
                  <a:pt x="4856" y="8052"/>
                  <a:pt x="4856" y="8052"/>
                </a:cubicBezTo>
                <a:cubicBezTo>
                  <a:pt x="4860" y="8067"/>
                  <a:pt x="4860" y="8067"/>
                  <a:pt x="4860" y="8067"/>
                </a:cubicBezTo>
                <a:cubicBezTo>
                  <a:pt x="4867" y="8077"/>
                  <a:pt x="4867" y="8077"/>
                  <a:pt x="4867" y="8077"/>
                </a:cubicBezTo>
                <a:cubicBezTo>
                  <a:pt x="4861" y="8090"/>
                  <a:pt x="4861" y="8090"/>
                  <a:pt x="4861" y="8090"/>
                </a:cubicBezTo>
                <a:cubicBezTo>
                  <a:pt x="4856" y="8101"/>
                  <a:pt x="4856" y="8101"/>
                  <a:pt x="4856" y="8101"/>
                </a:cubicBezTo>
                <a:cubicBezTo>
                  <a:pt x="4858" y="8115"/>
                  <a:pt x="4858" y="8115"/>
                  <a:pt x="4858" y="8115"/>
                </a:cubicBezTo>
                <a:cubicBezTo>
                  <a:pt x="4858" y="8128"/>
                  <a:pt x="4858" y="8128"/>
                  <a:pt x="4858" y="8128"/>
                </a:cubicBezTo>
                <a:cubicBezTo>
                  <a:pt x="4863" y="8141"/>
                  <a:pt x="4863" y="8141"/>
                  <a:pt x="4863" y="8141"/>
                </a:cubicBezTo>
                <a:cubicBezTo>
                  <a:pt x="4862" y="8168"/>
                  <a:pt x="4862" y="8168"/>
                  <a:pt x="4862" y="8168"/>
                </a:cubicBezTo>
                <a:cubicBezTo>
                  <a:pt x="4859" y="8184"/>
                  <a:pt x="4859" y="8184"/>
                  <a:pt x="4859" y="8184"/>
                </a:cubicBezTo>
                <a:cubicBezTo>
                  <a:pt x="4851" y="8192"/>
                  <a:pt x="4851" y="8192"/>
                  <a:pt x="4851" y="8192"/>
                </a:cubicBezTo>
                <a:cubicBezTo>
                  <a:pt x="4851" y="8212"/>
                  <a:pt x="4851" y="8212"/>
                  <a:pt x="4851" y="8212"/>
                </a:cubicBezTo>
                <a:cubicBezTo>
                  <a:pt x="4851" y="8212"/>
                  <a:pt x="4848" y="8215"/>
                  <a:pt x="4848" y="8216"/>
                </a:cubicBezTo>
                <a:cubicBezTo>
                  <a:pt x="4848" y="8218"/>
                  <a:pt x="4852" y="8226"/>
                  <a:pt x="4852" y="8226"/>
                </a:cubicBezTo>
                <a:cubicBezTo>
                  <a:pt x="4854" y="8236"/>
                  <a:pt x="4854" y="8236"/>
                  <a:pt x="4854" y="8236"/>
                </a:cubicBezTo>
                <a:cubicBezTo>
                  <a:pt x="4847" y="8243"/>
                  <a:pt x="4847" y="8243"/>
                  <a:pt x="4847" y="8243"/>
                </a:cubicBezTo>
                <a:cubicBezTo>
                  <a:pt x="4845" y="8257"/>
                  <a:pt x="4845" y="8257"/>
                  <a:pt x="4845" y="8257"/>
                </a:cubicBezTo>
                <a:cubicBezTo>
                  <a:pt x="4846" y="8269"/>
                  <a:pt x="4846" y="8269"/>
                  <a:pt x="4846" y="8269"/>
                </a:cubicBezTo>
                <a:cubicBezTo>
                  <a:pt x="4845" y="8285"/>
                  <a:pt x="4845" y="8285"/>
                  <a:pt x="4845" y="8285"/>
                </a:cubicBezTo>
                <a:cubicBezTo>
                  <a:pt x="4840" y="8290"/>
                  <a:pt x="4840" y="8290"/>
                  <a:pt x="4840" y="8290"/>
                </a:cubicBezTo>
                <a:cubicBezTo>
                  <a:pt x="4841" y="8299"/>
                  <a:pt x="4841" y="8299"/>
                  <a:pt x="4841" y="8299"/>
                </a:cubicBezTo>
                <a:cubicBezTo>
                  <a:pt x="4838" y="8306"/>
                  <a:pt x="4838" y="8306"/>
                  <a:pt x="4838" y="8306"/>
                </a:cubicBezTo>
                <a:cubicBezTo>
                  <a:pt x="4841" y="8314"/>
                  <a:pt x="4841" y="8314"/>
                  <a:pt x="4841" y="8314"/>
                </a:cubicBezTo>
                <a:cubicBezTo>
                  <a:pt x="4848" y="8322"/>
                  <a:pt x="4848" y="8322"/>
                  <a:pt x="4848" y="8322"/>
                </a:cubicBezTo>
                <a:cubicBezTo>
                  <a:pt x="4846" y="8333"/>
                  <a:pt x="4846" y="8333"/>
                  <a:pt x="4846" y="8333"/>
                </a:cubicBezTo>
                <a:cubicBezTo>
                  <a:pt x="4839" y="8335"/>
                  <a:pt x="4839" y="8335"/>
                  <a:pt x="4839" y="8335"/>
                </a:cubicBezTo>
                <a:cubicBezTo>
                  <a:pt x="4833" y="8334"/>
                  <a:pt x="4833" y="8334"/>
                  <a:pt x="4833" y="8334"/>
                </a:cubicBezTo>
                <a:cubicBezTo>
                  <a:pt x="4826" y="8330"/>
                  <a:pt x="4826" y="8330"/>
                  <a:pt x="4826" y="8330"/>
                </a:cubicBezTo>
                <a:cubicBezTo>
                  <a:pt x="4821" y="8331"/>
                  <a:pt x="4821" y="8331"/>
                  <a:pt x="4821" y="8331"/>
                </a:cubicBezTo>
                <a:cubicBezTo>
                  <a:pt x="4820" y="8338"/>
                  <a:pt x="4820" y="8338"/>
                  <a:pt x="4820" y="8338"/>
                </a:cubicBezTo>
                <a:cubicBezTo>
                  <a:pt x="4825" y="8350"/>
                  <a:pt x="4825" y="8350"/>
                  <a:pt x="4825" y="8350"/>
                </a:cubicBezTo>
                <a:cubicBezTo>
                  <a:pt x="4829" y="8352"/>
                  <a:pt x="4829" y="8352"/>
                  <a:pt x="4829" y="8352"/>
                </a:cubicBezTo>
                <a:cubicBezTo>
                  <a:pt x="4831" y="8358"/>
                  <a:pt x="4831" y="8358"/>
                  <a:pt x="4831" y="8358"/>
                </a:cubicBezTo>
                <a:cubicBezTo>
                  <a:pt x="4829" y="8365"/>
                  <a:pt x="4829" y="8365"/>
                  <a:pt x="4829" y="8365"/>
                </a:cubicBezTo>
                <a:cubicBezTo>
                  <a:pt x="4831" y="8370"/>
                  <a:pt x="4831" y="8370"/>
                  <a:pt x="4831" y="8370"/>
                </a:cubicBezTo>
                <a:cubicBezTo>
                  <a:pt x="4837" y="8376"/>
                  <a:pt x="4837" y="8376"/>
                  <a:pt x="4837" y="8376"/>
                </a:cubicBezTo>
                <a:cubicBezTo>
                  <a:pt x="4842" y="8385"/>
                  <a:pt x="4842" y="8385"/>
                  <a:pt x="4842" y="8385"/>
                </a:cubicBezTo>
                <a:cubicBezTo>
                  <a:pt x="4851" y="8390"/>
                  <a:pt x="4851" y="8390"/>
                  <a:pt x="4851" y="8390"/>
                </a:cubicBezTo>
                <a:cubicBezTo>
                  <a:pt x="4851" y="8390"/>
                  <a:pt x="4854" y="8395"/>
                  <a:pt x="4854" y="8396"/>
                </a:cubicBezTo>
                <a:cubicBezTo>
                  <a:pt x="4854" y="8397"/>
                  <a:pt x="4854" y="8402"/>
                  <a:pt x="4854" y="8404"/>
                </a:cubicBezTo>
                <a:cubicBezTo>
                  <a:pt x="4854" y="8405"/>
                  <a:pt x="4852" y="8418"/>
                  <a:pt x="4852" y="8418"/>
                </a:cubicBezTo>
                <a:cubicBezTo>
                  <a:pt x="4856" y="8429"/>
                  <a:pt x="4856" y="8429"/>
                  <a:pt x="4856" y="8429"/>
                </a:cubicBezTo>
                <a:cubicBezTo>
                  <a:pt x="4861" y="8433"/>
                  <a:pt x="4861" y="8433"/>
                  <a:pt x="4861" y="8433"/>
                </a:cubicBezTo>
                <a:cubicBezTo>
                  <a:pt x="4890" y="8482"/>
                  <a:pt x="4890" y="8482"/>
                  <a:pt x="4890" y="8482"/>
                </a:cubicBezTo>
                <a:cubicBezTo>
                  <a:pt x="4896" y="8486"/>
                  <a:pt x="4896" y="8486"/>
                  <a:pt x="4896" y="8486"/>
                </a:cubicBezTo>
                <a:cubicBezTo>
                  <a:pt x="4899" y="8491"/>
                  <a:pt x="4899" y="8491"/>
                  <a:pt x="4899" y="8491"/>
                </a:cubicBezTo>
                <a:cubicBezTo>
                  <a:pt x="4902" y="8503"/>
                  <a:pt x="4902" y="8503"/>
                  <a:pt x="4902" y="8503"/>
                </a:cubicBezTo>
                <a:cubicBezTo>
                  <a:pt x="4898" y="8507"/>
                  <a:pt x="4898" y="8507"/>
                  <a:pt x="4898" y="8507"/>
                </a:cubicBezTo>
                <a:cubicBezTo>
                  <a:pt x="4895" y="8512"/>
                  <a:pt x="4895" y="8512"/>
                  <a:pt x="4895" y="8512"/>
                </a:cubicBezTo>
                <a:cubicBezTo>
                  <a:pt x="4896" y="8518"/>
                  <a:pt x="4896" y="8518"/>
                  <a:pt x="4896" y="8518"/>
                </a:cubicBezTo>
                <a:cubicBezTo>
                  <a:pt x="4896" y="8526"/>
                  <a:pt x="4896" y="8526"/>
                  <a:pt x="4896" y="8526"/>
                </a:cubicBezTo>
                <a:cubicBezTo>
                  <a:pt x="4892" y="8528"/>
                  <a:pt x="4892" y="8528"/>
                  <a:pt x="4892" y="8528"/>
                </a:cubicBezTo>
                <a:cubicBezTo>
                  <a:pt x="4892" y="8528"/>
                  <a:pt x="4886" y="8528"/>
                  <a:pt x="4886" y="8530"/>
                </a:cubicBezTo>
                <a:cubicBezTo>
                  <a:pt x="4886" y="8532"/>
                  <a:pt x="4885" y="8537"/>
                  <a:pt x="4885" y="8537"/>
                </a:cubicBezTo>
                <a:cubicBezTo>
                  <a:pt x="4889" y="8539"/>
                  <a:pt x="4889" y="8539"/>
                  <a:pt x="4889" y="8539"/>
                </a:cubicBezTo>
                <a:cubicBezTo>
                  <a:pt x="4886" y="8557"/>
                  <a:pt x="4886" y="8557"/>
                  <a:pt x="4886" y="8557"/>
                </a:cubicBezTo>
                <a:cubicBezTo>
                  <a:pt x="4889" y="8568"/>
                  <a:pt x="4889" y="8568"/>
                  <a:pt x="4889" y="8568"/>
                </a:cubicBezTo>
                <a:cubicBezTo>
                  <a:pt x="4892" y="8575"/>
                  <a:pt x="4892" y="8575"/>
                  <a:pt x="4892" y="8575"/>
                </a:cubicBezTo>
                <a:cubicBezTo>
                  <a:pt x="4893" y="8583"/>
                  <a:pt x="4893" y="8583"/>
                  <a:pt x="4893" y="8583"/>
                </a:cubicBezTo>
                <a:cubicBezTo>
                  <a:pt x="4893" y="8601"/>
                  <a:pt x="4893" y="8601"/>
                  <a:pt x="4893" y="8601"/>
                </a:cubicBezTo>
                <a:cubicBezTo>
                  <a:pt x="4894" y="8611"/>
                  <a:pt x="4894" y="8611"/>
                  <a:pt x="4894" y="8611"/>
                </a:cubicBezTo>
                <a:cubicBezTo>
                  <a:pt x="4905" y="8623"/>
                  <a:pt x="4905" y="8623"/>
                  <a:pt x="4905" y="8623"/>
                </a:cubicBezTo>
                <a:cubicBezTo>
                  <a:pt x="4909" y="8633"/>
                  <a:pt x="4909" y="8633"/>
                  <a:pt x="4909" y="8633"/>
                </a:cubicBezTo>
                <a:cubicBezTo>
                  <a:pt x="4909" y="8633"/>
                  <a:pt x="4913" y="8642"/>
                  <a:pt x="4913" y="8643"/>
                </a:cubicBezTo>
                <a:cubicBezTo>
                  <a:pt x="4914" y="8644"/>
                  <a:pt x="4920" y="8648"/>
                  <a:pt x="4920" y="8648"/>
                </a:cubicBezTo>
                <a:cubicBezTo>
                  <a:pt x="4928" y="8649"/>
                  <a:pt x="4928" y="8649"/>
                  <a:pt x="4928" y="8649"/>
                </a:cubicBezTo>
                <a:cubicBezTo>
                  <a:pt x="4932" y="8648"/>
                  <a:pt x="4932" y="8648"/>
                  <a:pt x="4932" y="8648"/>
                </a:cubicBezTo>
                <a:cubicBezTo>
                  <a:pt x="4933" y="8651"/>
                  <a:pt x="4933" y="8651"/>
                  <a:pt x="4933" y="8651"/>
                </a:cubicBezTo>
                <a:cubicBezTo>
                  <a:pt x="4930" y="8654"/>
                  <a:pt x="4930" y="8654"/>
                  <a:pt x="4930" y="8654"/>
                </a:cubicBezTo>
                <a:cubicBezTo>
                  <a:pt x="4926" y="8657"/>
                  <a:pt x="4926" y="8657"/>
                  <a:pt x="4926" y="8657"/>
                </a:cubicBezTo>
                <a:cubicBezTo>
                  <a:pt x="4932" y="8664"/>
                  <a:pt x="4932" y="8664"/>
                  <a:pt x="4932" y="8664"/>
                </a:cubicBezTo>
                <a:cubicBezTo>
                  <a:pt x="4930" y="8667"/>
                  <a:pt x="4930" y="8667"/>
                  <a:pt x="4930" y="8667"/>
                </a:cubicBezTo>
                <a:cubicBezTo>
                  <a:pt x="4923" y="8667"/>
                  <a:pt x="4923" y="8667"/>
                  <a:pt x="4923" y="8667"/>
                </a:cubicBezTo>
                <a:cubicBezTo>
                  <a:pt x="4919" y="8660"/>
                  <a:pt x="4919" y="8660"/>
                  <a:pt x="4919" y="8660"/>
                </a:cubicBezTo>
                <a:cubicBezTo>
                  <a:pt x="4913" y="8661"/>
                  <a:pt x="4913" y="8661"/>
                  <a:pt x="4913" y="8661"/>
                </a:cubicBezTo>
                <a:cubicBezTo>
                  <a:pt x="4909" y="8668"/>
                  <a:pt x="4909" y="8668"/>
                  <a:pt x="4909" y="8668"/>
                </a:cubicBezTo>
                <a:cubicBezTo>
                  <a:pt x="4913" y="8674"/>
                  <a:pt x="4913" y="8674"/>
                  <a:pt x="4913" y="8674"/>
                </a:cubicBezTo>
                <a:cubicBezTo>
                  <a:pt x="4918" y="8690"/>
                  <a:pt x="4918" y="8690"/>
                  <a:pt x="4918" y="8690"/>
                </a:cubicBezTo>
                <a:cubicBezTo>
                  <a:pt x="4921" y="8708"/>
                  <a:pt x="4921" y="8708"/>
                  <a:pt x="4921" y="8708"/>
                </a:cubicBezTo>
                <a:cubicBezTo>
                  <a:pt x="4921" y="8708"/>
                  <a:pt x="4927" y="8722"/>
                  <a:pt x="4927" y="8724"/>
                </a:cubicBezTo>
                <a:cubicBezTo>
                  <a:pt x="4927" y="8726"/>
                  <a:pt x="4930" y="8740"/>
                  <a:pt x="4930" y="8740"/>
                </a:cubicBezTo>
                <a:cubicBezTo>
                  <a:pt x="4930" y="8740"/>
                  <a:pt x="4931" y="8750"/>
                  <a:pt x="4931" y="8752"/>
                </a:cubicBezTo>
                <a:cubicBezTo>
                  <a:pt x="4931" y="8755"/>
                  <a:pt x="4933" y="8767"/>
                  <a:pt x="4933" y="8768"/>
                </a:cubicBezTo>
                <a:cubicBezTo>
                  <a:pt x="4933" y="8770"/>
                  <a:pt x="4940" y="8775"/>
                  <a:pt x="4940" y="8775"/>
                </a:cubicBezTo>
                <a:cubicBezTo>
                  <a:pt x="4953" y="8778"/>
                  <a:pt x="4953" y="8778"/>
                  <a:pt x="4953" y="8778"/>
                </a:cubicBezTo>
                <a:cubicBezTo>
                  <a:pt x="4970" y="8778"/>
                  <a:pt x="4970" y="8778"/>
                  <a:pt x="4970" y="8778"/>
                </a:cubicBezTo>
                <a:cubicBezTo>
                  <a:pt x="4975" y="8771"/>
                  <a:pt x="4975" y="8771"/>
                  <a:pt x="4975" y="8771"/>
                </a:cubicBezTo>
                <a:cubicBezTo>
                  <a:pt x="4970" y="8763"/>
                  <a:pt x="4970" y="8763"/>
                  <a:pt x="4970" y="8763"/>
                </a:cubicBezTo>
                <a:cubicBezTo>
                  <a:pt x="4971" y="8756"/>
                  <a:pt x="4971" y="8756"/>
                  <a:pt x="4971" y="8756"/>
                </a:cubicBezTo>
                <a:cubicBezTo>
                  <a:pt x="4978" y="8755"/>
                  <a:pt x="4978" y="8755"/>
                  <a:pt x="4978" y="8755"/>
                </a:cubicBezTo>
                <a:cubicBezTo>
                  <a:pt x="4981" y="8751"/>
                  <a:pt x="4981" y="8751"/>
                  <a:pt x="4981" y="8751"/>
                </a:cubicBezTo>
                <a:cubicBezTo>
                  <a:pt x="4978" y="8746"/>
                  <a:pt x="4978" y="8746"/>
                  <a:pt x="4978" y="8746"/>
                </a:cubicBezTo>
                <a:cubicBezTo>
                  <a:pt x="4965" y="8742"/>
                  <a:pt x="4965" y="8742"/>
                  <a:pt x="4965" y="8742"/>
                </a:cubicBezTo>
                <a:cubicBezTo>
                  <a:pt x="4966" y="8736"/>
                  <a:pt x="4966" y="8736"/>
                  <a:pt x="4966" y="8736"/>
                </a:cubicBezTo>
                <a:cubicBezTo>
                  <a:pt x="4971" y="8732"/>
                  <a:pt x="4971" y="8732"/>
                  <a:pt x="4971" y="8732"/>
                </a:cubicBezTo>
                <a:cubicBezTo>
                  <a:pt x="4967" y="8726"/>
                  <a:pt x="4967" y="8726"/>
                  <a:pt x="4967" y="8726"/>
                </a:cubicBezTo>
                <a:cubicBezTo>
                  <a:pt x="4957" y="8725"/>
                  <a:pt x="4957" y="8725"/>
                  <a:pt x="4957" y="8725"/>
                </a:cubicBezTo>
                <a:cubicBezTo>
                  <a:pt x="4949" y="8720"/>
                  <a:pt x="4949" y="8720"/>
                  <a:pt x="4949" y="8720"/>
                </a:cubicBezTo>
                <a:cubicBezTo>
                  <a:pt x="4945" y="8709"/>
                  <a:pt x="4945" y="8709"/>
                  <a:pt x="4945" y="8709"/>
                </a:cubicBezTo>
                <a:cubicBezTo>
                  <a:pt x="4948" y="8697"/>
                  <a:pt x="4948" y="8697"/>
                  <a:pt x="4948" y="8697"/>
                </a:cubicBezTo>
                <a:cubicBezTo>
                  <a:pt x="4955" y="8697"/>
                  <a:pt x="4955" y="8697"/>
                  <a:pt x="4955" y="8697"/>
                </a:cubicBezTo>
                <a:cubicBezTo>
                  <a:pt x="4962" y="8700"/>
                  <a:pt x="4962" y="8700"/>
                  <a:pt x="4962" y="8700"/>
                </a:cubicBezTo>
                <a:cubicBezTo>
                  <a:pt x="4966" y="8698"/>
                  <a:pt x="4966" y="8698"/>
                  <a:pt x="4966" y="8698"/>
                </a:cubicBezTo>
                <a:cubicBezTo>
                  <a:pt x="4965" y="8693"/>
                  <a:pt x="4965" y="8693"/>
                  <a:pt x="4965" y="8693"/>
                </a:cubicBezTo>
                <a:cubicBezTo>
                  <a:pt x="4957" y="8689"/>
                  <a:pt x="4957" y="8689"/>
                  <a:pt x="4957" y="8689"/>
                </a:cubicBezTo>
                <a:cubicBezTo>
                  <a:pt x="4948" y="8681"/>
                  <a:pt x="4948" y="8681"/>
                  <a:pt x="4948" y="8681"/>
                </a:cubicBezTo>
                <a:cubicBezTo>
                  <a:pt x="4944" y="8673"/>
                  <a:pt x="4944" y="8673"/>
                  <a:pt x="4944" y="8673"/>
                </a:cubicBezTo>
                <a:cubicBezTo>
                  <a:pt x="4944" y="8666"/>
                  <a:pt x="4944" y="8666"/>
                  <a:pt x="4944" y="8666"/>
                </a:cubicBezTo>
                <a:cubicBezTo>
                  <a:pt x="4952" y="8660"/>
                  <a:pt x="4952" y="8660"/>
                  <a:pt x="4952" y="8660"/>
                </a:cubicBezTo>
                <a:cubicBezTo>
                  <a:pt x="4961" y="8663"/>
                  <a:pt x="4961" y="8663"/>
                  <a:pt x="4961" y="8663"/>
                </a:cubicBezTo>
                <a:cubicBezTo>
                  <a:pt x="4965" y="8656"/>
                  <a:pt x="4965" y="8656"/>
                  <a:pt x="4965" y="8656"/>
                </a:cubicBezTo>
                <a:cubicBezTo>
                  <a:pt x="4963" y="8651"/>
                  <a:pt x="4963" y="8651"/>
                  <a:pt x="4963" y="8651"/>
                </a:cubicBezTo>
                <a:cubicBezTo>
                  <a:pt x="4961" y="8646"/>
                  <a:pt x="4961" y="8646"/>
                  <a:pt x="4961" y="8646"/>
                </a:cubicBezTo>
                <a:cubicBezTo>
                  <a:pt x="4967" y="8642"/>
                  <a:pt x="4967" y="8642"/>
                  <a:pt x="4967" y="8642"/>
                </a:cubicBezTo>
                <a:cubicBezTo>
                  <a:pt x="4976" y="8643"/>
                  <a:pt x="4976" y="8643"/>
                  <a:pt x="4976" y="8643"/>
                </a:cubicBezTo>
                <a:cubicBezTo>
                  <a:pt x="4984" y="8649"/>
                  <a:pt x="4984" y="8649"/>
                  <a:pt x="4984" y="8649"/>
                </a:cubicBezTo>
                <a:cubicBezTo>
                  <a:pt x="4984" y="8653"/>
                  <a:pt x="4984" y="8653"/>
                  <a:pt x="4984" y="8653"/>
                </a:cubicBezTo>
                <a:cubicBezTo>
                  <a:pt x="4988" y="8656"/>
                  <a:pt x="4988" y="8656"/>
                  <a:pt x="4988" y="8656"/>
                </a:cubicBezTo>
                <a:cubicBezTo>
                  <a:pt x="5001" y="8653"/>
                  <a:pt x="5001" y="8653"/>
                  <a:pt x="5001" y="8653"/>
                </a:cubicBezTo>
                <a:cubicBezTo>
                  <a:pt x="5005" y="8656"/>
                  <a:pt x="5005" y="8656"/>
                  <a:pt x="5005" y="8656"/>
                </a:cubicBezTo>
                <a:cubicBezTo>
                  <a:pt x="5003" y="8658"/>
                  <a:pt x="5003" y="8658"/>
                  <a:pt x="5003" y="8658"/>
                </a:cubicBezTo>
                <a:cubicBezTo>
                  <a:pt x="4996" y="8660"/>
                  <a:pt x="4996" y="8660"/>
                  <a:pt x="4996" y="8660"/>
                </a:cubicBezTo>
                <a:cubicBezTo>
                  <a:pt x="4989" y="8660"/>
                  <a:pt x="4989" y="8660"/>
                  <a:pt x="4989" y="8660"/>
                </a:cubicBezTo>
                <a:cubicBezTo>
                  <a:pt x="4981" y="8667"/>
                  <a:pt x="4981" y="8667"/>
                  <a:pt x="4981" y="8667"/>
                </a:cubicBezTo>
                <a:cubicBezTo>
                  <a:pt x="4981" y="8673"/>
                  <a:pt x="4981" y="8673"/>
                  <a:pt x="4981" y="8673"/>
                </a:cubicBezTo>
                <a:cubicBezTo>
                  <a:pt x="4981" y="8674"/>
                  <a:pt x="4987" y="8682"/>
                  <a:pt x="4987" y="8682"/>
                </a:cubicBezTo>
                <a:cubicBezTo>
                  <a:pt x="4992" y="8681"/>
                  <a:pt x="4992" y="8681"/>
                  <a:pt x="4992" y="8681"/>
                </a:cubicBezTo>
                <a:cubicBezTo>
                  <a:pt x="4996" y="8676"/>
                  <a:pt x="4996" y="8676"/>
                  <a:pt x="4996" y="8676"/>
                </a:cubicBezTo>
                <a:cubicBezTo>
                  <a:pt x="5002" y="8678"/>
                  <a:pt x="5002" y="8678"/>
                  <a:pt x="5002" y="8678"/>
                </a:cubicBezTo>
                <a:cubicBezTo>
                  <a:pt x="5008" y="8674"/>
                  <a:pt x="5008" y="8674"/>
                  <a:pt x="5008" y="8674"/>
                </a:cubicBezTo>
                <a:cubicBezTo>
                  <a:pt x="5013" y="8679"/>
                  <a:pt x="5013" y="8679"/>
                  <a:pt x="5013" y="8679"/>
                </a:cubicBezTo>
                <a:cubicBezTo>
                  <a:pt x="5014" y="8685"/>
                  <a:pt x="5014" y="8685"/>
                  <a:pt x="5014" y="8685"/>
                </a:cubicBezTo>
                <a:cubicBezTo>
                  <a:pt x="5014" y="8685"/>
                  <a:pt x="5015" y="8698"/>
                  <a:pt x="5017" y="8700"/>
                </a:cubicBezTo>
                <a:cubicBezTo>
                  <a:pt x="5019" y="8702"/>
                  <a:pt x="5025" y="8708"/>
                  <a:pt x="5025" y="8708"/>
                </a:cubicBezTo>
                <a:cubicBezTo>
                  <a:pt x="5024" y="8712"/>
                  <a:pt x="5024" y="8712"/>
                  <a:pt x="5024" y="8712"/>
                </a:cubicBezTo>
                <a:cubicBezTo>
                  <a:pt x="5021" y="8712"/>
                  <a:pt x="5021" y="8712"/>
                  <a:pt x="5021" y="8712"/>
                </a:cubicBezTo>
                <a:cubicBezTo>
                  <a:pt x="5017" y="8707"/>
                  <a:pt x="5017" y="8707"/>
                  <a:pt x="5017" y="8707"/>
                </a:cubicBezTo>
                <a:cubicBezTo>
                  <a:pt x="5006" y="8693"/>
                  <a:pt x="5006" y="8693"/>
                  <a:pt x="5006" y="8693"/>
                </a:cubicBezTo>
                <a:cubicBezTo>
                  <a:pt x="5000" y="8693"/>
                  <a:pt x="5000" y="8693"/>
                  <a:pt x="5000" y="8693"/>
                </a:cubicBezTo>
                <a:cubicBezTo>
                  <a:pt x="4994" y="8697"/>
                  <a:pt x="4994" y="8697"/>
                  <a:pt x="4994" y="8697"/>
                </a:cubicBezTo>
                <a:cubicBezTo>
                  <a:pt x="4997" y="8704"/>
                  <a:pt x="4997" y="8704"/>
                  <a:pt x="4997" y="8704"/>
                </a:cubicBezTo>
                <a:cubicBezTo>
                  <a:pt x="5006" y="8705"/>
                  <a:pt x="5006" y="8705"/>
                  <a:pt x="5006" y="8705"/>
                </a:cubicBezTo>
                <a:cubicBezTo>
                  <a:pt x="5012" y="8710"/>
                  <a:pt x="5012" y="8710"/>
                  <a:pt x="5012" y="8710"/>
                </a:cubicBezTo>
                <a:cubicBezTo>
                  <a:pt x="5018" y="8719"/>
                  <a:pt x="5018" y="8719"/>
                  <a:pt x="5018" y="8719"/>
                </a:cubicBezTo>
                <a:cubicBezTo>
                  <a:pt x="5014" y="8722"/>
                  <a:pt x="5014" y="8722"/>
                  <a:pt x="5014" y="8722"/>
                </a:cubicBezTo>
                <a:cubicBezTo>
                  <a:pt x="5010" y="8714"/>
                  <a:pt x="5010" y="8714"/>
                  <a:pt x="5010" y="8714"/>
                </a:cubicBezTo>
                <a:cubicBezTo>
                  <a:pt x="5006" y="8711"/>
                  <a:pt x="5006" y="8711"/>
                  <a:pt x="5006" y="8711"/>
                </a:cubicBezTo>
                <a:cubicBezTo>
                  <a:pt x="4998" y="8714"/>
                  <a:pt x="4998" y="8714"/>
                  <a:pt x="4998" y="8714"/>
                </a:cubicBezTo>
                <a:cubicBezTo>
                  <a:pt x="4998" y="8722"/>
                  <a:pt x="4998" y="8722"/>
                  <a:pt x="4998" y="8722"/>
                </a:cubicBezTo>
                <a:cubicBezTo>
                  <a:pt x="5010" y="8733"/>
                  <a:pt x="5010" y="8733"/>
                  <a:pt x="5010" y="8733"/>
                </a:cubicBezTo>
                <a:cubicBezTo>
                  <a:pt x="5021" y="8743"/>
                  <a:pt x="5021" y="8743"/>
                  <a:pt x="5021" y="8743"/>
                </a:cubicBezTo>
                <a:cubicBezTo>
                  <a:pt x="5020" y="8750"/>
                  <a:pt x="5020" y="8750"/>
                  <a:pt x="5020" y="8750"/>
                </a:cubicBezTo>
                <a:cubicBezTo>
                  <a:pt x="5011" y="8753"/>
                  <a:pt x="5011" y="8753"/>
                  <a:pt x="5011" y="8753"/>
                </a:cubicBezTo>
                <a:cubicBezTo>
                  <a:pt x="5010" y="8756"/>
                  <a:pt x="5010" y="8756"/>
                  <a:pt x="5010" y="8756"/>
                </a:cubicBezTo>
                <a:cubicBezTo>
                  <a:pt x="5014" y="8759"/>
                  <a:pt x="5014" y="8759"/>
                  <a:pt x="5014" y="8759"/>
                </a:cubicBezTo>
                <a:cubicBezTo>
                  <a:pt x="5020" y="8761"/>
                  <a:pt x="5020" y="8761"/>
                  <a:pt x="5020" y="8761"/>
                </a:cubicBezTo>
                <a:cubicBezTo>
                  <a:pt x="5019" y="8765"/>
                  <a:pt x="5019" y="8765"/>
                  <a:pt x="5019" y="8765"/>
                </a:cubicBezTo>
                <a:cubicBezTo>
                  <a:pt x="5017" y="8768"/>
                  <a:pt x="5017" y="8768"/>
                  <a:pt x="5017" y="8768"/>
                </a:cubicBezTo>
                <a:cubicBezTo>
                  <a:pt x="5011" y="8768"/>
                  <a:pt x="5011" y="8768"/>
                  <a:pt x="5011" y="8768"/>
                </a:cubicBezTo>
                <a:cubicBezTo>
                  <a:pt x="5011" y="8768"/>
                  <a:pt x="5008" y="8769"/>
                  <a:pt x="5008" y="8772"/>
                </a:cubicBezTo>
                <a:cubicBezTo>
                  <a:pt x="5008" y="8774"/>
                  <a:pt x="5009" y="8782"/>
                  <a:pt x="5009" y="8782"/>
                </a:cubicBezTo>
                <a:cubicBezTo>
                  <a:pt x="5017" y="8785"/>
                  <a:pt x="5017" y="8785"/>
                  <a:pt x="5017" y="8785"/>
                </a:cubicBezTo>
                <a:cubicBezTo>
                  <a:pt x="5027" y="8789"/>
                  <a:pt x="5027" y="8789"/>
                  <a:pt x="5027" y="8789"/>
                </a:cubicBezTo>
                <a:cubicBezTo>
                  <a:pt x="5025" y="8794"/>
                  <a:pt x="5025" y="8794"/>
                  <a:pt x="5025" y="8794"/>
                </a:cubicBezTo>
                <a:cubicBezTo>
                  <a:pt x="5021" y="8798"/>
                  <a:pt x="5021" y="8798"/>
                  <a:pt x="5021" y="8798"/>
                </a:cubicBezTo>
                <a:cubicBezTo>
                  <a:pt x="5024" y="8804"/>
                  <a:pt x="5024" y="8804"/>
                  <a:pt x="5024" y="8804"/>
                </a:cubicBezTo>
                <a:cubicBezTo>
                  <a:pt x="5034" y="8802"/>
                  <a:pt x="5034" y="8802"/>
                  <a:pt x="5034" y="8802"/>
                </a:cubicBezTo>
                <a:cubicBezTo>
                  <a:pt x="5037" y="8806"/>
                  <a:pt x="5037" y="8806"/>
                  <a:pt x="5037" y="8806"/>
                </a:cubicBezTo>
                <a:cubicBezTo>
                  <a:pt x="5034" y="8810"/>
                  <a:pt x="5034" y="8810"/>
                  <a:pt x="5034" y="8810"/>
                </a:cubicBezTo>
                <a:cubicBezTo>
                  <a:pt x="5028" y="8810"/>
                  <a:pt x="5028" y="8810"/>
                  <a:pt x="5028" y="8810"/>
                </a:cubicBezTo>
                <a:cubicBezTo>
                  <a:pt x="5023" y="8822"/>
                  <a:pt x="5023" y="8822"/>
                  <a:pt x="5023" y="8822"/>
                </a:cubicBezTo>
                <a:cubicBezTo>
                  <a:pt x="5024" y="8830"/>
                  <a:pt x="5024" y="8830"/>
                  <a:pt x="5024" y="8830"/>
                </a:cubicBezTo>
                <a:cubicBezTo>
                  <a:pt x="5030" y="8836"/>
                  <a:pt x="5030" y="8836"/>
                  <a:pt x="5030" y="8836"/>
                </a:cubicBezTo>
                <a:cubicBezTo>
                  <a:pt x="5040" y="8840"/>
                  <a:pt x="5040" y="8840"/>
                  <a:pt x="5040" y="8840"/>
                </a:cubicBezTo>
                <a:cubicBezTo>
                  <a:pt x="5047" y="8840"/>
                  <a:pt x="5047" y="8840"/>
                  <a:pt x="5047" y="8840"/>
                </a:cubicBezTo>
                <a:cubicBezTo>
                  <a:pt x="5049" y="8846"/>
                  <a:pt x="5049" y="8846"/>
                  <a:pt x="5049" y="8846"/>
                </a:cubicBezTo>
                <a:cubicBezTo>
                  <a:pt x="5048" y="8850"/>
                  <a:pt x="5048" y="8850"/>
                  <a:pt x="5048" y="8850"/>
                </a:cubicBezTo>
                <a:cubicBezTo>
                  <a:pt x="5041" y="8850"/>
                  <a:pt x="5041" y="8850"/>
                  <a:pt x="5041" y="8850"/>
                </a:cubicBezTo>
                <a:cubicBezTo>
                  <a:pt x="5033" y="8849"/>
                  <a:pt x="5033" y="8849"/>
                  <a:pt x="5033" y="8849"/>
                </a:cubicBezTo>
                <a:cubicBezTo>
                  <a:pt x="5031" y="8855"/>
                  <a:pt x="5031" y="8855"/>
                  <a:pt x="5031" y="8855"/>
                </a:cubicBezTo>
                <a:cubicBezTo>
                  <a:pt x="5033" y="8863"/>
                  <a:pt x="5033" y="8863"/>
                  <a:pt x="5033" y="8863"/>
                </a:cubicBezTo>
                <a:cubicBezTo>
                  <a:pt x="5030" y="8867"/>
                  <a:pt x="5030" y="8867"/>
                  <a:pt x="5030" y="8867"/>
                </a:cubicBezTo>
                <a:cubicBezTo>
                  <a:pt x="5031" y="8873"/>
                  <a:pt x="5031" y="8873"/>
                  <a:pt x="5031" y="8873"/>
                </a:cubicBezTo>
                <a:cubicBezTo>
                  <a:pt x="5038" y="8879"/>
                  <a:pt x="5038" y="8879"/>
                  <a:pt x="5038" y="8879"/>
                </a:cubicBezTo>
                <a:cubicBezTo>
                  <a:pt x="5046" y="8884"/>
                  <a:pt x="5046" y="8884"/>
                  <a:pt x="5046" y="8884"/>
                </a:cubicBezTo>
                <a:cubicBezTo>
                  <a:pt x="5046" y="8889"/>
                  <a:pt x="5046" y="8889"/>
                  <a:pt x="5046" y="8889"/>
                </a:cubicBezTo>
                <a:cubicBezTo>
                  <a:pt x="5046" y="8894"/>
                  <a:pt x="5046" y="8894"/>
                  <a:pt x="5046" y="8894"/>
                </a:cubicBezTo>
                <a:cubicBezTo>
                  <a:pt x="5049" y="8902"/>
                  <a:pt x="5049" y="8902"/>
                  <a:pt x="5049" y="8902"/>
                </a:cubicBezTo>
                <a:cubicBezTo>
                  <a:pt x="5054" y="8905"/>
                  <a:pt x="5054" y="8905"/>
                  <a:pt x="5054" y="8905"/>
                </a:cubicBezTo>
                <a:cubicBezTo>
                  <a:pt x="5061" y="8908"/>
                  <a:pt x="5061" y="8908"/>
                  <a:pt x="5061" y="8908"/>
                </a:cubicBezTo>
                <a:cubicBezTo>
                  <a:pt x="5060" y="8914"/>
                  <a:pt x="5060" y="8914"/>
                  <a:pt x="5060" y="8914"/>
                </a:cubicBezTo>
                <a:cubicBezTo>
                  <a:pt x="5054" y="8919"/>
                  <a:pt x="5054" y="8919"/>
                  <a:pt x="5054" y="8919"/>
                </a:cubicBezTo>
                <a:cubicBezTo>
                  <a:pt x="5048" y="8926"/>
                  <a:pt x="5048" y="8926"/>
                  <a:pt x="5048" y="8926"/>
                </a:cubicBezTo>
                <a:cubicBezTo>
                  <a:pt x="5048" y="8941"/>
                  <a:pt x="5048" y="8941"/>
                  <a:pt x="5048" y="8941"/>
                </a:cubicBezTo>
                <a:cubicBezTo>
                  <a:pt x="5052" y="8944"/>
                  <a:pt x="5052" y="8944"/>
                  <a:pt x="5052" y="8944"/>
                </a:cubicBezTo>
                <a:cubicBezTo>
                  <a:pt x="5054" y="8948"/>
                  <a:pt x="5054" y="8948"/>
                  <a:pt x="5054" y="8948"/>
                </a:cubicBezTo>
                <a:cubicBezTo>
                  <a:pt x="5054" y="8955"/>
                  <a:pt x="5054" y="8955"/>
                  <a:pt x="5054" y="8955"/>
                </a:cubicBezTo>
                <a:cubicBezTo>
                  <a:pt x="5059" y="8962"/>
                  <a:pt x="5059" y="8962"/>
                  <a:pt x="5059" y="8962"/>
                </a:cubicBezTo>
                <a:cubicBezTo>
                  <a:pt x="5058" y="8970"/>
                  <a:pt x="5058" y="8970"/>
                  <a:pt x="5058" y="8970"/>
                </a:cubicBezTo>
                <a:cubicBezTo>
                  <a:pt x="5063" y="8974"/>
                  <a:pt x="5063" y="8974"/>
                  <a:pt x="5063" y="8974"/>
                </a:cubicBezTo>
                <a:cubicBezTo>
                  <a:pt x="5063" y="8974"/>
                  <a:pt x="5061" y="8976"/>
                  <a:pt x="5062" y="8980"/>
                </a:cubicBezTo>
                <a:cubicBezTo>
                  <a:pt x="5063" y="8984"/>
                  <a:pt x="5065" y="8995"/>
                  <a:pt x="5065" y="8995"/>
                </a:cubicBezTo>
                <a:cubicBezTo>
                  <a:pt x="5062" y="9003"/>
                  <a:pt x="5062" y="9003"/>
                  <a:pt x="5062" y="9003"/>
                </a:cubicBezTo>
                <a:cubicBezTo>
                  <a:pt x="5056" y="9005"/>
                  <a:pt x="5056" y="9005"/>
                  <a:pt x="5056" y="9005"/>
                </a:cubicBezTo>
                <a:cubicBezTo>
                  <a:pt x="5051" y="8998"/>
                  <a:pt x="5051" y="8998"/>
                  <a:pt x="5051" y="8998"/>
                </a:cubicBezTo>
                <a:cubicBezTo>
                  <a:pt x="5056" y="8989"/>
                  <a:pt x="5056" y="8989"/>
                  <a:pt x="5056" y="8989"/>
                </a:cubicBezTo>
                <a:cubicBezTo>
                  <a:pt x="5054" y="8978"/>
                  <a:pt x="5054" y="8978"/>
                  <a:pt x="5054" y="8978"/>
                </a:cubicBezTo>
                <a:cubicBezTo>
                  <a:pt x="5047" y="8974"/>
                  <a:pt x="5047" y="8974"/>
                  <a:pt x="5047" y="8974"/>
                </a:cubicBezTo>
                <a:cubicBezTo>
                  <a:pt x="5038" y="8965"/>
                  <a:pt x="5038" y="8965"/>
                  <a:pt x="5038" y="8965"/>
                </a:cubicBezTo>
                <a:cubicBezTo>
                  <a:pt x="5025" y="8958"/>
                  <a:pt x="5025" y="8958"/>
                  <a:pt x="5025" y="8958"/>
                </a:cubicBezTo>
                <a:cubicBezTo>
                  <a:pt x="5023" y="8948"/>
                  <a:pt x="5023" y="8948"/>
                  <a:pt x="5023" y="8948"/>
                </a:cubicBezTo>
                <a:cubicBezTo>
                  <a:pt x="5012" y="8943"/>
                  <a:pt x="5012" y="8943"/>
                  <a:pt x="5012" y="8943"/>
                </a:cubicBezTo>
                <a:cubicBezTo>
                  <a:pt x="5010" y="8933"/>
                  <a:pt x="5010" y="8933"/>
                  <a:pt x="5010" y="8933"/>
                </a:cubicBezTo>
                <a:cubicBezTo>
                  <a:pt x="5004" y="8920"/>
                  <a:pt x="5004" y="8920"/>
                  <a:pt x="5004" y="8920"/>
                </a:cubicBezTo>
                <a:cubicBezTo>
                  <a:pt x="4998" y="8909"/>
                  <a:pt x="4998" y="8909"/>
                  <a:pt x="4998" y="8909"/>
                </a:cubicBezTo>
                <a:cubicBezTo>
                  <a:pt x="5003" y="8903"/>
                  <a:pt x="5003" y="8903"/>
                  <a:pt x="5003" y="8903"/>
                </a:cubicBezTo>
                <a:cubicBezTo>
                  <a:pt x="5009" y="8906"/>
                  <a:pt x="5009" y="8906"/>
                  <a:pt x="5009" y="8906"/>
                </a:cubicBezTo>
                <a:cubicBezTo>
                  <a:pt x="5008" y="8914"/>
                  <a:pt x="5008" y="8914"/>
                  <a:pt x="5008" y="8914"/>
                </a:cubicBezTo>
                <a:cubicBezTo>
                  <a:pt x="5014" y="8918"/>
                  <a:pt x="5014" y="8918"/>
                  <a:pt x="5014" y="8918"/>
                </a:cubicBezTo>
                <a:cubicBezTo>
                  <a:pt x="5027" y="8912"/>
                  <a:pt x="5027" y="8912"/>
                  <a:pt x="5027" y="8912"/>
                </a:cubicBezTo>
                <a:cubicBezTo>
                  <a:pt x="5028" y="8899"/>
                  <a:pt x="5028" y="8899"/>
                  <a:pt x="5028" y="8899"/>
                </a:cubicBezTo>
                <a:cubicBezTo>
                  <a:pt x="5016" y="8888"/>
                  <a:pt x="5016" y="8888"/>
                  <a:pt x="5016" y="8888"/>
                </a:cubicBezTo>
                <a:cubicBezTo>
                  <a:pt x="5012" y="8877"/>
                  <a:pt x="5012" y="8877"/>
                  <a:pt x="5012" y="8877"/>
                </a:cubicBezTo>
                <a:cubicBezTo>
                  <a:pt x="5017" y="8873"/>
                  <a:pt x="5017" y="8873"/>
                  <a:pt x="5017" y="8873"/>
                </a:cubicBezTo>
                <a:cubicBezTo>
                  <a:pt x="5021" y="8868"/>
                  <a:pt x="5021" y="8868"/>
                  <a:pt x="5021" y="8868"/>
                </a:cubicBezTo>
                <a:cubicBezTo>
                  <a:pt x="5020" y="8861"/>
                  <a:pt x="5020" y="8861"/>
                  <a:pt x="5020" y="8861"/>
                </a:cubicBezTo>
                <a:cubicBezTo>
                  <a:pt x="5011" y="8855"/>
                  <a:pt x="5011" y="8855"/>
                  <a:pt x="5011" y="8855"/>
                </a:cubicBezTo>
                <a:cubicBezTo>
                  <a:pt x="5005" y="8856"/>
                  <a:pt x="5005" y="8856"/>
                  <a:pt x="5005" y="8856"/>
                </a:cubicBezTo>
                <a:cubicBezTo>
                  <a:pt x="5000" y="8862"/>
                  <a:pt x="5000" y="8862"/>
                  <a:pt x="5000" y="8862"/>
                </a:cubicBezTo>
                <a:cubicBezTo>
                  <a:pt x="4996" y="8862"/>
                  <a:pt x="4996" y="8862"/>
                  <a:pt x="4996" y="8862"/>
                </a:cubicBezTo>
                <a:cubicBezTo>
                  <a:pt x="4994" y="8856"/>
                  <a:pt x="4994" y="8856"/>
                  <a:pt x="4994" y="8856"/>
                </a:cubicBezTo>
                <a:cubicBezTo>
                  <a:pt x="4995" y="8849"/>
                  <a:pt x="4995" y="8849"/>
                  <a:pt x="4995" y="8849"/>
                </a:cubicBezTo>
                <a:cubicBezTo>
                  <a:pt x="4989" y="8844"/>
                  <a:pt x="4989" y="8844"/>
                  <a:pt x="4989" y="8844"/>
                </a:cubicBezTo>
                <a:cubicBezTo>
                  <a:pt x="4977" y="8844"/>
                  <a:pt x="4977" y="8844"/>
                  <a:pt x="4977" y="8844"/>
                </a:cubicBezTo>
                <a:cubicBezTo>
                  <a:pt x="4972" y="8848"/>
                  <a:pt x="4972" y="8848"/>
                  <a:pt x="4972" y="8848"/>
                </a:cubicBezTo>
                <a:cubicBezTo>
                  <a:pt x="4965" y="8845"/>
                  <a:pt x="4965" y="8845"/>
                  <a:pt x="4965" y="8845"/>
                </a:cubicBezTo>
                <a:cubicBezTo>
                  <a:pt x="4959" y="8849"/>
                  <a:pt x="4959" y="8849"/>
                  <a:pt x="4959" y="8849"/>
                </a:cubicBezTo>
                <a:cubicBezTo>
                  <a:pt x="4959" y="8853"/>
                  <a:pt x="4959" y="8853"/>
                  <a:pt x="4959" y="8853"/>
                </a:cubicBezTo>
                <a:cubicBezTo>
                  <a:pt x="4949" y="8855"/>
                  <a:pt x="4949" y="8855"/>
                  <a:pt x="4949" y="8855"/>
                </a:cubicBezTo>
                <a:cubicBezTo>
                  <a:pt x="4945" y="8858"/>
                  <a:pt x="4945" y="8858"/>
                  <a:pt x="4945" y="8858"/>
                </a:cubicBezTo>
                <a:cubicBezTo>
                  <a:pt x="4942" y="8863"/>
                  <a:pt x="4942" y="8863"/>
                  <a:pt x="4942" y="8863"/>
                </a:cubicBezTo>
                <a:cubicBezTo>
                  <a:pt x="4943" y="8870"/>
                  <a:pt x="4943" y="8870"/>
                  <a:pt x="4943" y="8870"/>
                </a:cubicBezTo>
                <a:cubicBezTo>
                  <a:pt x="4951" y="8872"/>
                  <a:pt x="4951" y="8872"/>
                  <a:pt x="4951" y="8872"/>
                </a:cubicBezTo>
                <a:cubicBezTo>
                  <a:pt x="4958" y="8869"/>
                  <a:pt x="4958" y="8869"/>
                  <a:pt x="4958" y="8869"/>
                </a:cubicBezTo>
                <a:cubicBezTo>
                  <a:pt x="4958" y="8869"/>
                  <a:pt x="4962" y="8873"/>
                  <a:pt x="4963" y="8874"/>
                </a:cubicBezTo>
                <a:cubicBezTo>
                  <a:pt x="4965" y="8875"/>
                  <a:pt x="4978" y="8878"/>
                  <a:pt x="4978" y="8878"/>
                </a:cubicBezTo>
                <a:cubicBezTo>
                  <a:pt x="4988" y="8874"/>
                  <a:pt x="4988" y="8874"/>
                  <a:pt x="4988" y="8874"/>
                </a:cubicBezTo>
                <a:cubicBezTo>
                  <a:pt x="4992" y="8870"/>
                  <a:pt x="4992" y="8870"/>
                  <a:pt x="4992" y="8870"/>
                </a:cubicBezTo>
                <a:cubicBezTo>
                  <a:pt x="4997" y="8871"/>
                  <a:pt x="4997" y="8871"/>
                  <a:pt x="4997" y="8871"/>
                </a:cubicBezTo>
                <a:cubicBezTo>
                  <a:pt x="5000" y="8876"/>
                  <a:pt x="5000" y="8876"/>
                  <a:pt x="5000" y="8876"/>
                </a:cubicBezTo>
                <a:cubicBezTo>
                  <a:pt x="4997" y="8879"/>
                  <a:pt x="4997" y="8879"/>
                  <a:pt x="4997" y="8879"/>
                </a:cubicBezTo>
                <a:cubicBezTo>
                  <a:pt x="4988" y="8880"/>
                  <a:pt x="4988" y="8880"/>
                  <a:pt x="4988" y="8880"/>
                </a:cubicBezTo>
                <a:cubicBezTo>
                  <a:pt x="4985" y="8886"/>
                  <a:pt x="4985" y="8886"/>
                  <a:pt x="4985" y="8886"/>
                </a:cubicBezTo>
                <a:cubicBezTo>
                  <a:pt x="4982" y="8892"/>
                  <a:pt x="4982" y="8892"/>
                  <a:pt x="4982" y="8892"/>
                </a:cubicBezTo>
                <a:cubicBezTo>
                  <a:pt x="4982" y="8897"/>
                  <a:pt x="4982" y="8897"/>
                  <a:pt x="4982" y="8897"/>
                </a:cubicBezTo>
                <a:cubicBezTo>
                  <a:pt x="4987" y="8896"/>
                  <a:pt x="4987" y="8896"/>
                  <a:pt x="4987" y="8896"/>
                </a:cubicBezTo>
                <a:cubicBezTo>
                  <a:pt x="4992" y="8894"/>
                  <a:pt x="4992" y="8894"/>
                  <a:pt x="4992" y="8894"/>
                </a:cubicBezTo>
                <a:cubicBezTo>
                  <a:pt x="4992" y="8900"/>
                  <a:pt x="4992" y="8900"/>
                  <a:pt x="4992" y="8900"/>
                </a:cubicBezTo>
                <a:cubicBezTo>
                  <a:pt x="4985" y="8903"/>
                  <a:pt x="4985" y="8903"/>
                  <a:pt x="4985" y="8903"/>
                </a:cubicBezTo>
                <a:cubicBezTo>
                  <a:pt x="4987" y="8910"/>
                  <a:pt x="4987" y="8910"/>
                  <a:pt x="4987" y="8910"/>
                </a:cubicBezTo>
                <a:cubicBezTo>
                  <a:pt x="4984" y="8916"/>
                  <a:pt x="4984" y="8916"/>
                  <a:pt x="4984" y="8916"/>
                </a:cubicBezTo>
                <a:cubicBezTo>
                  <a:pt x="4986" y="8921"/>
                  <a:pt x="4986" y="8921"/>
                  <a:pt x="4986" y="8921"/>
                </a:cubicBezTo>
                <a:cubicBezTo>
                  <a:pt x="4990" y="8924"/>
                  <a:pt x="4990" y="8924"/>
                  <a:pt x="4990" y="8924"/>
                </a:cubicBezTo>
                <a:cubicBezTo>
                  <a:pt x="4990" y="8931"/>
                  <a:pt x="4990" y="8931"/>
                  <a:pt x="4990" y="8931"/>
                </a:cubicBezTo>
                <a:cubicBezTo>
                  <a:pt x="4987" y="8936"/>
                  <a:pt x="4987" y="8936"/>
                  <a:pt x="4987" y="8936"/>
                </a:cubicBezTo>
                <a:cubicBezTo>
                  <a:pt x="4982" y="8934"/>
                  <a:pt x="4982" y="8934"/>
                  <a:pt x="4982" y="8934"/>
                </a:cubicBezTo>
                <a:cubicBezTo>
                  <a:pt x="4980" y="8938"/>
                  <a:pt x="4980" y="8938"/>
                  <a:pt x="4980" y="8938"/>
                </a:cubicBezTo>
                <a:cubicBezTo>
                  <a:pt x="4983" y="8944"/>
                  <a:pt x="4983" y="8944"/>
                  <a:pt x="4983" y="8944"/>
                </a:cubicBezTo>
                <a:cubicBezTo>
                  <a:pt x="4987" y="8947"/>
                  <a:pt x="4987" y="8947"/>
                  <a:pt x="4987" y="8947"/>
                </a:cubicBezTo>
                <a:cubicBezTo>
                  <a:pt x="4987" y="8952"/>
                  <a:pt x="4987" y="8952"/>
                  <a:pt x="4987" y="8952"/>
                </a:cubicBezTo>
                <a:cubicBezTo>
                  <a:pt x="4977" y="8949"/>
                  <a:pt x="4977" y="8949"/>
                  <a:pt x="4977" y="8949"/>
                </a:cubicBezTo>
                <a:cubicBezTo>
                  <a:pt x="4969" y="8948"/>
                  <a:pt x="4969" y="8948"/>
                  <a:pt x="4969" y="8948"/>
                </a:cubicBezTo>
                <a:cubicBezTo>
                  <a:pt x="4966" y="8953"/>
                  <a:pt x="4966" y="8953"/>
                  <a:pt x="4966" y="8953"/>
                </a:cubicBezTo>
                <a:cubicBezTo>
                  <a:pt x="4972" y="8960"/>
                  <a:pt x="4972" y="8960"/>
                  <a:pt x="4972" y="8960"/>
                </a:cubicBezTo>
                <a:cubicBezTo>
                  <a:pt x="4973" y="8965"/>
                  <a:pt x="4973" y="8965"/>
                  <a:pt x="4973" y="8965"/>
                </a:cubicBezTo>
                <a:cubicBezTo>
                  <a:pt x="4975" y="8970"/>
                  <a:pt x="4975" y="8970"/>
                  <a:pt x="4975" y="8970"/>
                </a:cubicBezTo>
                <a:cubicBezTo>
                  <a:pt x="4982" y="8970"/>
                  <a:pt x="4982" y="8970"/>
                  <a:pt x="4982" y="8970"/>
                </a:cubicBezTo>
                <a:cubicBezTo>
                  <a:pt x="4986" y="8975"/>
                  <a:pt x="4986" y="8975"/>
                  <a:pt x="4986" y="8975"/>
                </a:cubicBezTo>
                <a:cubicBezTo>
                  <a:pt x="4983" y="8978"/>
                  <a:pt x="4983" y="8978"/>
                  <a:pt x="4983" y="8978"/>
                </a:cubicBezTo>
                <a:cubicBezTo>
                  <a:pt x="4977" y="8978"/>
                  <a:pt x="4977" y="8978"/>
                  <a:pt x="4977" y="8978"/>
                </a:cubicBezTo>
                <a:cubicBezTo>
                  <a:pt x="4974" y="8983"/>
                  <a:pt x="4974" y="8983"/>
                  <a:pt x="4974" y="8983"/>
                </a:cubicBezTo>
                <a:cubicBezTo>
                  <a:pt x="4967" y="8998"/>
                  <a:pt x="4967" y="8998"/>
                  <a:pt x="4967" y="8998"/>
                </a:cubicBezTo>
                <a:cubicBezTo>
                  <a:pt x="4956" y="8999"/>
                  <a:pt x="4956" y="8999"/>
                  <a:pt x="4956" y="8999"/>
                </a:cubicBezTo>
                <a:cubicBezTo>
                  <a:pt x="4955" y="9006"/>
                  <a:pt x="4955" y="9006"/>
                  <a:pt x="4955" y="9006"/>
                </a:cubicBezTo>
                <a:cubicBezTo>
                  <a:pt x="4954" y="9017"/>
                  <a:pt x="4954" y="9017"/>
                  <a:pt x="4954" y="9017"/>
                </a:cubicBezTo>
                <a:cubicBezTo>
                  <a:pt x="4960" y="9019"/>
                  <a:pt x="4960" y="9019"/>
                  <a:pt x="4960" y="9019"/>
                </a:cubicBezTo>
                <a:cubicBezTo>
                  <a:pt x="4965" y="9026"/>
                  <a:pt x="4965" y="9026"/>
                  <a:pt x="4965" y="9026"/>
                </a:cubicBezTo>
                <a:cubicBezTo>
                  <a:pt x="4970" y="9033"/>
                  <a:pt x="4970" y="9033"/>
                  <a:pt x="4970" y="9033"/>
                </a:cubicBezTo>
                <a:cubicBezTo>
                  <a:pt x="4980" y="9032"/>
                  <a:pt x="4980" y="9032"/>
                  <a:pt x="4980" y="9032"/>
                </a:cubicBezTo>
                <a:cubicBezTo>
                  <a:pt x="4983" y="9027"/>
                  <a:pt x="4983" y="9027"/>
                  <a:pt x="4983" y="9027"/>
                </a:cubicBezTo>
                <a:cubicBezTo>
                  <a:pt x="4982" y="9021"/>
                  <a:pt x="4982" y="9021"/>
                  <a:pt x="4982" y="9021"/>
                </a:cubicBezTo>
                <a:cubicBezTo>
                  <a:pt x="4974" y="9014"/>
                  <a:pt x="4974" y="9014"/>
                  <a:pt x="4974" y="9014"/>
                </a:cubicBezTo>
                <a:cubicBezTo>
                  <a:pt x="4975" y="9005"/>
                  <a:pt x="4975" y="9005"/>
                  <a:pt x="4975" y="9005"/>
                </a:cubicBezTo>
                <a:cubicBezTo>
                  <a:pt x="4985" y="9000"/>
                  <a:pt x="4985" y="9000"/>
                  <a:pt x="4985" y="9000"/>
                </a:cubicBezTo>
                <a:cubicBezTo>
                  <a:pt x="4992" y="8992"/>
                  <a:pt x="4992" y="8992"/>
                  <a:pt x="4992" y="8992"/>
                </a:cubicBezTo>
                <a:cubicBezTo>
                  <a:pt x="4997" y="8995"/>
                  <a:pt x="4997" y="8995"/>
                  <a:pt x="4997" y="8995"/>
                </a:cubicBezTo>
                <a:cubicBezTo>
                  <a:pt x="4995" y="8999"/>
                  <a:pt x="4995" y="8999"/>
                  <a:pt x="4995" y="8999"/>
                </a:cubicBezTo>
                <a:cubicBezTo>
                  <a:pt x="4989" y="9003"/>
                  <a:pt x="4989" y="9003"/>
                  <a:pt x="4989" y="9003"/>
                </a:cubicBezTo>
                <a:cubicBezTo>
                  <a:pt x="4989" y="9013"/>
                  <a:pt x="4989" y="9013"/>
                  <a:pt x="4989" y="9013"/>
                </a:cubicBezTo>
                <a:cubicBezTo>
                  <a:pt x="4998" y="9015"/>
                  <a:pt x="4998" y="9015"/>
                  <a:pt x="4998" y="9015"/>
                </a:cubicBezTo>
                <a:cubicBezTo>
                  <a:pt x="4998" y="9015"/>
                  <a:pt x="5008" y="9015"/>
                  <a:pt x="5009" y="9016"/>
                </a:cubicBezTo>
                <a:cubicBezTo>
                  <a:pt x="5009" y="9017"/>
                  <a:pt x="5013" y="9026"/>
                  <a:pt x="5013" y="9026"/>
                </a:cubicBezTo>
                <a:cubicBezTo>
                  <a:pt x="5022" y="9029"/>
                  <a:pt x="5022" y="9029"/>
                  <a:pt x="5022" y="9029"/>
                </a:cubicBezTo>
                <a:cubicBezTo>
                  <a:pt x="5029" y="9029"/>
                  <a:pt x="5029" y="9029"/>
                  <a:pt x="5029" y="9029"/>
                </a:cubicBezTo>
                <a:cubicBezTo>
                  <a:pt x="5035" y="9026"/>
                  <a:pt x="5035" y="9026"/>
                  <a:pt x="5035" y="9026"/>
                </a:cubicBezTo>
                <a:cubicBezTo>
                  <a:pt x="5034" y="9020"/>
                  <a:pt x="5034" y="9020"/>
                  <a:pt x="5034" y="9020"/>
                </a:cubicBezTo>
                <a:cubicBezTo>
                  <a:pt x="5026" y="9019"/>
                  <a:pt x="5026" y="9019"/>
                  <a:pt x="5026" y="9019"/>
                </a:cubicBezTo>
                <a:cubicBezTo>
                  <a:pt x="5026" y="9012"/>
                  <a:pt x="5026" y="9012"/>
                  <a:pt x="5026" y="9012"/>
                </a:cubicBezTo>
                <a:cubicBezTo>
                  <a:pt x="5031" y="9010"/>
                  <a:pt x="5031" y="9010"/>
                  <a:pt x="5031" y="9010"/>
                </a:cubicBezTo>
                <a:cubicBezTo>
                  <a:pt x="5037" y="9015"/>
                  <a:pt x="5037" y="9015"/>
                  <a:pt x="5037" y="9015"/>
                </a:cubicBezTo>
                <a:cubicBezTo>
                  <a:pt x="5044" y="9018"/>
                  <a:pt x="5044" y="9018"/>
                  <a:pt x="5044" y="9018"/>
                </a:cubicBezTo>
                <a:cubicBezTo>
                  <a:pt x="5051" y="9027"/>
                  <a:pt x="5051" y="9027"/>
                  <a:pt x="5051" y="9027"/>
                </a:cubicBezTo>
                <a:cubicBezTo>
                  <a:pt x="5052" y="9033"/>
                  <a:pt x="5052" y="9033"/>
                  <a:pt x="5052" y="9033"/>
                </a:cubicBezTo>
                <a:cubicBezTo>
                  <a:pt x="5058" y="9036"/>
                  <a:pt x="5058" y="9036"/>
                  <a:pt x="5058" y="9036"/>
                </a:cubicBezTo>
                <a:cubicBezTo>
                  <a:pt x="5067" y="9039"/>
                  <a:pt x="5067" y="9039"/>
                  <a:pt x="5067" y="9039"/>
                </a:cubicBezTo>
                <a:cubicBezTo>
                  <a:pt x="5068" y="9050"/>
                  <a:pt x="5068" y="9050"/>
                  <a:pt x="5068" y="9050"/>
                </a:cubicBezTo>
                <a:cubicBezTo>
                  <a:pt x="5066" y="9055"/>
                  <a:pt x="5066" y="9055"/>
                  <a:pt x="5066" y="9055"/>
                </a:cubicBezTo>
                <a:cubicBezTo>
                  <a:pt x="5061" y="9055"/>
                  <a:pt x="5061" y="9055"/>
                  <a:pt x="5061" y="9055"/>
                </a:cubicBezTo>
                <a:cubicBezTo>
                  <a:pt x="5051" y="9050"/>
                  <a:pt x="5051" y="9050"/>
                  <a:pt x="5051" y="9050"/>
                </a:cubicBezTo>
                <a:cubicBezTo>
                  <a:pt x="5045" y="9056"/>
                  <a:pt x="5045" y="9056"/>
                  <a:pt x="5045" y="9056"/>
                </a:cubicBezTo>
                <a:cubicBezTo>
                  <a:pt x="5042" y="9062"/>
                  <a:pt x="5042" y="9062"/>
                  <a:pt x="5042" y="9062"/>
                </a:cubicBezTo>
                <a:cubicBezTo>
                  <a:pt x="5048" y="9065"/>
                  <a:pt x="5048" y="9065"/>
                  <a:pt x="5048" y="9065"/>
                </a:cubicBezTo>
                <a:cubicBezTo>
                  <a:pt x="5054" y="9065"/>
                  <a:pt x="5054" y="9065"/>
                  <a:pt x="5054" y="9065"/>
                </a:cubicBezTo>
                <a:cubicBezTo>
                  <a:pt x="5054" y="9070"/>
                  <a:pt x="5054" y="9070"/>
                  <a:pt x="5054" y="9070"/>
                </a:cubicBezTo>
                <a:cubicBezTo>
                  <a:pt x="5049" y="9072"/>
                  <a:pt x="5049" y="9072"/>
                  <a:pt x="5049" y="9072"/>
                </a:cubicBezTo>
                <a:cubicBezTo>
                  <a:pt x="5045" y="9080"/>
                  <a:pt x="5045" y="9080"/>
                  <a:pt x="5045" y="9080"/>
                </a:cubicBezTo>
                <a:cubicBezTo>
                  <a:pt x="5045" y="9085"/>
                  <a:pt x="5045" y="9085"/>
                  <a:pt x="5045" y="9085"/>
                </a:cubicBezTo>
                <a:cubicBezTo>
                  <a:pt x="5052" y="9088"/>
                  <a:pt x="5052" y="9088"/>
                  <a:pt x="5052" y="9088"/>
                </a:cubicBezTo>
                <a:cubicBezTo>
                  <a:pt x="5058" y="9087"/>
                  <a:pt x="5058" y="9087"/>
                  <a:pt x="5058" y="9087"/>
                </a:cubicBezTo>
                <a:cubicBezTo>
                  <a:pt x="5066" y="9086"/>
                  <a:pt x="5066" y="9086"/>
                  <a:pt x="5066" y="9086"/>
                </a:cubicBezTo>
                <a:cubicBezTo>
                  <a:pt x="5068" y="9092"/>
                  <a:pt x="5068" y="9092"/>
                  <a:pt x="5068" y="9092"/>
                </a:cubicBezTo>
                <a:cubicBezTo>
                  <a:pt x="5063" y="9097"/>
                  <a:pt x="5063" y="9097"/>
                  <a:pt x="5063" y="9097"/>
                </a:cubicBezTo>
                <a:cubicBezTo>
                  <a:pt x="5060" y="9100"/>
                  <a:pt x="5060" y="9100"/>
                  <a:pt x="5060" y="9100"/>
                </a:cubicBezTo>
                <a:cubicBezTo>
                  <a:pt x="5062" y="9110"/>
                  <a:pt x="5062" y="9110"/>
                  <a:pt x="5062" y="9110"/>
                </a:cubicBezTo>
                <a:cubicBezTo>
                  <a:pt x="5080" y="9112"/>
                  <a:pt x="5080" y="9112"/>
                  <a:pt x="5080" y="9112"/>
                </a:cubicBezTo>
                <a:cubicBezTo>
                  <a:pt x="5094" y="9127"/>
                  <a:pt x="5094" y="9127"/>
                  <a:pt x="5094" y="9127"/>
                </a:cubicBezTo>
                <a:cubicBezTo>
                  <a:pt x="5106" y="9131"/>
                  <a:pt x="5106" y="9131"/>
                  <a:pt x="5106" y="9131"/>
                </a:cubicBezTo>
                <a:cubicBezTo>
                  <a:pt x="5106" y="9138"/>
                  <a:pt x="5106" y="9138"/>
                  <a:pt x="5106" y="9138"/>
                </a:cubicBezTo>
                <a:cubicBezTo>
                  <a:pt x="5101" y="9140"/>
                  <a:pt x="5101" y="9140"/>
                  <a:pt x="5101" y="9140"/>
                </a:cubicBezTo>
                <a:cubicBezTo>
                  <a:pt x="5095" y="9139"/>
                  <a:pt x="5095" y="9139"/>
                  <a:pt x="5095" y="9139"/>
                </a:cubicBezTo>
                <a:cubicBezTo>
                  <a:pt x="5090" y="9147"/>
                  <a:pt x="5090" y="9147"/>
                  <a:pt x="5090" y="9147"/>
                </a:cubicBezTo>
                <a:cubicBezTo>
                  <a:pt x="5095" y="9155"/>
                  <a:pt x="5095" y="9155"/>
                  <a:pt x="5095" y="9155"/>
                </a:cubicBezTo>
                <a:cubicBezTo>
                  <a:pt x="5094" y="9160"/>
                  <a:pt x="5094" y="9160"/>
                  <a:pt x="5094" y="9160"/>
                </a:cubicBezTo>
                <a:cubicBezTo>
                  <a:pt x="5088" y="9161"/>
                  <a:pt x="5088" y="9161"/>
                  <a:pt x="5088" y="9161"/>
                </a:cubicBezTo>
                <a:cubicBezTo>
                  <a:pt x="5084" y="9152"/>
                  <a:pt x="5084" y="9152"/>
                  <a:pt x="5084" y="9152"/>
                </a:cubicBezTo>
                <a:cubicBezTo>
                  <a:pt x="5081" y="9141"/>
                  <a:pt x="5081" y="9141"/>
                  <a:pt x="5081" y="9141"/>
                </a:cubicBezTo>
                <a:cubicBezTo>
                  <a:pt x="5071" y="9125"/>
                  <a:pt x="5071" y="9125"/>
                  <a:pt x="5071" y="9125"/>
                </a:cubicBezTo>
                <a:cubicBezTo>
                  <a:pt x="5064" y="9117"/>
                  <a:pt x="5064" y="9117"/>
                  <a:pt x="5064" y="9117"/>
                </a:cubicBezTo>
                <a:cubicBezTo>
                  <a:pt x="5056" y="9111"/>
                  <a:pt x="5056" y="9111"/>
                  <a:pt x="5056" y="9111"/>
                </a:cubicBezTo>
                <a:cubicBezTo>
                  <a:pt x="5049" y="9114"/>
                  <a:pt x="5049" y="9114"/>
                  <a:pt x="5049" y="9114"/>
                </a:cubicBezTo>
                <a:cubicBezTo>
                  <a:pt x="5046" y="9106"/>
                  <a:pt x="5046" y="9106"/>
                  <a:pt x="5046" y="9106"/>
                </a:cubicBezTo>
                <a:cubicBezTo>
                  <a:pt x="5048" y="9099"/>
                  <a:pt x="5048" y="9099"/>
                  <a:pt x="5048" y="9099"/>
                </a:cubicBezTo>
                <a:cubicBezTo>
                  <a:pt x="5046" y="9092"/>
                  <a:pt x="5046" y="9092"/>
                  <a:pt x="5046" y="9092"/>
                </a:cubicBezTo>
                <a:cubicBezTo>
                  <a:pt x="5040" y="9085"/>
                  <a:pt x="5040" y="9085"/>
                  <a:pt x="5040" y="9085"/>
                </a:cubicBezTo>
                <a:cubicBezTo>
                  <a:pt x="5035" y="9089"/>
                  <a:pt x="5035" y="9089"/>
                  <a:pt x="5035" y="9089"/>
                </a:cubicBezTo>
                <a:cubicBezTo>
                  <a:pt x="5033" y="9094"/>
                  <a:pt x="5033" y="9094"/>
                  <a:pt x="5033" y="9094"/>
                </a:cubicBezTo>
                <a:cubicBezTo>
                  <a:pt x="5033" y="9094"/>
                  <a:pt x="5027" y="9096"/>
                  <a:pt x="5027" y="9097"/>
                </a:cubicBezTo>
                <a:cubicBezTo>
                  <a:pt x="5027" y="9098"/>
                  <a:pt x="5017" y="9100"/>
                  <a:pt x="5017" y="9100"/>
                </a:cubicBezTo>
                <a:cubicBezTo>
                  <a:pt x="5009" y="9100"/>
                  <a:pt x="5009" y="9100"/>
                  <a:pt x="5009" y="9100"/>
                </a:cubicBezTo>
                <a:cubicBezTo>
                  <a:pt x="5006" y="9103"/>
                  <a:pt x="5006" y="9103"/>
                  <a:pt x="5006" y="9103"/>
                </a:cubicBezTo>
                <a:cubicBezTo>
                  <a:pt x="5006" y="9110"/>
                  <a:pt x="5006" y="9110"/>
                  <a:pt x="5006" y="9110"/>
                </a:cubicBezTo>
                <a:cubicBezTo>
                  <a:pt x="5013" y="9118"/>
                  <a:pt x="5013" y="9118"/>
                  <a:pt x="5013" y="9118"/>
                </a:cubicBezTo>
                <a:cubicBezTo>
                  <a:pt x="5017" y="9128"/>
                  <a:pt x="5017" y="9128"/>
                  <a:pt x="5017" y="9128"/>
                </a:cubicBezTo>
                <a:cubicBezTo>
                  <a:pt x="5015" y="9138"/>
                  <a:pt x="5015" y="9138"/>
                  <a:pt x="5015" y="9138"/>
                </a:cubicBezTo>
                <a:cubicBezTo>
                  <a:pt x="5017" y="9145"/>
                  <a:pt x="5017" y="9145"/>
                  <a:pt x="5017" y="9145"/>
                </a:cubicBezTo>
                <a:cubicBezTo>
                  <a:pt x="5024" y="9150"/>
                  <a:pt x="5024" y="9150"/>
                  <a:pt x="5024" y="9150"/>
                </a:cubicBezTo>
                <a:cubicBezTo>
                  <a:pt x="5034" y="9153"/>
                  <a:pt x="5034" y="9153"/>
                  <a:pt x="5034" y="9153"/>
                </a:cubicBezTo>
                <a:cubicBezTo>
                  <a:pt x="5042" y="9148"/>
                  <a:pt x="5042" y="9148"/>
                  <a:pt x="5042" y="9148"/>
                </a:cubicBezTo>
                <a:cubicBezTo>
                  <a:pt x="5054" y="9148"/>
                  <a:pt x="5054" y="9148"/>
                  <a:pt x="5054" y="9148"/>
                </a:cubicBezTo>
                <a:cubicBezTo>
                  <a:pt x="5068" y="9150"/>
                  <a:pt x="5068" y="9150"/>
                  <a:pt x="5068" y="9150"/>
                </a:cubicBezTo>
                <a:cubicBezTo>
                  <a:pt x="5069" y="9155"/>
                  <a:pt x="5069" y="9155"/>
                  <a:pt x="5069" y="9155"/>
                </a:cubicBezTo>
                <a:cubicBezTo>
                  <a:pt x="5064" y="9158"/>
                  <a:pt x="5064" y="9158"/>
                  <a:pt x="5064" y="9158"/>
                </a:cubicBezTo>
                <a:cubicBezTo>
                  <a:pt x="5062" y="9161"/>
                  <a:pt x="5062" y="9161"/>
                  <a:pt x="5062" y="9161"/>
                </a:cubicBezTo>
                <a:cubicBezTo>
                  <a:pt x="5062" y="9167"/>
                  <a:pt x="5062" y="9167"/>
                  <a:pt x="5062" y="9167"/>
                </a:cubicBezTo>
                <a:cubicBezTo>
                  <a:pt x="5075" y="9171"/>
                  <a:pt x="5075" y="9171"/>
                  <a:pt x="5075" y="9171"/>
                </a:cubicBezTo>
                <a:cubicBezTo>
                  <a:pt x="5074" y="9174"/>
                  <a:pt x="5074" y="9174"/>
                  <a:pt x="5074" y="9174"/>
                </a:cubicBezTo>
                <a:cubicBezTo>
                  <a:pt x="5066" y="9175"/>
                  <a:pt x="5066" y="9175"/>
                  <a:pt x="5066" y="9175"/>
                </a:cubicBezTo>
                <a:cubicBezTo>
                  <a:pt x="5059" y="9172"/>
                  <a:pt x="5059" y="9172"/>
                  <a:pt x="5059" y="9172"/>
                </a:cubicBezTo>
                <a:cubicBezTo>
                  <a:pt x="5048" y="9163"/>
                  <a:pt x="5048" y="9163"/>
                  <a:pt x="5048" y="9163"/>
                </a:cubicBezTo>
                <a:cubicBezTo>
                  <a:pt x="5037" y="9157"/>
                  <a:pt x="5037" y="9157"/>
                  <a:pt x="5037" y="9157"/>
                </a:cubicBezTo>
                <a:cubicBezTo>
                  <a:pt x="5029" y="9158"/>
                  <a:pt x="5029" y="9158"/>
                  <a:pt x="5029" y="9158"/>
                </a:cubicBezTo>
                <a:cubicBezTo>
                  <a:pt x="5029" y="9158"/>
                  <a:pt x="5027" y="9163"/>
                  <a:pt x="5027" y="9165"/>
                </a:cubicBezTo>
                <a:cubicBezTo>
                  <a:pt x="5027" y="9166"/>
                  <a:pt x="5030" y="9173"/>
                  <a:pt x="5030" y="9173"/>
                </a:cubicBezTo>
                <a:cubicBezTo>
                  <a:pt x="5037" y="9175"/>
                  <a:pt x="5037" y="9175"/>
                  <a:pt x="5037" y="9175"/>
                </a:cubicBezTo>
                <a:cubicBezTo>
                  <a:pt x="5044" y="9175"/>
                  <a:pt x="5044" y="9175"/>
                  <a:pt x="5044" y="9175"/>
                </a:cubicBezTo>
                <a:cubicBezTo>
                  <a:pt x="5046" y="9180"/>
                  <a:pt x="5046" y="9180"/>
                  <a:pt x="5046" y="9180"/>
                </a:cubicBezTo>
                <a:cubicBezTo>
                  <a:pt x="5044" y="9182"/>
                  <a:pt x="5044" y="9182"/>
                  <a:pt x="5044" y="9182"/>
                </a:cubicBezTo>
                <a:cubicBezTo>
                  <a:pt x="5040" y="9182"/>
                  <a:pt x="5040" y="9182"/>
                  <a:pt x="5040" y="9182"/>
                </a:cubicBezTo>
                <a:cubicBezTo>
                  <a:pt x="5039" y="9192"/>
                  <a:pt x="5039" y="9192"/>
                  <a:pt x="5039" y="9192"/>
                </a:cubicBezTo>
                <a:cubicBezTo>
                  <a:pt x="5039" y="9192"/>
                  <a:pt x="5042" y="9198"/>
                  <a:pt x="5043" y="9199"/>
                </a:cubicBezTo>
                <a:cubicBezTo>
                  <a:pt x="5044" y="9200"/>
                  <a:pt x="5054" y="9193"/>
                  <a:pt x="5054" y="9193"/>
                </a:cubicBezTo>
                <a:cubicBezTo>
                  <a:pt x="5058" y="9185"/>
                  <a:pt x="5058" y="9185"/>
                  <a:pt x="5058" y="9185"/>
                </a:cubicBezTo>
                <a:cubicBezTo>
                  <a:pt x="5066" y="9185"/>
                  <a:pt x="5066" y="9185"/>
                  <a:pt x="5066" y="9185"/>
                </a:cubicBezTo>
                <a:cubicBezTo>
                  <a:pt x="5071" y="9192"/>
                  <a:pt x="5071" y="9192"/>
                  <a:pt x="5071" y="9192"/>
                </a:cubicBezTo>
                <a:cubicBezTo>
                  <a:pt x="5067" y="9195"/>
                  <a:pt x="5067" y="9195"/>
                  <a:pt x="5067" y="9195"/>
                </a:cubicBezTo>
                <a:cubicBezTo>
                  <a:pt x="5061" y="9193"/>
                  <a:pt x="5061" y="9193"/>
                  <a:pt x="5061" y="9193"/>
                </a:cubicBezTo>
                <a:cubicBezTo>
                  <a:pt x="5056" y="9197"/>
                  <a:pt x="5056" y="9197"/>
                  <a:pt x="5056" y="9197"/>
                </a:cubicBezTo>
                <a:cubicBezTo>
                  <a:pt x="5058" y="9206"/>
                  <a:pt x="5058" y="9206"/>
                  <a:pt x="5058" y="9206"/>
                </a:cubicBezTo>
                <a:cubicBezTo>
                  <a:pt x="5068" y="9209"/>
                  <a:pt x="5068" y="9209"/>
                  <a:pt x="5068" y="9209"/>
                </a:cubicBezTo>
                <a:cubicBezTo>
                  <a:pt x="5075" y="9212"/>
                  <a:pt x="5075" y="9212"/>
                  <a:pt x="5075" y="9212"/>
                </a:cubicBezTo>
                <a:cubicBezTo>
                  <a:pt x="5074" y="9216"/>
                  <a:pt x="5074" y="9216"/>
                  <a:pt x="5074" y="9216"/>
                </a:cubicBezTo>
                <a:cubicBezTo>
                  <a:pt x="5056" y="9214"/>
                  <a:pt x="5056" y="9214"/>
                  <a:pt x="5056" y="9214"/>
                </a:cubicBezTo>
                <a:cubicBezTo>
                  <a:pt x="5051" y="9218"/>
                  <a:pt x="5051" y="9218"/>
                  <a:pt x="5051" y="9218"/>
                </a:cubicBezTo>
                <a:cubicBezTo>
                  <a:pt x="5051" y="9225"/>
                  <a:pt x="5051" y="9225"/>
                  <a:pt x="5051" y="9225"/>
                </a:cubicBezTo>
                <a:cubicBezTo>
                  <a:pt x="5059" y="9226"/>
                  <a:pt x="5059" y="9226"/>
                  <a:pt x="5059" y="9226"/>
                </a:cubicBezTo>
                <a:cubicBezTo>
                  <a:pt x="5064" y="9235"/>
                  <a:pt x="5064" y="9235"/>
                  <a:pt x="5064" y="9235"/>
                </a:cubicBezTo>
                <a:cubicBezTo>
                  <a:pt x="5075" y="9234"/>
                  <a:pt x="5075" y="9234"/>
                  <a:pt x="5075" y="9234"/>
                </a:cubicBezTo>
                <a:cubicBezTo>
                  <a:pt x="5085" y="9237"/>
                  <a:pt x="5085" y="9237"/>
                  <a:pt x="5085" y="9237"/>
                </a:cubicBezTo>
                <a:cubicBezTo>
                  <a:pt x="5095" y="9234"/>
                  <a:pt x="5095" y="9234"/>
                  <a:pt x="5095" y="9234"/>
                </a:cubicBezTo>
                <a:cubicBezTo>
                  <a:pt x="5101" y="9229"/>
                  <a:pt x="5101" y="9229"/>
                  <a:pt x="5101" y="9229"/>
                </a:cubicBezTo>
                <a:cubicBezTo>
                  <a:pt x="5105" y="9229"/>
                  <a:pt x="5105" y="9229"/>
                  <a:pt x="5105" y="9229"/>
                </a:cubicBezTo>
                <a:cubicBezTo>
                  <a:pt x="5106" y="9236"/>
                  <a:pt x="5106" y="9236"/>
                  <a:pt x="5106" y="9236"/>
                </a:cubicBezTo>
                <a:cubicBezTo>
                  <a:pt x="5108" y="9243"/>
                  <a:pt x="5108" y="9243"/>
                  <a:pt x="5108" y="9243"/>
                </a:cubicBezTo>
                <a:cubicBezTo>
                  <a:pt x="5117" y="9244"/>
                  <a:pt x="5117" y="9244"/>
                  <a:pt x="5117" y="9244"/>
                </a:cubicBezTo>
                <a:cubicBezTo>
                  <a:pt x="5114" y="9253"/>
                  <a:pt x="5114" y="9253"/>
                  <a:pt x="5114" y="9253"/>
                </a:cubicBezTo>
                <a:cubicBezTo>
                  <a:pt x="5104" y="9250"/>
                  <a:pt x="5104" y="9250"/>
                  <a:pt x="5104" y="9250"/>
                </a:cubicBezTo>
                <a:cubicBezTo>
                  <a:pt x="5102" y="9244"/>
                  <a:pt x="5102" y="9244"/>
                  <a:pt x="5102" y="9244"/>
                </a:cubicBezTo>
                <a:cubicBezTo>
                  <a:pt x="5087" y="9243"/>
                  <a:pt x="5087" y="9243"/>
                  <a:pt x="5087" y="9243"/>
                </a:cubicBezTo>
                <a:cubicBezTo>
                  <a:pt x="5087" y="9243"/>
                  <a:pt x="5083" y="9245"/>
                  <a:pt x="5083" y="9247"/>
                </a:cubicBezTo>
                <a:cubicBezTo>
                  <a:pt x="5083" y="9249"/>
                  <a:pt x="5079" y="9257"/>
                  <a:pt x="5079" y="9257"/>
                </a:cubicBezTo>
                <a:cubicBezTo>
                  <a:pt x="5086" y="9267"/>
                  <a:pt x="5086" y="9267"/>
                  <a:pt x="5086" y="9267"/>
                </a:cubicBezTo>
                <a:cubicBezTo>
                  <a:pt x="5094" y="9278"/>
                  <a:pt x="5094" y="9278"/>
                  <a:pt x="5094" y="9278"/>
                </a:cubicBezTo>
                <a:cubicBezTo>
                  <a:pt x="5092" y="9287"/>
                  <a:pt x="5092" y="9287"/>
                  <a:pt x="5092" y="9287"/>
                </a:cubicBezTo>
                <a:cubicBezTo>
                  <a:pt x="5102" y="9303"/>
                  <a:pt x="5102" y="9303"/>
                  <a:pt x="5102" y="9303"/>
                </a:cubicBezTo>
                <a:cubicBezTo>
                  <a:pt x="5115" y="9300"/>
                  <a:pt x="5115" y="9300"/>
                  <a:pt x="5115" y="9300"/>
                </a:cubicBezTo>
                <a:cubicBezTo>
                  <a:pt x="5116" y="9290"/>
                  <a:pt x="5116" y="9290"/>
                  <a:pt x="5116" y="9290"/>
                </a:cubicBezTo>
                <a:cubicBezTo>
                  <a:pt x="5110" y="9282"/>
                  <a:pt x="5110" y="9282"/>
                  <a:pt x="5110" y="9282"/>
                </a:cubicBezTo>
                <a:cubicBezTo>
                  <a:pt x="5109" y="9269"/>
                  <a:pt x="5109" y="9269"/>
                  <a:pt x="5109" y="9269"/>
                </a:cubicBezTo>
                <a:cubicBezTo>
                  <a:pt x="5121" y="9258"/>
                  <a:pt x="5121" y="9258"/>
                  <a:pt x="5121" y="9258"/>
                </a:cubicBezTo>
                <a:cubicBezTo>
                  <a:pt x="5132" y="9258"/>
                  <a:pt x="5132" y="9258"/>
                  <a:pt x="5132" y="9258"/>
                </a:cubicBezTo>
                <a:cubicBezTo>
                  <a:pt x="5143" y="9267"/>
                  <a:pt x="5143" y="9267"/>
                  <a:pt x="5143" y="9267"/>
                </a:cubicBezTo>
                <a:cubicBezTo>
                  <a:pt x="5143" y="9276"/>
                  <a:pt x="5143" y="9276"/>
                  <a:pt x="5143" y="9276"/>
                </a:cubicBezTo>
                <a:cubicBezTo>
                  <a:pt x="5148" y="9284"/>
                  <a:pt x="5148" y="9284"/>
                  <a:pt x="5148" y="9284"/>
                </a:cubicBezTo>
                <a:cubicBezTo>
                  <a:pt x="5142" y="9291"/>
                  <a:pt x="5142" y="9291"/>
                  <a:pt x="5142" y="9291"/>
                </a:cubicBezTo>
                <a:cubicBezTo>
                  <a:pt x="5138" y="9289"/>
                  <a:pt x="5138" y="9289"/>
                  <a:pt x="5138" y="9289"/>
                </a:cubicBezTo>
                <a:cubicBezTo>
                  <a:pt x="5126" y="9293"/>
                  <a:pt x="5126" y="9293"/>
                  <a:pt x="5126" y="9293"/>
                </a:cubicBezTo>
                <a:cubicBezTo>
                  <a:pt x="5126" y="9305"/>
                  <a:pt x="5126" y="9305"/>
                  <a:pt x="5126" y="9305"/>
                </a:cubicBezTo>
                <a:cubicBezTo>
                  <a:pt x="5140" y="9310"/>
                  <a:pt x="5140" y="9310"/>
                  <a:pt x="5140" y="9310"/>
                </a:cubicBezTo>
                <a:cubicBezTo>
                  <a:pt x="5153" y="9321"/>
                  <a:pt x="5153" y="9321"/>
                  <a:pt x="5153" y="9321"/>
                </a:cubicBezTo>
                <a:cubicBezTo>
                  <a:pt x="5166" y="9318"/>
                  <a:pt x="5166" y="9318"/>
                  <a:pt x="5166" y="9318"/>
                </a:cubicBezTo>
                <a:cubicBezTo>
                  <a:pt x="5169" y="9307"/>
                  <a:pt x="5169" y="9307"/>
                  <a:pt x="5169" y="9307"/>
                </a:cubicBezTo>
                <a:cubicBezTo>
                  <a:pt x="5174" y="9303"/>
                  <a:pt x="5174" y="9303"/>
                  <a:pt x="5174" y="9303"/>
                </a:cubicBezTo>
                <a:cubicBezTo>
                  <a:pt x="5180" y="9307"/>
                  <a:pt x="5180" y="9307"/>
                  <a:pt x="5180" y="9307"/>
                </a:cubicBezTo>
                <a:cubicBezTo>
                  <a:pt x="5184" y="9318"/>
                  <a:pt x="5184" y="9318"/>
                  <a:pt x="5184" y="9318"/>
                </a:cubicBezTo>
                <a:cubicBezTo>
                  <a:pt x="5199" y="9327"/>
                  <a:pt x="5199" y="9327"/>
                  <a:pt x="5199" y="9327"/>
                </a:cubicBezTo>
                <a:cubicBezTo>
                  <a:pt x="5211" y="9324"/>
                  <a:pt x="5211" y="9324"/>
                  <a:pt x="5211" y="9324"/>
                </a:cubicBezTo>
                <a:cubicBezTo>
                  <a:pt x="5216" y="9333"/>
                  <a:pt x="5216" y="9333"/>
                  <a:pt x="5216" y="9333"/>
                </a:cubicBezTo>
                <a:cubicBezTo>
                  <a:pt x="5219" y="9338"/>
                  <a:pt x="5219" y="9338"/>
                  <a:pt x="5219" y="9338"/>
                </a:cubicBezTo>
                <a:cubicBezTo>
                  <a:pt x="5217" y="9341"/>
                  <a:pt x="5217" y="9341"/>
                  <a:pt x="5217" y="9341"/>
                </a:cubicBezTo>
                <a:cubicBezTo>
                  <a:pt x="5212" y="9342"/>
                  <a:pt x="5212" y="9342"/>
                  <a:pt x="5212" y="9342"/>
                </a:cubicBezTo>
                <a:cubicBezTo>
                  <a:pt x="5212" y="9348"/>
                  <a:pt x="5212" y="9348"/>
                  <a:pt x="5212" y="9348"/>
                </a:cubicBezTo>
                <a:cubicBezTo>
                  <a:pt x="5201" y="9349"/>
                  <a:pt x="5201" y="9349"/>
                  <a:pt x="5201" y="9349"/>
                </a:cubicBezTo>
                <a:cubicBezTo>
                  <a:pt x="5198" y="9357"/>
                  <a:pt x="5198" y="9357"/>
                  <a:pt x="5198" y="9357"/>
                </a:cubicBezTo>
                <a:cubicBezTo>
                  <a:pt x="5189" y="9357"/>
                  <a:pt x="5189" y="9357"/>
                  <a:pt x="5189" y="9357"/>
                </a:cubicBezTo>
                <a:cubicBezTo>
                  <a:pt x="5188" y="9365"/>
                  <a:pt x="5188" y="9365"/>
                  <a:pt x="5188" y="9365"/>
                </a:cubicBezTo>
                <a:cubicBezTo>
                  <a:pt x="5192" y="9371"/>
                  <a:pt x="5192" y="9371"/>
                  <a:pt x="5192" y="9371"/>
                </a:cubicBezTo>
                <a:cubicBezTo>
                  <a:pt x="5217" y="9375"/>
                  <a:pt x="5217" y="9375"/>
                  <a:pt x="5217" y="9375"/>
                </a:cubicBezTo>
                <a:cubicBezTo>
                  <a:pt x="5227" y="9387"/>
                  <a:pt x="5227" y="9387"/>
                  <a:pt x="5227" y="9387"/>
                </a:cubicBezTo>
                <a:cubicBezTo>
                  <a:pt x="5244" y="9393"/>
                  <a:pt x="5244" y="9393"/>
                  <a:pt x="5244" y="9393"/>
                </a:cubicBezTo>
                <a:cubicBezTo>
                  <a:pt x="5255" y="9398"/>
                  <a:pt x="5255" y="9398"/>
                  <a:pt x="5255" y="9398"/>
                </a:cubicBezTo>
                <a:cubicBezTo>
                  <a:pt x="5255" y="9407"/>
                  <a:pt x="5255" y="9407"/>
                  <a:pt x="5255" y="9407"/>
                </a:cubicBezTo>
                <a:cubicBezTo>
                  <a:pt x="5243" y="9413"/>
                  <a:pt x="5243" y="9413"/>
                  <a:pt x="5243" y="9413"/>
                </a:cubicBezTo>
                <a:cubicBezTo>
                  <a:pt x="5244" y="9420"/>
                  <a:pt x="5244" y="9420"/>
                  <a:pt x="5244" y="9420"/>
                </a:cubicBezTo>
                <a:cubicBezTo>
                  <a:pt x="5250" y="9429"/>
                  <a:pt x="5250" y="9429"/>
                  <a:pt x="5250" y="9429"/>
                </a:cubicBezTo>
                <a:cubicBezTo>
                  <a:pt x="5262" y="9431"/>
                  <a:pt x="5262" y="9431"/>
                  <a:pt x="5262" y="9431"/>
                </a:cubicBezTo>
                <a:cubicBezTo>
                  <a:pt x="5274" y="9429"/>
                  <a:pt x="5274" y="9429"/>
                  <a:pt x="5274" y="9429"/>
                </a:cubicBezTo>
                <a:cubicBezTo>
                  <a:pt x="5282" y="9423"/>
                  <a:pt x="5282" y="9423"/>
                  <a:pt x="5282" y="9423"/>
                </a:cubicBezTo>
                <a:cubicBezTo>
                  <a:pt x="5289" y="9425"/>
                  <a:pt x="5289" y="9425"/>
                  <a:pt x="5289" y="9425"/>
                </a:cubicBezTo>
                <a:cubicBezTo>
                  <a:pt x="5291" y="9430"/>
                  <a:pt x="5291" y="9430"/>
                  <a:pt x="5291" y="9430"/>
                </a:cubicBezTo>
                <a:cubicBezTo>
                  <a:pt x="5283" y="9435"/>
                  <a:pt x="5283" y="9435"/>
                  <a:pt x="5283" y="9435"/>
                </a:cubicBezTo>
                <a:cubicBezTo>
                  <a:pt x="5284" y="9441"/>
                  <a:pt x="5284" y="9441"/>
                  <a:pt x="5284" y="9441"/>
                </a:cubicBezTo>
                <a:cubicBezTo>
                  <a:pt x="5295" y="9444"/>
                  <a:pt x="5295" y="9444"/>
                  <a:pt x="5295" y="9444"/>
                </a:cubicBezTo>
                <a:cubicBezTo>
                  <a:pt x="5294" y="9450"/>
                  <a:pt x="5294" y="9450"/>
                  <a:pt x="5294" y="9450"/>
                </a:cubicBezTo>
                <a:cubicBezTo>
                  <a:pt x="5295" y="9456"/>
                  <a:pt x="5295" y="9456"/>
                  <a:pt x="5295" y="9456"/>
                </a:cubicBezTo>
                <a:cubicBezTo>
                  <a:pt x="5297" y="9461"/>
                  <a:pt x="5297" y="9461"/>
                  <a:pt x="5297" y="9461"/>
                </a:cubicBezTo>
                <a:cubicBezTo>
                  <a:pt x="5291" y="9464"/>
                  <a:pt x="5291" y="9464"/>
                  <a:pt x="5291" y="9464"/>
                </a:cubicBezTo>
                <a:cubicBezTo>
                  <a:pt x="5282" y="9456"/>
                  <a:pt x="5282" y="9456"/>
                  <a:pt x="5282" y="9456"/>
                </a:cubicBezTo>
                <a:cubicBezTo>
                  <a:pt x="5267" y="9450"/>
                  <a:pt x="5267" y="9450"/>
                  <a:pt x="5267" y="9450"/>
                </a:cubicBezTo>
                <a:cubicBezTo>
                  <a:pt x="5251" y="9450"/>
                  <a:pt x="5251" y="9450"/>
                  <a:pt x="5251" y="9450"/>
                </a:cubicBezTo>
                <a:cubicBezTo>
                  <a:pt x="5241" y="9445"/>
                  <a:pt x="5241" y="9445"/>
                  <a:pt x="5241" y="9445"/>
                </a:cubicBezTo>
                <a:cubicBezTo>
                  <a:pt x="5227" y="9434"/>
                  <a:pt x="5227" y="9434"/>
                  <a:pt x="5227" y="9434"/>
                </a:cubicBezTo>
                <a:cubicBezTo>
                  <a:pt x="5219" y="9431"/>
                  <a:pt x="5219" y="9431"/>
                  <a:pt x="5219" y="9431"/>
                </a:cubicBezTo>
                <a:cubicBezTo>
                  <a:pt x="5209" y="9432"/>
                  <a:pt x="5209" y="9432"/>
                  <a:pt x="5209" y="9432"/>
                </a:cubicBezTo>
                <a:cubicBezTo>
                  <a:pt x="5206" y="9438"/>
                  <a:pt x="5206" y="9438"/>
                  <a:pt x="5206" y="9438"/>
                </a:cubicBezTo>
                <a:cubicBezTo>
                  <a:pt x="5214" y="9440"/>
                  <a:pt x="5214" y="9440"/>
                  <a:pt x="5214" y="9440"/>
                </a:cubicBezTo>
                <a:cubicBezTo>
                  <a:pt x="5232" y="9449"/>
                  <a:pt x="5232" y="9449"/>
                  <a:pt x="5232" y="9449"/>
                </a:cubicBezTo>
                <a:cubicBezTo>
                  <a:pt x="5247" y="9458"/>
                  <a:pt x="5247" y="9458"/>
                  <a:pt x="5247" y="9458"/>
                </a:cubicBezTo>
                <a:cubicBezTo>
                  <a:pt x="5258" y="9458"/>
                  <a:pt x="5258" y="9458"/>
                  <a:pt x="5258" y="9458"/>
                </a:cubicBezTo>
                <a:cubicBezTo>
                  <a:pt x="5271" y="9461"/>
                  <a:pt x="5271" y="9461"/>
                  <a:pt x="5271" y="9461"/>
                </a:cubicBezTo>
                <a:cubicBezTo>
                  <a:pt x="5281" y="9467"/>
                  <a:pt x="5281" y="9467"/>
                  <a:pt x="5281" y="9467"/>
                </a:cubicBezTo>
                <a:cubicBezTo>
                  <a:pt x="5289" y="9476"/>
                  <a:pt x="5289" y="9476"/>
                  <a:pt x="5289" y="9476"/>
                </a:cubicBezTo>
                <a:cubicBezTo>
                  <a:pt x="5301" y="9479"/>
                  <a:pt x="5301" y="9479"/>
                  <a:pt x="5301" y="9479"/>
                </a:cubicBezTo>
                <a:cubicBezTo>
                  <a:pt x="5313" y="9477"/>
                  <a:pt x="5313" y="9477"/>
                  <a:pt x="5313" y="9477"/>
                </a:cubicBezTo>
                <a:cubicBezTo>
                  <a:pt x="5318" y="9482"/>
                  <a:pt x="5318" y="9482"/>
                  <a:pt x="5318" y="9482"/>
                </a:cubicBezTo>
                <a:cubicBezTo>
                  <a:pt x="5312" y="9486"/>
                  <a:pt x="5312" y="9486"/>
                  <a:pt x="5312" y="9486"/>
                </a:cubicBezTo>
                <a:cubicBezTo>
                  <a:pt x="5302" y="9485"/>
                  <a:pt x="5302" y="9485"/>
                  <a:pt x="5302" y="9485"/>
                </a:cubicBezTo>
                <a:cubicBezTo>
                  <a:pt x="5290" y="9484"/>
                  <a:pt x="5290" y="9484"/>
                  <a:pt x="5290" y="9484"/>
                </a:cubicBezTo>
                <a:cubicBezTo>
                  <a:pt x="5289" y="9491"/>
                  <a:pt x="5289" y="9491"/>
                  <a:pt x="5289" y="9491"/>
                </a:cubicBezTo>
                <a:cubicBezTo>
                  <a:pt x="5303" y="9494"/>
                  <a:pt x="5303" y="9494"/>
                  <a:pt x="5303" y="9494"/>
                </a:cubicBezTo>
                <a:cubicBezTo>
                  <a:pt x="5314" y="9498"/>
                  <a:pt x="5314" y="9498"/>
                  <a:pt x="5314" y="9498"/>
                </a:cubicBezTo>
                <a:cubicBezTo>
                  <a:pt x="5322" y="9510"/>
                  <a:pt x="5322" y="9510"/>
                  <a:pt x="5322" y="9510"/>
                </a:cubicBezTo>
                <a:cubicBezTo>
                  <a:pt x="5332" y="9512"/>
                  <a:pt x="5332" y="9512"/>
                  <a:pt x="5332" y="9512"/>
                </a:cubicBezTo>
                <a:cubicBezTo>
                  <a:pt x="5335" y="9521"/>
                  <a:pt x="5335" y="9521"/>
                  <a:pt x="5335" y="9521"/>
                </a:cubicBezTo>
                <a:cubicBezTo>
                  <a:pt x="5335" y="9524"/>
                  <a:pt x="5335" y="9524"/>
                  <a:pt x="5335" y="9524"/>
                </a:cubicBezTo>
                <a:cubicBezTo>
                  <a:pt x="5331" y="9527"/>
                  <a:pt x="5331" y="9527"/>
                  <a:pt x="5331" y="9527"/>
                </a:cubicBezTo>
                <a:cubicBezTo>
                  <a:pt x="5332" y="9531"/>
                  <a:pt x="5332" y="9531"/>
                  <a:pt x="5332" y="9531"/>
                </a:cubicBezTo>
                <a:cubicBezTo>
                  <a:pt x="5345" y="9529"/>
                  <a:pt x="5345" y="9529"/>
                  <a:pt x="5345" y="9529"/>
                </a:cubicBezTo>
                <a:cubicBezTo>
                  <a:pt x="5351" y="9522"/>
                  <a:pt x="5351" y="9522"/>
                  <a:pt x="5351" y="9522"/>
                </a:cubicBezTo>
                <a:cubicBezTo>
                  <a:pt x="5349" y="9514"/>
                  <a:pt x="5349" y="9514"/>
                  <a:pt x="5349" y="9514"/>
                </a:cubicBezTo>
                <a:cubicBezTo>
                  <a:pt x="5355" y="9511"/>
                  <a:pt x="5355" y="9511"/>
                  <a:pt x="5355" y="9511"/>
                </a:cubicBezTo>
                <a:cubicBezTo>
                  <a:pt x="5361" y="9516"/>
                  <a:pt x="5361" y="9516"/>
                  <a:pt x="5361" y="9516"/>
                </a:cubicBezTo>
                <a:cubicBezTo>
                  <a:pt x="5355" y="9522"/>
                  <a:pt x="5355" y="9522"/>
                  <a:pt x="5355" y="9522"/>
                </a:cubicBezTo>
                <a:cubicBezTo>
                  <a:pt x="5355" y="9522"/>
                  <a:pt x="5355" y="9527"/>
                  <a:pt x="5356" y="9528"/>
                </a:cubicBezTo>
                <a:cubicBezTo>
                  <a:pt x="5358" y="9530"/>
                  <a:pt x="5377" y="9533"/>
                  <a:pt x="5377" y="9533"/>
                </a:cubicBezTo>
                <a:cubicBezTo>
                  <a:pt x="5385" y="9524"/>
                  <a:pt x="5385" y="9524"/>
                  <a:pt x="5385" y="9524"/>
                </a:cubicBezTo>
                <a:cubicBezTo>
                  <a:pt x="5384" y="9517"/>
                  <a:pt x="5384" y="9517"/>
                  <a:pt x="5384" y="9517"/>
                </a:cubicBezTo>
                <a:cubicBezTo>
                  <a:pt x="5390" y="9515"/>
                  <a:pt x="5390" y="9515"/>
                  <a:pt x="5390" y="9515"/>
                </a:cubicBezTo>
                <a:cubicBezTo>
                  <a:pt x="5391" y="9523"/>
                  <a:pt x="5391" y="9523"/>
                  <a:pt x="5391" y="9523"/>
                </a:cubicBezTo>
                <a:cubicBezTo>
                  <a:pt x="5386" y="9531"/>
                  <a:pt x="5386" y="9531"/>
                  <a:pt x="5386" y="9531"/>
                </a:cubicBezTo>
                <a:cubicBezTo>
                  <a:pt x="5386" y="9542"/>
                  <a:pt x="5386" y="9542"/>
                  <a:pt x="5386" y="9542"/>
                </a:cubicBezTo>
                <a:cubicBezTo>
                  <a:pt x="5391" y="9550"/>
                  <a:pt x="5391" y="9550"/>
                  <a:pt x="5391" y="9550"/>
                </a:cubicBezTo>
                <a:cubicBezTo>
                  <a:pt x="5399" y="9550"/>
                  <a:pt x="5399" y="9550"/>
                  <a:pt x="5399" y="9550"/>
                </a:cubicBezTo>
                <a:cubicBezTo>
                  <a:pt x="5406" y="9544"/>
                  <a:pt x="5406" y="9544"/>
                  <a:pt x="5406" y="9544"/>
                </a:cubicBezTo>
                <a:cubicBezTo>
                  <a:pt x="5401" y="9532"/>
                  <a:pt x="5401" y="9532"/>
                  <a:pt x="5401" y="9532"/>
                </a:cubicBezTo>
                <a:cubicBezTo>
                  <a:pt x="5405" y="9525"/>
                  <a:pt x="5405" y="9525"/>
                  <a:pt x="5405" y="9525"/>
                </a:cubicBezTo>
                <a:cubicBezTo>
                  <a:pt x="5408" y="9528"/>
                  <a:pt x="5408" y="9528"/>
                  <a:pt x="5408" y="9528"/>
                </a:cubicBezTo>
                <a:cubicBezTo>
                  <a:pt x="5409" y="9536"/>
                  <a:pt x="5409" y="9536"/>
                  <a:pt x="5409" y="9536"/>
                </a:cubicBezTo>
                <a:cubicBezTo>
                  <a:pt x="5416" y="9543"/>
                  <a:pt x="5416" y="9543"/>
                  <a:pt x="5416" y="9543"/>
                </a:cubicBezTo>
                <a:cubicBezTo>
                  <a:pt x="5426" y="9542"/>
                  <a:pt x="5426" y="9542"/>
                  <a:pt x="5426" y="9542"/>
                </a:cubicBezTo>
                <a:cubicBezTo>
                  <a:pt x="5437" y="9537"/>
                  <a:pt x="5437" y="9537"/>
                  <a:pt x="5437" y="9537"/>
                </a:cubicBezTo>
                <a:cubicBezTo>
                  <a:pt x="5451" y="9537"/>
                  <a:pt x="5451" y="9537"/>
                  <a:pt x="5451" y="9537"/>
                </a:cubicBezTo>
                <a:cubicBezTo>
                  <a:pt x="5454" y="9545"/>
                  <a:pt x="5454" y="9545"/>
                  <a:pt x="5454" y="9545"/>
                </a:cubicBezTo>
                <a:cubicBezTo>
                  <a:pt x="5450" y="9547"/>
                  <a:pt x="5450" y="9547"/>
                  <a:pt x="5450" y="9547"/>
                </a:cubicBezTo>
                <a:cubicBezTo>
                  <a:pt x="5438" y="9546"/>
                  <a:pt x="5438" y="9546"/>
                  <a:pt x="5438" y="9546"/>
                </a:cubicBezTo>
                <a:cubicBezTo>
                  <a:pt x="5429" y="9547"/>
                  <a:pt x="5429" y="9547"/>
                  <a:pt x="5429" y="9547"/>
                </a:cubicBezTo>
                <a:cubicBezTo>
                  <a:pt x="5419" y="9553"/>
                  <a:pt x="5419" y="9553"/>
                  <a:pt x="5419" y="9553"/>
                </a:cubicBezTo>
                <a:cubicBezTo>
                  <a:pt x="5422" y="9562"/>
                  <a:pt x="5422" y="9562"/>
                  <a:pt x="5422" y="9562"/>
                </a:cubicBezTo>
                <a:cubicBezTo>
                  <a:pt x="5430" y="9570"/>
                  <a:pt x="5430" y="9570"/>
                  <a:pt x="5430" y="9570"/>
                </a:cubicBezTo>
                <a:cubicBezTo>
                  <a:pt x="5445" y="9572"/>
                  <a:pt x="5445" y="9572"/>
                  <a:pt x="5445" y="9572"/>
                </a:cubicBezTo>
                <a:cubicBezTo>
                  <a:pt x="5458" y="9564"/>
                  <a:pt x="5458" y="9564"/>
                  <a:pt x="5458" y="9564"/>
                </a:cubicBezTo>
                <a:cubicBezTo>
                  <a:pt x="5470" y="9564"/>
                  <a:pt x="5470" y="9564"/>
                  <a:pt x="5470" y="9564"/>
                </a:cubicBezTo>
                <a:cubicBezTo>
                  <a:pt x="5486" y="9572"/>
                  <a:pt x="5486" y="9572"/>
                  <a:pt x="5486" y="9572"/>
                </a:cubicBezTo>
                <a:cubicBezTo>
                  <a:pt x="5480" y="9579"/>
                  <a:pt x="5480" y="9579"/>
                  <a:pt x="5480" y="9579"/>
                </a:cubicBezTo>
                <a:cubicBezTo>
                  <a:pt x="5473" y="9575"/>
                  <a:pt x="5473" y="9575"/>
                  <a:pt x="5473" y="9575"/>
                </a:cubicBezTo>
                <a:cubicBezTo>
                  <a:pt x="5466" y="9581"/>
                  <a:pt x="5466" y="9581"/>
                  <a:pt x="5466" y="9581"/>
                </a:cubicBezTo>
                <a:cubicBezTo>
                  <a:pt x="5469" y="9588"/>
                  <a:pt x="5469" y="9588"/>
                  <a:pt x="5469" y="9588"/>
                </a:cubicBezTo>
                <a:cubicBezTo>
                  <a:pt x="5483" y="9589"/>
                  <a:pt x="5483" y="9589"/>
                  <a:pt x="5483" y="9589"/>
                </a:cubicBezTo>
                <a:cubicBezTo>
                  <a:pt x="5492" y="9586"/>
                  <a:pt x="5492" y="9586"/>
                  <a:pt x="5492" y="9586"/>
                </a:cubicBezTo>
                <a:cubicBezTo>
                  <a:pt x="5500" y="9587"/>
                  <a:pt x="5500" y="9587"/>
                  <a:pt x="5500" y="9587"/>
                </a:cubicBezTo>
                <a:cubicBezTo>
                  <a:pt x="5500" y="9587"/>
                  <a:pt x="5500" y="9591"/>
                  <a:pt x="5501" y="9593"/>
                </a:cubicBezTo>
                <a:cubicBezTo>
                  <a:pt x="5501" y="9594"/>
                  <a:pt x="5506" y="9598"/>
                  <a:pt x="5506" y="9598"/>
                </a:cubicBezTo>
                <a:cubicBezTo>
                  <a:pt x="5521" y="9597"/>
                  <a:pt x="5521" y="9597"/>
                  <a:pt x="5521" y="9597"/>
                </a:cubicBezTo>
                <a:cubicBezTo>
                  <a:pt x="5526" y="9601"/>
                  <a:pt x="5526" y="9601"/>
                  <a:pt x="5526" y="9601"/>
                </a:cubicBezTo>
                <a:cubicBezTo>
                  <a:pt x="5537" y="9602"/>
                  <a:pt x="5537" y="9602"/>
                  <a:pt x="5537" y="9602"/>
                </a:cubicBezTo>
                <a:cubicBezTo>
                  <a:pt x="5542" y="9596"/>
                  <a:pt x="5542" y="9596"/>
                  <a:pt x="5542" y="9596"/>
                </a:cubicBezTo>
                <a:cubicBezTo>
                  <a:pt x="5538" y="9589"/>
                  <a:pt x="5538" y="9589"/>
                  <a:pt x="5538" y="9589"/>
                </a:cubicBezTo>
                <a:cubicBezTo>
                  <a:pt x="5532" y="9589"/>
                  <a:pt x="5532" y="9589"/>
                  <a:pt x="5532" y="9589"/>
                </a:cubicBezTo>
                <a:cubicBezTo>
                  <a:pt x="5523" y="9582"/>
                  <a:pt x="5523" y="9582"/>
                  <a:pt x="5523" y="9582"/>
                </a:cubicBezTo>
                <a:cubicBezTo>
                  <a:pt x="5529" y="9577"/>
                  <a:pt x="5529" y="9577"/>
                  <a:pt x="5529" y="9577"/>
                </a:cubicBezTo>
                <a:cubicBezTo>
                  <a:pt x="5540" y="9575"/>
                  <a:pt x="5540" y="9575"/>
                  <a:pt x="5540" y="9575"/>
                </a:cubicBezTo>
                <a:cubicBezTo>
                  <a:pt x="5548" y="9579"/>
                  <a:pt x="5548" y="9579"/>
                  <a:pt x="5548" y="9579"/>
                </a:cubicBezTo>
                <a:cubicBezTo>
                  <a:pt x="5549" y="9586"/>
                  <a:pt x="5549" y="9586"/>
                  <a:pt x="5549" y="9586"/>
                </a:cubicBezTo>
                <a:cubicBezTo>
                  <a:pt x="5550" y="9593"/>
                  <a:pt x="5550" y="9593"/>
                  <a:pt x="5550" y="9593"/>
                </a:cubicBezTo>
                <a:cubicBezTo>
                  <a:pt x="5550" y="9593"/>
                  <a:pt x="5553" y="9607"/>
                  <a:pt x="5554" y="9608"/>
                </a:cubicBezTo>
                <a:cubicBezTo>
                  <a:pt x="5555" y="9609"/>
                  <a:pt x="5575" y="9611"/>
                  <a:pt x="5576" y="9612"/>
                </a:cubicBezTo>
                <a:cubicBezTo>
                  <a:pt x="5578" y="9613"/>
                  <a:pt x="5598" y="9620"/>
                  <a:pt x="5598" y="9621"/>
                </a:cubicBezTo>
                <a:cubicBezTo>
                  <a:pt x="5598" y="9623"/>
                  <a:pt x="5604" y="9626"/>
                  <a:pt x="5604" y="9626"/>
                </a:cubicBezTo>
                <a:cubicBezTo>
                  <a:pt x="5615" y="9625"/>
                  <a:pt x="5615" y="9625"/>
                  <a:pt x="5615" y="9625"/>
                </a:cubicBezTo>
                <a:cubicBezTo>
                  <a:pt x="5616" y="9618"/>
                  <a:pt x="5616" y="9618"/>
                  <a:pt x="5616" y="9618"/>
                </a:cubicBezTo>
                <a:cubicBezTo>
                  <a:pt x="5606" y="9611"/>
                  <a:pt x="5606" y="9611"/>
                  <a:pt x="5606" y="9611"/>
                </a:cubicBezTo>
                <a:cubicBezTo>
                  <a:pt x="5602" y="9606"/>
                  <a:pt x="5602" y="9606"/>
                  <a:pt x="5602" y="9606"/>
                </a:cubicBezTo>
                <a:cubicBezTo>
                  <a:pt x="5607" y="9602"/>
                  <a:pt x="5607" y="9602"/>
                  <a:pt x="5607" y="9602"/>
                </a:cubicBezTo>
                <a:cubicBezTo>
                  <a:pt x="5613" y="9603"/>
                  <a:pt x="5613" y="9603"/>
                  <a:pt x="5613" y="9603"/>
                </a:cubicBezTo>
                <a:cubicBezTo>
                  <a:pt x="5621" y="9617"/>
                  <a:pt x="5621" y="9617"/>
                  <a:pt x="5621" y="9617"/>
                </a:cubicBezTo>
                <a:cubicBezTo>
                  <a:pt x="5625" y="9623"/>
                  <a:pt x="5625" y="9623"/>
                  <a:pt x="5625" y="9623"/>
                </a:cubicBezTo>
                <a:cubicBezTo>
                  <a:pt x="5634" y="9626"/>
                  <a:pt x="5634" y="9626"/>
                  <a:pt x="5634" y="9626"/>
                </a:cubicBezTo>
                <a:cubicBezTo>
                  <a:pt x="5642" y="9622"/>
                  <a:pt x="5642" y="9622"/>
                  <a:pt x="5642" y="9622"/>
                </a:cubicBezTo>
                <a:cubicBezTo>
                  <a:pt x="5650" y="9622"/>
                  <a:pt x="5650" y="9622"/>
                  <a:pt x="5650" y="9622"/>
                </a:cubicBezTo>
                <a:cubicBezTo>
                  <a:pt x="5656" y="9624"/>
                  <a:pt x="5656" y="9624"/>
                  <a:pt x="5656" y="9624"/>
                </a:cubicBezTo>
                <a:cubicBezTo>
                  <a:pt x="5664" y="9633"/>
                  <a:pt x="5664" y="9633"/>
                  <a:pt x="5664" y="9633"/>
                </a:cubicBezTo>
                <a:cubicBezTo>
                  <a:pt x="5672" y="9636"/>
                  <a:pt x="5672" y="9636"/>
                  <a:pt x="5672" y="9636"/>
                </a:cubicBezTo>
                <a:cubicBezTo>
                  <a:pt x="5681" y="9638"/>
                  <a:pt x="5681" y="9638"/>
                  <a:pt x="5681" y="9638"/>
                </a:cubicBezTo>
                <a:cubicBezTo>
                  <a:pt x="5685" y="9630"/>
                  <a:pt x="5685" y="9630"/>
                  <a:pt x="5685" y="9630"/>
                </a:cubicBezTo>
                <a:cubicBezTo>
                  <a:pt x="5680" y="9625"/>
                  <a:pt x="5680" y="9625"/>
                  <a:pt x="5680" y="9625"/>
                </a:cubicBezTo>
                <a:cubicBezTo>
                  <a:pt x="5663" y="9620"/>
                  <a:pt x="5663" y="9620"/>
                  <a:pt x="5663" y="9620"/>
                </a:cubicBezTo>
                <a:cubicBezTo>
                  <a:pt x="5654" y="9612"/>
                  <a:pt x="5654" y="9612"/>
                  <a:pt x="5654" y="9612"/>
                </a:cubicBezTo>
                <a:cubicBezTo>
                  <a:pt x="5643" y="9604"/>
                  <a:pt x="5643" y="9604"/>
                  <a:pt x="5643" y="9604"/>
                </a:cubicBezTo>
                <a:cubicBezTo>
                  <a:pt x="5638" y="9599"/>
                  <a:pt x="5638" y="9599"/>
                  <a:pt x="5638" y="9599"/>
                </a:cubicBezTo>
                <a:cubicBezTo>
                  <a:pt x="5636" y="9597"/>
                  <a:pt x="5636" y="9597"/>
                  <a:pt x="5636" y="9597"/>
                </a:cubicBezTo>
                <a:cubicBezTo>
                  <a:pt x="5643" y="9594"/>
                  <a:pt x="5643" y="9594"/>
                  <a:pt x="5643" y="9594"/>
                </a:cubicBezTo>
                <a:cubicBezTo>
                  <a:pt x="5647" y="9593"/>
                  <a:pt x="5647" y="9593"/>
                  <a:pt x="5647" y="9593"/>
                </a:cubicBezTo>
                <a:cubicBezTo>
                  <a:pt x="5652" y="9595"/>
                  <a:pt x="5652" y="9595"/>
                  <a:pt x="5652" y="9595"/>
                </a:cubicBezTo>
                <a:cubicBezTo>
                  <a:pt x="5653" y="9600"/>
                  <a:pt x="5653" y="9600"/>
                  <a:pt x="5653" y="9600"/>
                </a:cubicBezTo>
                <a:cubicBezTo>
                  <a:pt x="5653" y="9600"/>
                  <a:pt x="5659" y="9606"/>
                  <a:pt x="5660" y="9607"/>
                </a:cubicBezTo>
                <a:cubicBezTo>
                  <a:pt x="5661" y="9608"/>
                  <a:pt x="5674" y="9605"/>
                  <a:pt x="5674" y="9605"/>
                </a:cubicBezTo>
                <a:cubicBezTo>
                  <a:pt x="5685" y="9605"/>
                  <a:pt x="5685" y="9605"/>
                  <a:pt x="5685" y="9605"/>
                </a:cubicBezTo>
                <a:cubicBezTo>
                  <a:pt x="5693" y="9610"/>
                  <a:pt x="5693" y="9610"/>
                  <a:pt x="5693" y="9610"/>
                </a:cubicBezTo>
                <a:cubicBezTo>
                  <a:pt x="5710" y="9612"/>
                  <a:pt x="5710" y="9612"/>
                  <a:pt x="5710" y="9612"/>
                </a:cubicBezTo>
                <a:cubicBezTo>
                  <a:pt x="5731" y="9610"/>
                  <a:pt x="5731" y="9610"/>
                  <a:pt x="5731" y="9610"/>
                </a:cubicBezTo>
                <a:cubicBezTo>
                  <a:pt x="5731" y="9610"/>
                  <a:pt x="5734" y="9603"/>
                  <a:pt x="5733" y="9603"/>
                </a:cubicBezTo>
                <a:cubicBezTo>
                  <a:pt x="5731" y="9603"/>
                  <a:pt x="5716" y="9599"/>
                  <a:pt x="5716" y="9599"/>
                </a:cubicBezTo>
                <a:cubicBezTo>
                  <a:pt x="5709" y="9592"/>
                  <a:pt x="5709" y="9592"/>
                  <a:pt x="5709" y="9592"/>
                </a:cubicBezTo>
                <a:cubicBezTo>
                  <a:pt x="5717" y="9588"/>
                  <a:pt x="5717" y="9588"/>
                  <a:pt x="5717" y="9588"/>
                </a:cubicBezTo>
                <a:cubicBezTo>
                  <a:pt x="5723" y="9593"/>
                  <a:pt x="5723" y="9593"/>
                  <a:pt x="5723" y="9593"/>
                </a:cubicBezTo>
                <a:cubicBezTo>
                  <a:pt x="5739" y="9597"/>
                  <a:pt x="5739" y="9597"/>
                  <a:pt x="5739" y="9597"/>
                </a:cubicBezTo>
                <a:cubicBezTo>
                  <a:pt x="5736" y="9604"/>
                  <a:pt x="5736" y="9604"/>
                  <a:pt x="5736" y="9604"/>
                </a:cubicBezTo>
                <a:cubicBezTo>
                  <a:pt x="5736" y="9604"/>
                  <a:pt x="5742" y="9611"/>
                  <a:pt x="5744" y="9611"/>
                </a:cubicBezTo>
                <a:cubicBezTo>
                  <a:pt x="5745" y="9611"/>
                  <a:pt x="5756" y="9604"/>
                  <a:pt x="5756" y="9604"/>
                </a:cubicBezTo>
                <a:cubicBezTo>
                  <a:pt x="5755" y="9594"/>
                  <a:pt x="5755" y="9594"/>
                  <a:pt x="5755" y="9594"/>
                </a:cubicBezTo>
                <a:cubicBezTo>
                  <a:pt x="5753" y="9587"/>
                  <a:pt x="5753" y="9587"/>
                  <a:pt x="5753" y="9587"/>
                </a:cubicBezTo>
                <a:cubicBezTo>
                  <a:pt x="5763" y="9585"/>
                  <a:pt x="5763" y="9585"/>
                  <a:pt x="5763" y="9585"/>
                </a:cubicBezTo>
                <a:cubicBezTo>
                  <a:pt x="5769" y="9579"/>
                  <a:pt x="5769" y="9579"/>
                  <a:pt x="5769" y="9579"/>
                </a:cubicBezTo>
                <a:cubicBezTo>
                  <a:pt x="5775" y="9581"/>
                  <a:pt x="5775" y="9581"/>
                  <a:pt x="5775" y="9581"/>
                </a:cubicBezTo>
                <a:cubicBezTo>
                  <a:pt x="5779" y="9585"/>
                  <a:pt x="5779" y="9585"/>
                  <a:pt x="5779" y="9585"/>
                </a:cubicBezTo>
                <a:cubicBezTo>
                  <a:pt x="5789" y="9585"/>
                  <a:pt x="5789" y="9585"/>
                  <a:pt x="5789" y="9585"/>
                </a:cubicBezTo>
                <a:cubicBezTo>
                  <a:pt x="5798" y="9582"/>
                  <a:pt x="5798" y="9582"/>
                  <a:pt x="5798" y="9582"/>
                </a:cubicBezTo>
                <a:cubicBezTo>
                  <a:pt x="5798" y="9582"/>
                  <a:pt x="5801" y="9574"/>
                  <a:pt x="5801" y="9573"/>
                </a:cubicBezTo>
                <a:cubicBezTo>
                  <a:pt x="5802" y="9572"/>
                  <a:pt x="5798" y="9562"/>
                  <a:pt x="5798" y="9562"/>
                </a:cubicBezTo>
                <a:cubicBezTo>
                  <a:pt x="5789" y="9559"/>
                  <a:pt x="5789" y="9559"/>
                  <a:pt x="5789" y="9559"/>
                </a:cubicBezTo>
                <a:cubicBezTo>
                  <a:pt x="5766" y="9564"/>
                  <a:pt x="5766" y="9564"/>
                  <a:pt x="5766" y="9564"/>
                </a:cubicBezTo>
                <a:cubicBezTo>
                  <a:pt x="5747" y="9562"/>
                  <a:pt x="5747" y="9562"/>
                  <a:pt x="5747" y="9562"/>
                </a:cubicBezTo>
                <a:cubicBezTo>
                  <a:pt x="5690" y="9534"/>
                  <a:pt x="5690" y="9534"/>
                  <a:pt x="5690" y="9534"/>
                </a:cubicBezTo>
                <a:cubicBezTo>
                  <a:pt x="5640" y="9511"/>
                  <a:pt x="5640" y="9511"/>
                  <a:pt x="5640" y="9511"/>
                </a:cubicBezTo>
                <a:cubicBezTo>
                  <a:pt x="5609" y="9491"/>
                  <a:pt x="5609" y="9491"/>
                  <a:pt x="5609" y="9491"/>
                </a:cubicBezTo>
                <a:cubicBezTo>
                  <a:pt x="5592" y="9471"/>
                  <a:pt x="5592" y="9471"/>
                  <a:pt x="5592" y="9471"/>
                </a:cubicBezTo>
                <a:cubicBezTo>
                  <a:pt x="5577" y="9467"/>
                  <a:pt x="5577" y="9467"/>
                  <a:pt x="5577" y="9467"/>
                </a:cubicBezTo>
                <a:cubicBezTo>
                  <a:pt x="5566" y="9462"/>
                  <a:pt x="5566" y="9462"/>
                  <a:pt x="5566" y="9462"/>
                </a:cubicBezTo>
                <a:cubicBezTo>
                  <a:pt x="5562" y="9449"/>
                  <a:pt x="5562" y="9449"/>
                  <a:pt x="5562" y="9449"/>
                </a:cubicBezTo>
                <a:cubicBezTo>
                  <a:pt x="5566" y="9446"/>
                  <a:pt x="5566" y="9446"/>
                  <a:pt x="5566" y="9446"/>
                </a:cubicBezTo>
                <a:cubicBezTo>
                  <a:pt x="5577" y="9451"/>
                  <a:pt x="5577" y="9451"/>
                  <a:pt x="5577" y="9451"/>
                </a:cubicBezTo>
                <a:cubicBezTo>
                  <a:pt x="5579" y="9446"/>
                  <a:pt x="5579" y="9446"/>
                  <a:pt x="5579" y="9446"/>
                </a:cubicBezTo>
                <a:cubicBezTo>
                  <a:pt x="5563" y="9436"/>
                  <a:pt x="5563" y="9436"/>
                  <a:pt x="5563" y="9436"/>
                </a:cubicBezTo>
                <a:cubicBezTo>
                  <a:pt x="5547" y="9425"/>
                  <a:pt x="5547" y="9425"/>
                  <a:pt x="5547" y="9425"/>
                </a:cubicBezTo>
                <a:cubicBezTo>
                  <a:pt x="5533" y="9419"/>
                  <a:pt x="5533" y="9419"/>
                  <a:pt x="5533" y="9419"/>
                </a:cubicBezTo>
                <a:cubicBezTo>
                  <a:pt x="5525" y="9424"/>
                  <a:pt x="5525" y="9424"/>
                  <a:pt x="5525" y="9424"/>
                </a:cubicBezTo>
                <a:cubicBezTo>
                  <a:pt x="5525" y="9424"/>
                  <a:pt x="5512" y="9430"/>
                  <a:pt x="5511" y="9429"/>
                </a:cubicBezTo>
                <a:cubicBezTo>
                  <a:pt x="5510" y="9429"/>
                  <a:pt x="5497" y="9418"/>
                  <a:pt x="5497" y="9418"/>
                </a:cubicBezTo>
                <a:cubicBezTo>
                  <a:pt x="5493" y="9416"/>
                  <a:pt x="5493" y="9416"/>
                  <a:pt x="5493" y="9416"/>
                </a:cubicBezTo>
                <a:cubicBezTo>
                  <a:pt x="5488" y="9420"/>
                  <a:pt x="5488" y="9420"/>
                  <a:pt x="5488" y="9420"/>
                </a:cubicBezTo>
                <a:cubicBezTo>
                  <a:pt x="5487" y="9429"/>
                  <a:pt x="5487" y="9429"/>
                  <a:pt x="5487" y="9429"/>
                </a:cubicBezTo>
                <a:cubicBezTo>
                  <a:pt x="5483" y="9433"/>
                  <a:pt x="5483" y="9433"/>
                  <a:pt x="5483" y="9433"/>
                </a:cubicBezTo>
                <a:cubicBezTo>
                  <a:pt x="5474" y="9439"/>
                  <a:pt x="5474" y="9439"/>
                  <a:pt x="5474" y="9439"/>
                </a:cubicBezTo>
                <a:cubicBezTo>
                  <a:pt x="5465" y="9436"/>
                  <a:pt x="5465" y="9436"/>
                  <a:pt x="5465" y="9436"/>
                </a:cubicBezTo>
                <a:cubicBezTo>
                  <a:pt x="5457" y="9430"/>
                  <a:pt x="5457" y="9430"/>
                  <a:pt x="5457" y="9430"/>
                </a:cubicBezTo>
                <a:cubicBezTo>
                  <a:pt x="5454" y="9432"/>
                  <a:pt x="5454" y="9432"/>
                  <a:pt x="5454" y="9432"/>
                </a:cubicBezTo>
                <a:cubicBezTo>
                  <a:pt x="5454" y="9438"/>
                  <a:pt x="5454" y="9438"/>
                  <a:pt x="5454" y="9438"/>
                </a:cubicBezTo>
                <a:cubicBezTo>
                  <a:pt x="5454" y="9438"/>
                  <a:pt x="5458" y="9442"/>
                  <a:pt x="5460" y="9442"/>
                </a:cubicBezTo>
                <a:cubicBezTo>
                  <a:pt x="5468" y="9442"/>
                  <a:pt x="5468" y="9442"/>
                  <a:pt x="5468" y="9442"/>
                </a:cubicBezTo>
                <a:cubicBezTo>
                  <a:pt x="5471" y="9448"/>
                  <a:pt x="5471" y="9448"/>
                  <a:pt x="5471" y="9448"/>
                </a:cubicBezTo>
                <a:cubicBezTo>
                  <a:pt x="5472" y="9452"/>
                  <a:pt x="5472" y="9452"/>
                  <a:pt x="5472" y="9452"/>
                </a:cubicBezTo>
                <a:cubicBezTo>
                  <a:pt x="5465" y="9455"/>
                  <a:pt x="5465" y="9455"/>
                  <a:pt x="5465" y="9455"/>
                </a:cubicBezTo>
                <a:cubicBezTo>
                  <a:pt x="5458" y="9456"/>
                  <a:pt x="5458" y="9456"/>
                  <a:pt x="5458" y="9456"/>
                </a:cubicBezTo>
                <a:cubicBezTo>
                  <a:pt x="5460" y="9467"/>
                  <a:pt x="5460" y="9467"/>
                  <a:pt x="5460" y="9467"/>
                </a:cubicBezTo>
                <a:cubicBezTo>
                  <a:pt x="5469" y="9477"/>
                  <a:pt x="5469" y="9477"/>
                  <a:pt x="5469" y="9477"/>
                </a:cubicBezTo>
                <a:cubicBezTo>
                  <a:pt x="5481" y="9482"/>
                  <a:pt x="5481" y="9482"/>
                  <a:pt x="5481" y="9482"/>
                </a:cubicBezTo>
                <a:cubicBezTo>
                  <a:pt x="5490" y="9476"/>
                  <a:pt x="5490" y="9476"/>
                  <a:pt x="5490" y="9476"/>
                </a:cubicBezTo>
                <a:cubicBezTo>
                  <a:pt x="5507" y="9471"/>
                  <a:pt x="5507" y="9471"/>
                  <a:pt x="5507" y="9471"/>
                </a:cubicBezTo>
                <a:cubicBezTo>
                  <a:pt x="5526" y="9471"/>
                  <a:pt x="5526" y="9471"/>
                  <a:pt x="5526" y="9471"/>
                </a:cubicBezTo>
                <a:cubicBezTo>
                  <a:pt x="5532" y="9481"/>
                  <a:pt x="5532" y="9481"/>
                  <a:pt x="5532" y="9481"/>
                </a:cubicBezTo>
                <a:cubicBezTo>
                  <a:pt x="5530" y="9488"/>
                  <a:pt x="5530" y="9488"/>
                  <a:pt x="5530" y="9488"/>
                </a:cubicBezTo>
                <a:cubicBezTo>
                  <a:pt x="5530" y="9488"/>
                  <a:pt x="5521" y="9491"/>
                  <a:pt x="5520" y="9493"/>
                </a:cubicBezTo>
                <a:cubicBezTo>
                  <a:pt x="5518" y="9495"/>
                  <a:pt x="5510" y="9497"/>
                  <a:pt x="5509" y="9498"/>
                </a:cubicBezTo>
                <a:cubicBezTo>
                  <a:pt x="5508" y="9498"/>
                  <a:pt x="5498" y="9499"/>
                  <a:pt x="5498" y="9499"/>
                </a:cubicBezTo>
                <a:cubicBezTo>
                  <a:pt x="5498" y="9499"/>
                  <a:pt x="5498" y="9509"/>
                  <a:pt x="5498" y="9510"/>
                </a:cubicBezTo>
                <a:cubicBezTo>
                  <a:pt x="5499" y="9511"/>
                  <a:pt x="5506" y="9518"/>
                  <a:pt x="5506" y="9518"/>
                </a:cubicBezTo>
                <a:cubicBezTo>
                  <a:pt x="5522" y="9524"/>
                  <a:pt x="5522" y="9524"/>
                  <a:pt x="5522" y="9524"/>
                </a:cubicBezTo>
                <a:cubicBezTo>
                  <a:pt x="5522" y="9524"/>
                  <a:pt x="5542" y="9533"/>
                  <a:pt x="5543" y="9534"/>
                </a:cubicBezTo>
                <a:cubicBezTo>
                  <a:pt x="5545" y="9535"/>
                  <a:pt x="5560" y="9540"/>
                  <a:pt x="5560" y="9540"/>
                </a:cubicBezTo>
                <a:cubicBezTo>
                  <a:pt x="5574" y="9545"/>
                  <a:pt x="5574" y="9545"/>
                  <a:pt x="5574" y="9545"/>
                </a:cubicBezTo>
                <a:cubicBezTo>
                  <a:pt x="5579" y="9549"/>
                  <a:pt x="5579" y="9549"/>
                  <a:pt x="5579" y="9549"/>
                </a:cubicBezTo>
                <a:cubicBezTo>
                  <a:pt x="5579" y="9557"/>
                  <a:pt x="5579" y="9557"/>
                  <a:pt x="5579" y="9557"/>
                </a:cubicBezTo>
                <a:cubicBezTo>
                  <a:pt x="5572" y="9559"/>
                  <a:pt x="5572" y="9559"/>
                  <a:pt x="5572" y="9559"/>
                </a:cubicBezTo>
                <a:cubicBezTo>
                  <a:pt x="5571" y="9551"/>
                  <a:pt x="5571" y="9551"/>
                  <a:pt x="5571" y="9551"/>
                </a:cubicBezTo>
                <a:cubicBezTo>
                  <a:pt x="5560" y="9546"/>
                  <a:pt x="5560" y="9546"/>
                  <a:pt x="5560" y="9546"/>
                </a:cubicBezTo>
                <a:cubicBezTo>
                  <a:pt x="5552" y="9546"/>
                  <a:pt x="5552" y="9546"/>
                  <a:pt x="5552" y="9546"/>
                </a:cubicBezTo>
                <a:cubicBezTo>
                  <a:pt x="5528" y="9538"/>
                  <a:pt x="5528" y="9538"/>
                  <a:pt x="5528" y="9538"/>
                </a:cubicBezTo>
                <a:cubicBezTo>
                  <a:pt x="5528" y="9538"/>
                  <a:pt x="5511" y="9540"/>
                  <a:pt x="5508" y="9541"/>
                </a:cubicBezTo>
                <a:cubicBezTo>
                  <a:pt x="5505" y="9542"/>
                  <a:pt x="5490" y="9537"/>
                  <a:pt x="5490" y="9536"/>
                </a:cubicBezTo>
                <a:cubicBezTo>
                  <a:pt x="5490" y="9535"/>
                  <a:pt x="5491" y="9525"/>
                  <a:pt x="5491" y="9525"/>
                </a:cubicBezTo>
                <a:cubicBezTo>
                  <a:pt x="5491" y="9515"/>
                  <a:pt x="5491" y="9515"/>
                  <a:pt x="5491" y="9515"/>
                </a:cubicBezTo>
                <a:cubicBezTo>
                  <a:pt x="5479" y="9505"/>
                  <a:pt x="5479" y="9505"/>
                  <a:pt x="5479" y="9505"/>
                </a:cubicBezTo>
                <a:cubicBezTo>
                  <a:pt x="5467" y="9492"/>
                  <a:pt x="5467" y="9492"/>
                  <a:pt x="5467" y="9492"/>
                </a:cubicBezTo>
                <a:cubicBezTo>
                  <a:pt x="5462" y="9498"/>
                  <a:pt x="5462" y="9498"/>
                  <a:pt x="5462" y="9498"/>
                </a:cubicBezTo>
                <a:cubicBezTo>
                  <a:pt x="5462" y="9498"/>
                  <a:pt x="5465" y="9505"/>
                  <a:pt x="5465" y="9508"/>
                </a:cubicBezTo>
                <a:cubicBezTo>
                  <a:pt x="5466" y="9510"/>
                  <a:pt x="5462" y="9517"/>
                  <a:pt x="5462" y="9517"/>
                </a:cubicBezTo>
                <a:cubicBezTo>
                  <a:pt x="5464" y="9524"/>
                  <a:pt x="5464" y="9524"/>
                  <a:pt x="5464" y="9524"/>
                </a:cubicBezTo>
                <a:cubicBezTo>
                  <a:pt x="5453" y="9525"/>
                  <a:pt x="5453" y="9525"/>
                  <a:pt x="5453" y="9525"/>
                </a:cubicBezTo>
                <a:cubicBezTo>
                  <a:pt x="5444" y="9518"/>
                  <a:pt x="5444" y="9518"/>
                  <a:pt x="5444" y="9518"/>
                </a:cubicBezTo>
                <a:cubicBezTo>
                  <a:pt x="5423" y="9517"/>
                  <a:pt x="5423" y="9517"/>
                  <a:pt x="5423" y="9517"/>
                </a:cubicBezTo>
                <a:cubicBezTo>
                  <a:pt x="5411" y="9514"/>
                  <a:pt x="5411" y="9514"/>
                  <a:pt x="5411" y="9514"/>
                </a:cubicBezTo>
                <a:cubicBezTo>
                  <a:pt x="5401" y="9510"/>
                  <a:pt x="5401" y="9510"/>
                  <a:pt x="5401" y="9510"/>
                </a:cubicBezTo>
                <a:cubicBezTo>
                  <a:pt x="5402" y="9502"/>
                  <a:pt x="5402" y="9502"/>
                  <a:pt x="5402" y="9502"/>
                </a:cubicBezTo>
                <a:cubicBezTo>
                  <a:pt x="5413" y="9504"/>
                  <a:pt x="5413" y="9504"/>
                  <a:pt x="5413" y="9504"/>
                </a:cubicBezTo>
                <a:cubicBezTo>
                  <a:pt x="5431" y="9511"/>
                  <a:pt x="5431" y="9511"/>
                  <a:pt x="5431" y="9511"/>
                </a:cubicBezTo>
                <a:cubicBezTo>
                  <a:pt x="5449" y="9510"/>
                  <a:pt x="5449" y="9510"/>
                  <a:pt x="5449" y="9510"/>
                </a:cubicBezTo>
                <a:cubicBezTo>
                  <a:pt x="5457" y="9499"/>
                  <a:pt x="5457" y="9499"/>
                  <a:pt x="5457" y="9499"/>
                </a:cubicBezTo>
                <a:cubicBezTo>
                  <a:pt x="5448" y="9489"/>
                  <a:pt x="5448" y="9489"/>
                  <a:pt x="5448" y="9489"/>
                </a:cubicBezTo>
                <a:cubicBezTo>
                  <a:pt x="5438" y="9470"/>
                  <a:pt x="5438" y="9470"/>
                  <a:pt x="5438" y="9470"/>
                </a:cubicBezTo>
                <a:cubicBezTo>
                  <a:pt x="5441" y="9454"/>
                  <a:pt x="5441" y="9454"/>
                  <a:pt x="5441" y="9454"/>
                </a:cubicBezTo>
                <a:cubicBezTo>
                  <a:pt x="5430" y="9442"/>
                  <a:pt x="5430" y="9442"/>
                  <a:pt x="5430" y="9442"/>
                </a:cubicBezTo>
                <a:cubicBezTo>
                  <a:pt x="5434" y="9427"/>
                  <a:pt x="5434" y="9427"/>
                  <a:pt x="5434" y="9427"/>
                </a:cubicBezTo>
                <a:cubicBezTo>
                  <a:pt x="5452" y="9421"/>
                  <a:pt x="5452" y="9421"/>
                  <a:pt x="5452" y="9421"/>
                </a:cubicBezTo>
                <a:cubicBezTo>
                  <a:pt x="5470" y="9413"/>
                  <a:pt x="5470" y="9413"/>
                  <a:pt x="5470" y="9413"/>
                </a:cubicBezTo>
                <a:cubicBezTo>
                  <a:pt x="5481" y="9415"/>
                  <a:pt x="5481" y="9415"/>
                  <a:pt x="5481" y="9415"/>
                </a:cubicBezTo>
                <a:cubicBezTo>
                  <a:pt x="5487" y="9410"/>
                  <a:pt x="5487" y="9410"/>
                  <a:pt x="5487" y="9410"/>
                </a:cubicBezTo>
                <a:cubicBezTo>
                  <a:pt x="5486" y="9401"/>
                  <a:pt x="5486" y="9401"/>
                  <a:pt x="5486" y="9401"/>
                </a:cubicBezTo>
                <a:cubicBezTo>
                  <a:pt x="5491" y="9394"/>
                  <a:pt x="5491" y="9394"/>
                  <a:pt x="5491" y="9394"/>
                </a:cubicBezTo>
                <a:cubicBezTo>
                  <a:pt x="5501" y="9397"/>
                  <a:pt x="5501" y="9397"/>
                  <a:pt x="5501" y="9397"/>
                </a:cubicBezTo>
                <a:cubicBezTo>
                  <a:pt x="5506" y="9403"/>
                  <a:pt x="5506" y="9403"/>
                  <a:pt x="5506" y="9403"/>
                </a:cubicBezTo>
                <a:cubicBezTo>
                  <a:pt x="5514" y="9408"/>
                  <a:pt x="5514" y="9408"/>
                  <a:pt x="5514" y="9408"/>
                </a:cubicBezTo>
                <a:cubicBezTo>
                  <a:pt x="5528" y="9407"/>
                  <a:pt x="5528" y="9407"/>
                  <a:pt x="5528" y="9407"/>
                </a:cubicBezTo>
                <a:cubicBezTo>
                  <a:pt x="5542" y="9410"/>
                  <a:pt x="5542" y="9410"/>
                  <a:pt x="5542" y="9410"/>
                </a:cubicBezTo>
                <a:cubicBezTo>
                  <a:pt x="5546" y="9403"/>
                  <a:pt x="5546" y="9403"/>
                  <a:pt x="5546" y="9403"/>
                </a:cubicBezTo>
                <a:cubicBezTo>
                  <a:pt x="5535" y="9392"/>
                  <a:pt x="5535" y="9392"/>
                  <a:pt x="5535" y="9392"/>
                </a:cubicBezTo>
                <a:cubicBezTo>
                  <a:pt x="5494" y="9362"/>
                  <a:pt x="5494" y="9362"/>
                  <a:pt x="5494" y="9362"/>
                </a:cubicBezTo>
                <a:cubicBezTo>
                  <a:pt x="5484" y="9358"/>
                  <a:pt x="5484" y="9358"/>
                  <a:pt x="5484" y="9358"/>
                </a:cubicBezTo>
                <a:cubicBezTo>
                  <a:pt x="5486" y="9349"/>
                  <a:pt x="5486" y="9349"/>
                  <a:pt x="5486" y="9349"/>
                </a:cubicBezTo>
                <a:cubicBezTo>
                  <a:pt x="5479" y="9336"/>
                  <a:pt x="5479" y="9336"/>
                  <a:pt x="5479" y="9336"/>
                </a:cubicBezTo>
                <a:cubicBezTo>
                  <a:pt x="5461" y="9318"/>
                  <a:pt x="5461" y="9318"/>
                  <a:pt x="5461" y="9318"/>
                </a:cubicBezTo>
                <a:cubicBezTo>
                  <a:pt x="5453" y="9311"/>
                  <a:pt x="5453" y="9311"/>
                  <a:pt x="5453" y="9311"/>
                </a:cubicBezTo>
                <a:cubicBezTo>
                  <a:pt x="5454" y="9302"/>
                  <a:pt x="5454" y="9302"/>
                  <a:pt x="5454" y="9302"/>
                </a:cubicBezTo>
                <a:cubicBezTo>
                  <a:pt x="5451" y="9286"/>
                  <a:pt x="5451" y="9286"/>
                  <a:pt x="5451" y="9286"/>
                </a:cubicBezTo>
                <a:cubicBezTo>
                  <a:pt x="5450" y="9274"/>
                  <a:pt x="5450" y="9274"/>
                  <a:pt x="5450" y="9274"/>
                </a:cubicBezTo>
                <a:cubicBezTo>
                  <a:pt x="5459" y="9260"/>
                  <a:pt x="5459" y="9260"/>
                  <a:pt x="5459" y="9260"/>
                </a:cubicBezTo>
                <a:cubicBezTo>
                  <a:pt x="5471" y="9255"/>
                  <a:pt x="5471" y="9255"/>
                  <a:pt x="5471" y="9255"/>
                </a:cubicBezTo>
                <a:cubicBezTo>
                  <a:pt x="5472" y="9247"/>
                  <a:pt x="5472" y="9247"/>
                  <a:pt x="5472" y="9247"/>
                </a:cubicBezTo>
                <a:cubicBezTo>
                  <a:pt x="5484" y="9247"/>
                  <a:pt x="5484" y="9247"/>
                  <a:pt x="5484" y="9247"/>
                </a:cubicBezTo>
                <a:cubicBezTo>
                  <a:pt x="5497" y="9246"/>
                  <a:pt x="5497" y="9246"/>
                  <a:pt x="5497" y="9246"/>
                </a:cubicBezTo>
                <a:cubicBezTo>
                  <a:pt x="5503" y="9230"/>
                  <a:pt x="5503" y="9230"/>
                  <a:pt x="5503" y="9230"/>
                </a:cubicBezTo>
                <a:cubicBezTo>
                  <a:pt x="5497" y="9213"/>
                  <a:pt x="5497" y="9213"/>
                  <a:pt x="5497" y="9213"/>
                </a:cubicBezTo>
                <a:cubicBezTo>
                  <a:pt x="5491" y="9197"/>
                  <a:pt x="5491" y="9197"/>
                  <a:pt x="5491" y="9197"/>
                </a:cubicBezTo>
                <a:cubicBezTo>
                  <a:pt x="5489" y="9184"/>
                  <a:pt x="5489" y="9184"/>
                  <a:pt x="5489" y="9184"/>
                </a:cubicBezTo>
                <a:cubicBezTo>
                  <a:pt x="5486" y="9172"/>
                  <a:pt x="5486" y="9172"/>
                  <a:pt x="5486" y="9172"/>
                </a:cubicBezTo>
                <a:cubicBezTo>
                  <a:pt x="5495" y="9155"/>
                  <a:pt x="5495" y="9155"/>
                  <a:pt x="5495" y="9155"/>
                </a:cubicBezTo>
                <a:cubicBezTo>
                  <a:pt x="5508" y="9140"/>
                  <a:pt x="5508" y="9140"/>
                  <a:pt x="5508" y="9140"/>
                </a:cubicBezTo>
                <a:cubicBezTo>
                  <a:pt x="5524" y="9131"/>
                  <a:pt x="5524" y="9131"/>
                  <a:pt x="5524" y="9131"/>
                </a:cubicBezTo>
                <a:cubicBezTo>
                  <a:pt x="5539" y="9116"/>
                  <a:pt x="5539" y="9116"/>
                  <a:pt x="5539" y="9116"/>
                </a:cubicBezTo>
                <a:cubicBezTo>
                  <a:pt x="5547" y="9108"/>
                  <a:pt x="5547" y="9108"/>
                  <a:pt x="5547" y="9108"/>
                </a:cubicBezTo>
                <a:cubicBezTo>
                  <a:pt x="5552" y="9103"/>
                  <a:pt x="5552" y="9103"/>
                  <a:pt x="5552" y="9103"/>
                </a:cubicBezTo>
                <a:cubicBezTo>
                  <a:pt x="5552" y="9093"/>
                  <a:pt x="5552" y="9093"/>
                  <a:pt x="5552" y="9093"/>
                </a:cubicBezTo>
                <a:cubicBezTo>
                  <a:pt x="5545" y="9084"/>
                  <a:pt x="5545" y="9084"/>
                  <a:pt x="5545" y="9084"/>
                </a:cubicBezTo>
                <a:cubicBezTo>
                  <a:pt x="5545" y="9065"/>
                  <a:pt x="5545" y="9065"/>
                  <a:pt x="5545" y="9065"/>
                </a:cubicBezTo>
                <a:cubicBezTo>
                  <a:pt x="5538" y="9050"/>
                  <a:pt x="5538" y="9050"/>
                  <a:pt x="5538" y="9050"/>
                </a:cubicBezTo>
                <a:cubicBezTo>
                  <a:pt x="5529" y="9038"/>
                  <a:pt x="5529" y="9038"/>
                  <a:pt x="5529" y="9038"/>
                </a:cubicBezTo>
                <a:cubicBezTo>
                  <a:pt x="5519" y="9036"/>
                  <a:pt x="5519" y="9036"/>
                  <a:pt x="5519" y="9036"/>
                </a:cubicBezTo>
                <a:cubicBezTo>
                  <a:pt x="5501" y="9034"/>
                  <a:pt x="5501" y="9034"/>
                  <a:pt x="5501" y="9034"/>
                </a:cubicBezTo>
                <a:cubicBezTo>
                  <a:pt x="5474" y="9032"/>
                  <a:pt x="5474" y="9032"/>
                  <a:pt x="5474" y="9032"/>
                </a:cubicBezTo>
                <a:cubicBezTo>
                  <a:pt x="5457" y="9018"/>
                  <a:pt x="5457" y="9018"/>
                  <a:pt x="5457" y="9018"/>
                </a:cubicBezTo>
                <a:cubicBezTo>
                  <a:pt x="5444" y="9009"/>
                  <a:pt x="5444" y="9009"/>
                  <a:pt x="5444" y="9009"/>
                </a:cubicBezTo>
                <a:cubicBezTo>
                  <a:pt x="5427" y="9001"/>
                  <a:pt x="5427" y="9001"/>
                  <a:pt x="5427" y="9001"/>
                </a:cubicBezTo>
                <a:cubicBezTo>
                  <a:pt x="5408" y="8979"/>
                  <a:pt x="5408" y="8979"/>
                  <a:pt x="5408" y="8979"/>
                </a:cubicBezTo>
                <a:cubicBezTo>
                  <a:pt x="5400" y="8963"/>
                  <a:pt x="5400" y="8963"/>
                  <a:pt x="5400" y="8963"/>
                </a:cubicBezTo>
                <a:cubicBezTo>
                  <a:pt x="5403" y="8948"/>
                  <a:pt x="5403" y="8948"/>
                  <a:pt x="5403" y="8948"/>
                </a:cubicBezTo>
                <a:cubicBezTo>
                  <a:pt x="5406" y="8928"/>
                  <a:pt x="5406" y="8928"/>
                  <a:pt x="5406" y="8928"/>
                </a:cubicBezTo>
                <a:cubicBezTo>
                  <a:pt x="5413" y="8912"/>
                  <a:pt x="5413" y="8912"/>
                  <a:pt x="5413" y="8912"/>
                </a:cubicBezTo>
                <a:cubicBezTo>
                  <a:pt x="5420" y="8904"/>
                  <a:pt x="5420" y="8904"/>
                  <a:pt x="5420" y="8904"/>
                </a:cubicBezTo>
                <a:cubicBezTo>
                  <a:pt x="5435" y="8903"/>
                  <a:pt x="5435" y="8903"/>
                  <a:pt x="5435" y="8903"/>
                </a:cubicBezTo>
                <a:cubicBezTo>
                  <a:pt x="5440" y="8893"/>
                  <a:pt x="5440" y="8893"/>
                  <a:pt x="5440" y="8893"/>
                </a:cubicBezTo>
                <a:cubicBezTo>
                  <a:pt x="5450" y="8889"/>
                  <a:pt x="5450" y="8889"/>
                  <a:pt x="5450" y="8889"/>
                </a:cubicBezTo>
                <a:cubicBezTo>
                  <a:pt x="5461" y="8887"/>
                  <a:pt x="5461" y="8887"/>
                  <a:pt x="5461" y="8887"/>
                </a:cubicBezTo>
                <a:cubicBezTo>
                  <a:pt x="5468" y="8891"/>
                  <a:pt x="5468" y="8891"/>
                  <a:pt x="5468" y="8891"/>
                </a:cubicBezTo>
                <a:cubicBezTo>
                  <a:pt x="5480" y="8892"/>
                  <a:pt x="5480" y="8892"/>
                  <a:pt x="5480" y="8892"/>
                </a:cubicBezTo>
                <a:cubicBezTo>
                  <a:pt x="5489" y="8889"/>
                  <a:pt x="5489" y="8889"/>
                  <a:pt x="5489" y="8889"/>
                </a:cubicBezTo>
                <a:cubicBezTo>
                  <a:pt x="5488" y="8881"/>
                  <a:pt x="5488" y="8881"/>
                  <a:pt x="5488" y="8881"/>
                </a:cubicBezTo>
                <a:cubicBezTo>
                  <a:pt x="5477" y="8878"/>
                  <a:pt x="5477" y="8878"/>
                  <a:pt x="5477" y="8878"/>
                </a:cubicBezTo>
                <a:cubicBezTo>
                  <a:pt x="5476" y="8870"/>
                  <a:pt x="5476" y="8870"/>
                  <a:pt x="5476" y="8870"/>
                </a:cubicBezTo>
                <a:cubicBezTo>
                  <a:pt x="5478" y="8864"/>
                  <a:pt x="5478" y="8864"/>
                  <a:pt x="5478" y="8864"/>
                </a:cubicBezTo>
                <a:cubicBezTo>
                  <a:pt x="5483" y="8859"/>
                  <a:pt x="5483" y="8859"/>
                  <a:pt x="5483" y="8859"/>
                </a:cubicBezTo>
                <a:cubicBezTo>
                  <a:pt x="5488" y="8855"/>
                  <a:pt x="5488" y="8855"/>
                  <a:pt x="5488" y="8855"/>
                </a:cubicBezTo>
                <a:cubicBezTo>
                  <a:pt x="5489" y="8843"/>
                  <a:pt x="5489" y="8843"/>
                  <a:pt x="5489" y="8843"/>
                </a:cubicBezTo>
                <a:cubicBezTo>
                  <a:pt x="5483" y="8835"/>
                  <a:pt x="5483" y="8835"/>
                  <a:pt x="5483" y="8835"/>
                </a:cubicBezTo>
                <a:cubicBezTo>
                  <a:pt x="5483" y="8826"/>
                  <a:pt x="5483" y="8826"/>
                  <a:pt x="5483" y="8826"/>
                </a:cubicBezTo>
                <a:cubicBezTo>
                  <a:pt x="5486" y="8820"/>
                  <a:pt x="5486" y="8820"/>
                  <a:pt x="5486" y="8820"/>
                </a:cubicBezTo>
                <a:cubicBezTo>
                  <a:pt x="5478" y="8810"/>
                  <a:pt x="5478" y="8810"/>
                  <a:pt x="5478" y="8810"/>
                </a:cubicBezTo>
                <a:cubicBezTo>
                  <a:pt x="5469" y="8803"/>
                  <a:pt x="5469" y="8803"/>
                  <a:pt x="5469" y="8803"/>
                </a:cubicBezTo>
                <a:cubicBezTo>
                  <a:pt x="5467" y="8790"/>
                  <a:pt x="5467" y="8790"/>
                  <a:pt x="5467" y="8790"/>
                </a:cubicBezTo>
                <a:cubicBezTo>
                  <a:pt x="5469" y="8783"/>
                  <a:pt x="5469" y="8783"/>
                  <a:pt x="5469" y="8783"/>
                </a:cubicBezTo>
                <a:cubicBezTo>
                  <a:pt x="5475" y="8777"/>
                  <a:pt x="5475" y="8777"/>
                  <a:pt x="5475" y="8777"/>
                </a:cubicBezTo>
                <a:cubicBezTo>
                  <a:pt x="5478" y="8768"/>
                  <a:pt x="5478" y="8768"/>
                  <a:pt x="5478" y="8768"/>
                </a:cubicBezTo>
                <a:cubicBezTo>
                  <a:pt x="5487" y="8760"/>
                  <a:pt x="5487" y="8760"/>
                  <a:pt x="5487" y="8760"/>
                </a:cubicBezTo>
                <a:cubicBezTo>
                  <a:pt x="5492" y="8757"/>
                  <a:pt x="5492" y="8757"/>
                  <a:pt x="5492" y="8757"/>
                </a:cubicBezTo>
                <a:cubicBezTo>
                  <a:pt x="5502" y="8756"/>
                  <a:pt x="5502" y="8756"/>
                  <a:pt x="5502" y="8756"/>
                </a:cubicBezTo>
                <a:cubicBezTo>
                  <a:pt x="5509" y="8750"/>
                  <a:pt x="5509" y="8750"/>
                  <a:pt x="5509" y="8750"/>
                </a:cubicBezTo>
                <a:cubicBezTo>
                  <a:pt x="5508" y="8744"/>
                  <a:pt x="5508" y="8744"/>
                  <a:pt x="5508" y="8744"/>
                </a:cubicBezTo>
                <a:cubicBezTo>
                  <a:pt x="5498" y="8742"/>
                  <a:pt x="5498" y="8742"/>
                  <a:pt x="5498" y="8742"/>
                </a:cubicBezTo>
                <a:cubicBezTo>
                  <a:pt x="5487" y="8742"/>
                  <a:pt x="5487" y="8742"/>
                  <a:pt x="5487" y="8742"/>
                </a:cubicBezTo>
                <a:cubicBezTo>
                  <a:pt x="5474" y="8736"/>
                  <a:pt x="5474" y="8736"/>
                  <a:pt x="5474" y="8736"/>
                </a:cubicBezTo>
                <a:cubicBezTo>
                  <a:pt x="5463" y="8728"/>
                  <a:pt x="5463" y="8728"/>
                  <a:pt x="5463" y="8728"/>
                </a:cubicBezTo>
                <a:cubicBezTo>
                  <a:pt x="5465" y="8724"/>
                  <a:pt x="5465" y="8724"/>
                  <a:pt x="5465" y="8724"/>
                </a:cubicBezTo>
                <a:cubicBezTo>
                  <a:pt x="5471" y="8720"/>
                  <a:pt x="5471" y="8720"/>
                  <a:pt x="5471" y="8720"/>
                </a:cubicBezTo>
                <a:cubicBezTo>
                  <a:pt x="5477" y="8713"/>
                  <a:pt x="5477" y="8713"/>
                  <a:pt x="5477" y="8713"/>
                </a:cubicBezTo>
                <a:cubicBezTo>
                  <a:pt x="5488" y="8713"/>
                  <a:pt x="5488" y="8713"/>
                  <a:pt x="5488" y="8713"/>
                </a:cubicBezTo>
                <a:cubicBezTo>
                  <a:pt x="5497" y="8717"/>
                  <a:pt x="5497" y="8717"/>
                  <a:pt x="5497" y="8717"/>
                </a:cubicBezTo>
                <a:cubicBezTo>
                  <a:pt x="5502" y="8722"/>
                  <a:pt x="5502" y="8722"/>
                  <a:pt x="5502" y="8722"/>
                </a:cubicBezTo>
                <a:cubicBezTo>
                  <a:pt x="5508" y="8734"/>
                  <a:pt x="5508" y="8734"/>
                  <a:pt x="5508" y="8734"/>
                </a:cubicBezTo>
                <a:cubicBezTo>
                  <a:pt x="5512" y="8739"/>
                  <a:pt x="5512" y="8739"/>
                  <a:pt x="5512" y="8739"/>
                </a:cubicBezTo>
                <a:cubicBezTo>
                  <a:pt x="5518" y="8740"/>
                  <a:pt x="5518" y="8740"/>
                  <a:pt x="5518" y="8740"/>
                </a:cubicBezTo>
                <a:cubicBezTo>
                  <a:pt x="5529" y="8738"/>
                  <a:pt x="5529" y="8738"/>
                  <a:pt x="5529" y="8738"/>
                </a:cubicBezTo>
                <a:cubicBezTo>
                  <a:pt x="5539" y="8738"/>
                  <a:pt x="5539" y="8738"/>
                  <a:pt x="5539" y="8738"/>
                </a:cubicBezTo>
                <a:cubicBezTo>
                  <a:pt x="5545" y="8731"/>
                  <a:pt x="5545" y="8731"/>
                  <a:pt x="5545" y="8731"/>
                </a:cubicBezTo>
                <a:cubicBezTo>
                  <a:pt x="5545" y="8721"/>
                  <a:pt x="5545" y="8721"/>
                  <a:pt x="5545" y="8721"/>
                </a:cubicBezTo>
                <a:cubicBezTo>
                  <a:pt x="5541" y="8714"/>
                  <a:pt x="5541" y="8714"/>
                  <a:pt x="5541" y="8714"/>
                </a:cubicBezTo>
                <a:cubicBezTo>
                  <a:pt x="5537" y="8703"/>
                  <a:pt x="5537" y="8703"/>
                  <a:pt x="5537" y="8703"/>
                </a:cubicBezTo>
                <a:cubicBezTo>
                  <a:pt x="5531" y="8694"/>
                  <a:pt x="5531" y="8694"/>
                  <a:pt x="5531" y="8694"/>
                </a:cubicBezTo>
                <a:cubicBezTo>
                  <a:pt x="5525" y="8687"/>
                  <a:pt x="5525" y="8687"/>
                  <a:pt x="5525" y="8687"/>
                </a:cubicBezTo>
                <a:cubicBezTo>
                  <a:pt x="5516" y="8683"/>
                  <a:pt x="5516" y="8683"/>
                  <a:pt x="5516" y="8683"/>
                </a:cubicBezTo>
                <a:cubicBezTo>
                  <a:pt x="5509" y="8684"/>
                  <a:pt x="5509" y="8684"/>
                  <a:pt x="5509" y="8684"/>
                </a:cubicBezTo>
                <a:cubicBezTo>
                  <a:pt x="5502" y="8689"/>
                  <a:pt x="5502" y="8689"/>
                  <a:pt x="5502" y="8689"/>
                </a:cubicBezTo>
                <a:cubicBezTo>
                  <a:pt x="5490" y="8694"/>
                  <a:pt x="5490" y="8694"/>
                  <a:pt x="5490" y="8694"/>
                </a:cubicBezTo>
                <a:cubicBezTo>
                  <a:pt x="5490" y="8697"/>
                  <a:pt x="5490" y="8697"/>
                  <a:pt x="5490" y="8697"/>
                </a:cubicBezTo>
                <a:cubicBezTo>
                  <a:pt x="5503" y="8695"/>
                  <a:pt x="5503" y="8695"/>
                  <a:pt x="5503" y="8695"/>
                </a:cubicBezTo>
                <a:cubicBezTo>
                  <a:pt x="5509" y="8694"/>
                  <a:pt x="5509" y="8694"/>
                  <a:pt x="5509" y="8694"/>
                </a:cubicBezTo>
                <a:cubicBezTo>
                  <a:pt x="5513" y="8701"/>
                  <a:pt x="5513" y="8701"/>
                  <a:pt x="5513" y="8701"/>
                </a:cubicBezTo>
                <a:cubicBezTo>
                  <a:pt x="5509" y="8709"/>
                  <a:pt x="5509" y="8709"/>
                  <a:pt x="5509" y="8709"/>
                </a:cubicBezTo>
                <a:cubicBezTo>
                  <a:pt x="5509" y="8709"/>
                  <a:pt x="5502" y="8709"/>
                  <a:pt x="5501" y="8709"/>
                </a:cubicBezTo>
                <a:cubicBezTo>
                  <a:pt x="5500" y="8708"/>
                  <a:pt x="5487" y="8706"/>
                  <a:pt x="5487" y="8706"/>
                </a:cubicBezTo>
                <a:cubicBezTo>
                  <a:pt x="5479" y="8706"/>
                  <a:pt x="5479" y="8706"/>
                  <a:pt x="5479" y="8706"/>
                </a:cubicBezTo>
                <a:cubicBezTo>
                  <a:pt x="5479" y="8698"/>
                  <a:pt x="5479" y="8698"/>
                  <a:pt x="5479" y="8698"/>
                </a:cubicBezTo>
                <a:cubicBezTo>
                  <a:pt x="5481" y="8693"/>
                  <a:pt x="5481" y="8693"/>
                  <a:pt x="5481" y="8693"/>
                </a:cubicBezTo>
                <a:cubicBezTo>
                  <a:pt x="5478" y="8690"/>
                  <a:pt x="5478" y="8690"/>
                  <a:pt x="5478" y="8690"/>
                </a:cubicBezTo>
                <a:cubicBezTo>
                  <a:pt x="5471" y="8692"/>
                  <a:pt x="5471" y="8692"/>
                  <a:pt x="5471" y="8692"/>
                </a:cubicBezTo>
                <a:cubicBezTo>
                  <a:pt x="5467" y="8694"/>
                  <a:pt x="5467" y="8694"/>
                  <a:pt x="5467" y="8694"/>
                </a:cubicBezTo>
                <a:cubicBezTo>
                  <a:pt x="5453" y="8689"/>
                  <a:pt x="5453" y="8689"/>
                  <a:pt x="5453" y="8689"/>
                </a:cubicBezTo>
                <a:cubicBezTo>
                  <a:pt x="5453" y="8689"/>
                  <a:pt x="5443" y="8683"/>
                  <a:pt x="5442" y="8682"/>
                </a:cubicBezTo>
                <a:cubicBezTo>
                  <a:pt x="5441" y="8682"/>
                  <a:pt x="5437" y="8674"/>
                  <a:pt x="5437" y="8674"/>
                </a:cubicBezTo>
                <a:cubicBezTo>
                  <a:pt x="5439" y="8665"/>
                  <a:pt x="5439" y="8665"/>
                  <a:pt x="5439" y="8665"/>
                </a:cubicBezTo>
                <a:cubicBezTo>
                  <a:pt x="5434" y="8653"/>
                  <a:pt x="5434" y="8653"/>
                  <a:pt x="5434" y="8653"/>
                </a:cubicBezTo>
                <a:cubicBezTo>
                  <a:pt x="5435" y="8640"/>
                  <a:pt x="5435" y="8640"/>
                  <a:pt x="5435" y="8640"/>
                </a:cubicBezTo>
                <a:cubicBezTo>
                  <a:pt x="5428" y="8632"/>
                  <a:pt x="5428" y="8632"/>
                  <a:pt x="5428" y="8632"/>
                </a:cubicBezTo>
                <a:cubicBezTo>
                  <a:pt x="5417" y="8626"/>
                  <a:pt x="5417" y="8626"/>
                  <a:pt x="5417" y="8626"/>
                </a:cubicBezTo>
                <a:cubicBezTo>
                  <a:pt x="5412" y="8610"/>
                  <a:pt x="5412" y="8610"/>
                  <a:pt x="5412" y="8610"/>
                </a:cubicBezTo>
                <a:cubicBezTo>
                  <a:pt x="5408" y="8594"/>
                  <a:pt x="5408" y="8594"/>
                  <a:pt x="5408" y="8594"/>
                </a:cubicBezTo>
                <a:cubicBezTo>
                  <a:pt x="5415" y="8585"/>
                  <a:pt x="5415" y="8585"/>
                  <a:pt x="5415" y="8585"/>
                </a:cubicBezTo>
                <a:cubicBezTo>
                  <a:pt x="5423" y="8585"/>
                  <a:pt x="5423" y="8585"/>
                  <a:pt x="5423" y="8585"/>
                </a:cubicBezTo>
                <a:cubicBezTo>
                  <a:pt x="5427" y="8593"/>
                  <a:pt x="5427" y="8593"/>
                  <a:pt x="5427" y="8593"/>
                </a:cubicBezTo>
                <a:cubicBezTo>
                  <a:pt x="5435" y="8592"/>
                  <a:pt x="5435" y="8592"/>
                  <a:pt x="5435" y="8592"/>
                </a:cubicBezTo>
                <a:cubicBezTo>
                  <a:pt x="5446" y="8596"/>
                  <a:pt x="5446" y="8596"/>
                  <a:pt x="5446" y="8596"/>
                </a:cubicBezTo>
                <a:cubicBezTo>
                  <a:pt x="5462" y="8601"/>
                  <a:pt x="5462" y="8601"/>
                  <a:pt x="5462" y="8601"/>
                </a:cubicBezTo>
                <a:cubicBezTo>
                  <a:pt x="5471" y="8607"/>
                  <a:pt x="5471" y="8607"/>
                  <a:pt x="5471" y="8607"/>
                </a:cubicBezTo>
                <a:cubicBezTo>
                  <a:pt x="5484" y="8612"/>
                  <a:pt x="5484" y="8612"/>
                  <a:pt x="5484" y="8612"/>
                </a:cubicBezTo>
                <a:cubicBezTo>
                  <a:pt x="5490" y="8617"/>
                  <a:pt x="5490" y="8617"/>
                  <a:pt x="5490" y="8617"/>
                </a:cubicBezTo>
                <a:cubicBezTo>
                  <a:pt x="5503" y="8618"/>
                  <a:pt x="5503" y="8618"/>
                  <a:pt x="5503" y="8618"/>
                </a:cubicBezTo>
                <a:cubicBezTo>
                  <a:pt x="5524" y="8620"/>
                  <a:pt x="5524" y="8620"/>
                  <a:pt x="5524" y="8620"/>
                </a:cubicBezTo>
                <a:cubicBezTo>
                  <a:pt x="5544" y="8616"/>
                  <a:pt x="5544" y="8616"/>
                  <a:pt x="5544" y="8616"/>
                </a:cubicBezTo>
                <a:cubicBezTo>
                  <a:pt x="5558" y="8608"/>
                  <a:pt x="5558" y="8608"/>
                  <a:pt x="5558" y="8608"/>
                </a:cubicBezTo>
                <a:cubicBezTo>
                  <a:pt x="5571" y="8602"/>
                  <a:pt x="5571" y="8602"/>
                  <a:pt x="5571" y="8602"/>
                </a:cubicBezTo>
                <a:cubicBezTo>
                  <a:pt x="5576" y="8593"/>
                  <a:pt x="5576" y="8593"/>
                  <a:pt x="5576" y="8593"/>
                </a:cubicBezTo>
                <a:cubicBezTo>
                  <a:pt x="5576" y="8593"/>
                  <a:pt x="5578" y="8585"/>
                  <a:pt x="5578" y="8583"/>
                </a:cubicBezTo>
                <a:cubicBezTo>
                  <a:pt x="5578" y="8582"/>
                  <a:pt x="5572" y="8569"/>
                  <a:pt x="5572" y="8569"/>
                </a:cubicBezTo>
                <a:cubicBezTo>
                  <a:pt x="5552" y="8559"/>
                  <a:pt x="5552" y="8559"/>
                  <a:pt x="5552" y="8559"/>
                </a:cubicBezTo>
                <a:cubicBezTo>
                  <a:pt x="5550" y="8550"/>
                  <a:pt x="5550" y="8550"/>
                  <a:pt x="5550" y="8550"/>
                </a:cubicBezTo>
                <a:cubicBezTo>
                  <a:pt x="5554" y="8544"/>
                  <a:pt x="5554" y="8544"/>
                  <a:pt x="5554" y="8544"/>
                </a:cubicBezTo>
                <a:cubicBezTo>
                  <a:pt x="5554" y="8534"/>
                  <a:pt x="5554" y="8534"/>
                  <a:pt x="5554" y="8534"/>
                </a:cubicBezTo>
                <a:cubicBezTo>
                  <a:pt x="5555" y="8522"/>
                  <a:pt x="5555" y="8522"/>
                  <a:pt x="5555" y="8522"/>
                </a:cubicBezTo>
                <a:cubicBezTo>
                  <a:pt x="5560" y="8521"/>
                  <a:pt x="5560" y="8521"/>
                  <a:pt x="5560" y="8521"/>
                </a:cubicBezTo>
                <a:cubicBezTo>
                  <a:pt x="5560" y="8521"/>
                  <a:pt x="5563" y="8515"/>
                  <a:pt x="5563" y="8514"/>
                </a:cubicBezTo>
                <a:cubicBezTo>
                  <a:pt x="5563" y="8513"/>
                  <a:pt x="5562" y="8499"/>
                  <a:pt x="5562" y="8499"/>
                </a:cubicBezTo>
                <a:cubicBezTo>
                  <a:pt x="5553" y="8487"/>
                  <a:pt x="5553" y="8487"/>
                  <a:pt x="5553" y="8487"/>
                </a:cubicBezTo>
                <a:cubicBezTo>
                  <a:pt x="5542" y="8479"/>
                  <a:pt x="5542" y="8479"/>
                  <a:pt x="5542" y="8479"/>
                </a:cubicBezTo>
                <a:cubicBezTo>
                  <a:pt x="5533" y="8467"/>
                  <a:pt x="5533" y="8467"/>
                  <a:pt x="5533" y="8467"/>
                </a:cubicBezTo>
                <a:cubicBezTo>
                  <a:pt x="5530" y="8456"/>
                  <a:pt x="5530" y="8456"/>
                  <a:pt x="5530" y="8456"/>
                </a:cubicBezTo>
                <a:cubicBezTo>
                  <a:pt x="5528" y="8449"/>
                  <a:pt x="5528" y="8449"/>
                  <a:pt x="5528" y="8449"/>
                </a:cubicBezTo>
                <a:cubicBezTo>
                  <a:pt x="5524" y="8445"/>
                  <a:pt x="5524" y="8445"/>
                  <a:pt x="5524" y="8445"/>
                </a:cubicBezTo>
                <a:cubicBezTo>
                  <a:pt x="5526" y="8439"/>
                  <a:pt x="5526" y="8439"/>
                  <a:pt x="5526" y="8439"/>
                </a:cubicBezTo>
                <a:cubicBezTo>
                  <a:pt x="5530" y="8440"/>
                  <a:pt x="5530" y="8440"/>
                  <a:pt x="5530" y="8440"/>
                </a:cubicBezTo>
                <a:cubicBezTo>
                  <a:pt x="5536" y="8446"/>
                  <a:pt x="5536" y="8446"/>
                  <a:pt x="5536" y="8446"/>
                </a:cubicBezTo>
                <a:cubicBezTo>
                  <a:pt x="5543" y="8458"/>
                  <a:pt x="5543" y="8458"/>
                  <a:pt x="5543" y="8458"/>
                </a:cubicBezTo>
                <a:cubicBezTo>
                  <a:pt x="5563" y="8462"/>
                  <a:pt x="5563" y="8462"/>
                  <a:pt x="5563" y="8462"/>
                </a:cubicBezTo>
                <a:cubicBezTo>
                  <a:pt x="5579" y="8459"/>
                  <a:pt x="5579" y="8459"/>
                  <a:pt x="5579" y="8459"/>
                </a:cubicBezTo>
                <a:cubicBezTo>
                  <a:pt x="5594" y="8462"/>
                  <a:pt x="5594" y="8462"/>
                  <a:pt x="5594" y="8462"/>
                </a:cubicBezTo>
                <a:cubicBezTo>
                  <a:pt x="5606" y="8463"/>
                  <a:pt x="5606" y="8463"/>
                  <a:pt x="5606" y="8463"/>
                </a:cubicBezTo>
                <a:cubicBezTo>
                  <a:pt x="5622" y="8461"/>
                  <a:pt x="5622" y="8461"/>
                  <a:pt x="5622" y="8461"/>
                </a:cubicBezTo>
                <a:cubicBezTo>
                  <a:pt x="5649" y="8455"/>
                  <a:pt x="5649" y="8455"/>
                  <a:pt x="5649" y="8455"/>
                </a:cubicBezTo>
                <a:cubicBezTo>
                  <a:pt x="5663" y="8457"/>
                  <a:pt x="5663" y="8457"/>
                  <a:pt x="5663" y="8457"/>
                </a:cubicBezTo>
                <a:cubicBezTo>
                  <a:pt x="5677" y="8450"/>
                  <a:pt x="5677" y="8450"/>
                  <a:pt x="5677" y="8450"/>
                </a:cubicBezTo>
                <a:cubicBezTo>
                  <a:pt x="5703" y="8447"/>
                  <a:pt x="5703" y="8447"/>
                  <a:pt x="5703" y="8447"/>
                </a:cubicBezTo>
                <a:cubicBezTo>
                  <a:pt x="5725" y="8438"/>
                  <a:pt x="5725" y="8438"/>
                  <a:pt x="5725" y="8438"/>
                </a:cubicBezTo>
                <a:cubicBezTo>
                  <a:pt x="5747" y="8434"/>
                  <a:pt x="5747" y="8434"/>
                  <a:pt x="5747" y="8434"/>
                </a:cubicBezTo>
                <a:cubicBezTo>
                  <a:pt x="5760" y="8428"/>
                  <a:pt x="5760" y="8428"/>
                  <a:pt x="5760" y="8428"/>
                </a:cubicBezTo>
                <a:cubicBezTo>
                  <a:pt x="5772" y="8422"/>
                  <a:pt x="5772" y="8422"/>
                  <a:pt x="5772" y="8422"/>
                </a:cubicBezTo>
                <a:cubicBezTo>
                  <a:pt x="5784" y="8413"/>
                  <a:pt x="5784" y="8413"/>
                  <a:pt x="5784" y="8413"/>
                </a:cubicBezTo>
                <a:cubicBezTo>
                  <a:pt x="5793" y="8402"/>
                  <a:pt x="5793" y="8402"/>
                  <a:pt x="5793" y="8402"/>
                </a:cubicBezTo>
                <a:cubicBezTo>
                  <a:pt x="5797" y="8391"/>
                  <a:pt x="5797" y="8391"/>
                  <a:pt x="5797" y="8391"/>
                </a:cubicBezTo>
                <a:cubicBezTo>
                  <a:pt x="5796" y="8376"/>
                  <a:pt x="5796" y="8376"/>
                  <a:pt x="5796" y="8376"/>
                </a:cubicBezTo>
                <a:cubicBezTo>
                  <a:pt x="5805" y="8362"/>
                  <a:pt x="5805" y="8362"/>
                  <a:pt x="5805" y="8362"/>
                </a:cubicBezTo>
                <a:cubicBezTo>
                  <a:pt x="5819" y="8348"/>
                  <a:pt x="5819" y="8348"/>
                  <a:pt x="5819" y="8348"/>
                </a:cubicBezTo>
                <a:cubicBezTo>
                  <a:pt x="5823" y="8326"/>
                  <a:pt x="5823" y="8326"/>
                  <a:pt x="5823" y="8326"/>
                </a:cubicBezTo>
                <a:cubicBezTo>
                  <a:pt x="5829" y="8310"/>
                  <a:pt x="5829" y="8310"/>
                  <a:pt x="5829" y="8310"/>
                </a:cubicBezTo>
                <a:cubicBezTo>
                  <a:pt x="5825" y="8293"/>
                  <a:pt x="5825" y="8293"/>
                  <a:pt x="5825" y="8293"/>
                </a:cubicBezTo>
                <a:cubicBezTo>
                  <a:pt x="5820" y="8279"/>
                  <a:pt x="5820" y="8279"/>
                  <a:pt x="5820" y="8279"/>
                </a:cubicBezTo>
                <a:cubicBezTo>
                  <a:pt x="5814" y="8270"/>
                  <a:pt x="5814" y="8270"/>
                  <a:pt x="5814" y="8270"/>
                </a:cubicBezTo>
                <a:cubicBezTo>
                  <a:pt x="5808" y="8268"/>
                  <a:pt x="5808" y="8268"/>
                  <a:pt x="5808" y="8268"/>
                </a:cubicBezTo>
                <a:cubicBezTo>
                  <a:pt x="5799" y="8269"/>
                  <a:pt x="5799" y="8269"/>
                  <a:pt x="5799" y="8269"/>
                </a:cubicBezTo>
                <a:cubicBezTo>
                  <a:pt x="5783" y="8258"/>
                  <a:pt x="5783" y="8258"/>
                  <a:pt x="5783" y="8258"/>
                </a:cubicBezTo>
                <a:cubicBezTo>
                  <a:pt x="5769" y="8244"/>
                  <a:pt x="5769" y="8244"/>
                  <a:pt x="5769" y="8244"/>
                </a:cubicBezTo>
                <a:cubicBezTo>
                  <a:pt x="5765" y="8230"/>
                  <a:pt x="5765" y="8230"/>
                  <a:pt x="5765" y="8230"/>
                </a:cubicBezTo>
                <a:cubicBezTo>
                  <a:pt x="5770" y="8218"/>
                  <a:pt x="5770" y="8218"/>
                  <a:pt x="5770" y="8218"/>
                </a:cubicBezTo>
                <a:cubicBezTo>
                  <a:pt x="5778" y="8210"/>
                  <a:pt x="5778" y="8210"/>
                  <a:pt x="5778" y="8210"/>
                </a:cubicBezTo>
                <a:cubicBezTo>
                  <a:pt x="5776" y="8202"/>
                  <a:pt x="5776" y="8202"/>
                  <a:pt x="5776" y="8202"/>
                </a:cubicBezTo>
                <a:cubicBezTo>
                  <a:pt x="5764" y="8188"/>
                  <a:pt x="5764" y="8188"/>
                  <a:pt x="5764" y="8188"/>
                </a:cubicBezTo>
                <a:cubicBezTo>
                  <a:pt x="5743" y="8174"/>
                  <a:pt x="5743" y="8174"/>
                  <a:pt x="5743" y="8174"/>
                </a:cubicBezTo>
                <a:cubicBezTo>
                  <a:pt x="5725" y="8164"/>
                  <a:pt x="5725" y="8164"/>
                  <a:pt x="5725" y="8164"/>
                </a:cubicBezTo>
                <a:cubicBezTo>
                  <a:pt x="5700" y="8154"/>
                  <a:pt x="5700" y="8154"/>
                  <a:pt x="5700" y="8154"/>
                </a:cubicBezTo>
                <a:cubicBezTo>
                  <a:pt x="5685" y="8142"/>
                  <a:pt x="5685" y="8142"/>
                  <a:pt x="5685" y="8142"/>
                </a:cubicBezTo>
                <a:cubicBezTo>
                  <a:pt x="5678" y="8133"/>
                  <a:pt x="5678" y="8133"/>
                  <a:pt x="5678" y="8133"/>
                </a:cubicBezTo>
                <a:cubicBezTo>
                  <a:pt x="5674" y="8122"/>
                  <a:pt x="5674" y="8122"/>
                  <a:pt x="5674" y="8122"/>
                </a:cubicBezTo>
                <a:cubicBezTo>
                  <a:pt x="5679" y="8111"/>
                  <a:pt x="5679" y="8111"/>
                  <a:pt x="5679" y="8111"/>
                </a:cubicBezTo>
                <a:cubicBezTo>
                  <a:pt x="5687" y="8110"/>
                  <a:pt x="5687" y="8110"/>
                  <a:pt x="5687" y="8110"/>
                </a:cubicBezTo>
                <a:cubicBezTo>
                  <a:pt x="5696" y="8114"/>
                  <a:pt x="5696" y="8114"/>
                  <a:pt x="5696" y="8114"/>
                </a:cubicBezTo>
                <a:cubicBezTo>
                  <a:pt x="5705" y="8120"/>
                  <a:pt x="5705" y="8120"/>
                  <a:pt x="5705" y="8120"/>
                </a:cubicBezTo>
                <a:cubicBezTo>
                  <a:pt x="5711" y="8130"/>
                  <a:pt x="5711" y="8130"/>
                  <a:pt x="5711" y="8130"/>
                </a:cubicBezTo>
                <a:cubicBezTo>
                  <a:pt x="5717" y="8136"/>
                  <a:pt x="5717" y="8136"/>
                  <a:pt x="5717" y="8136"/>
                </a:cubicBezTo>
                <a:cubicBezTo>
                  <a:pt x="5728" y="8136"/>
                  <a:pt x="5728" y="8136"/>
                  <a:pt x="5728" y="8136"/>
                </a:cubicBezTo>
                <a:cubicBezTo>
                  <a:pt x="5739" y="8132"/>
                  <a:pt x="5739" y="8132"/>
                  <a:pt x="5739" y="8132"/>
                </a:cubicBezTo>
                <a:cubicBezTo>
                  <a:pt x="5755" y="8132"/>
                  <a:pt x="5755" y="8132"/>
                  <a:pt x="5755" y="8132"/>
                </a:cubicBezTo>
                <a:cubicBezTo>
                  <a:pt x="5768" y="8140"/>
                  <a:pt x="5768" y="8140"/>
                  <a:pt x="5768" y="8140"/>
                </a:cubicBezTo>
                <a:cubicBezTo>
                  <a:pt x="5778" y="8147"/>
                  <a:pt x="5778" y="8147"/>
                  <a:pt x="5778" y="8147"/>
                </a:cubicBezTo>
                <a:cubicBezTo>
                  <a:pt x="5790" y="8155"/>
                  <a:pt x="5790" y="8155"/>
                  <a:pt x="5790" y="8155"/>
                </a:cubicBezTo>
                <a:cubicBezTo>
                  <a:pt x="5804" y="8156"/>
                  <a:pt x="5804" y="8156"/>
                  <a:pt x="5804" y="8156"/>
                </a:cubicBezTo>
                <a:cubicBezTo>
                  <a:pt x="5809" y="8163"/>
                  <a:pt x="5809" y="8163"/>
                  <a:pt x="5809" y="8163"/>
                </a:cubicBezTo>
                <a:cubicBezTo>
                  <a:pt x="5815" y="8172"/>
                  <a:pt x="5815" y="8172"/>
                  <a:pt x="5815" y="8172"/>
                </a:cubicBezTo>
                <a:cubicBezTo>
                  <a:pt x="5826" y="8172"/>
                  <a:pt x="5826" y="8172"/>
                  <a:pt x="5826" y="8172"/>
                </a:cubicBezTo>
                <a:cubicBezTo>
                  <a:pt x="5836" y="8167"/>
                  <a:pt x="5836" y="8167"/>
                  <a:pt x="5836" y="8167"/>
                </a:cubicBezTo>
                <a:cubicBezTo>
                  <a:pt x="5840" y="8157"/>
                  <a:pt x="5840" y="8157"/>
                  <a:pt x="5840" y="8157"/>
                </a:cubicBezTo>
                <a:cubicBezTo>
                  <a:pt x="5852" y="8155"/>
                  <a:pt x="5852" y="8155"/>
                  <a:pt x="5852" y="8155"/>
                </a:cubicBezTo>
                <a:cubicBezTo>
                  <a:pt x="5864" y="8157"/>
                  <a:pt x="5864" y="8157"/>
                  <a:pt x="5864" y="8157"/>
                </a:cubicBezTo>
                <a:cubicBezTo>
                  <a:pt x="5875" y="8161"/>
                  <a:pt x="5875" y="8161"/>
                  <a:pt x="5875" y="8161"/>
                </a:cubicBezTo>
                <a:cubicBezTo>
                  <a:pt x="5880" y="8167"/>
                  <a:pt x="5880" y="8167"/>
                  <a:pt x="5880" y="8167"/>
                </a:cubicBezTo>
                <a:cubicBezTo>
                  <a:pt x="5890" y="8165"/>
                  <a:pt x="5890" y="8165"/>
                  <a:pt x="5890" y="8165"/>
                </a:cubicBezTo>
                <a:cubicBezTo>
                  <a:pt x="5898" y="8166"/>
                  <a:pt x="5898" y="8166"/>
                  <a:pt x="5898" y="8166"/>
                </a:cubicBezTo>
                <a:cubicBezTo>
                  <a:pt x="5906" y="8169"/>
                  <a:pt x="5906" y="8169"/>
                  <a:pt x="5906" y="8169"/>
                </a:cubicBezTo>
                <a:cubicBezTo>
                  <a:pt x="5917" y="8165"/>
                  <a:pt x="5917" y="8165"/>
                  <a:pt x="5917" y="8165"/>
                </a:cubicBezTo>
                <a:cubicBezTo>
                  <a:pt x="5932" y="8154"/>
                  <a:pt x="5932" y="8154"/>
                  <a:pt x="5932" y="8154"/>
                </a:cubicBezTo>
                <a:cubicBezTo>
                  <a:pt x="5933" y="8146"/>
                  <a:pt x="5933" y="8146"/>
                  <a:pt x="5933" y="8146"/>
                </a:cubicBezTo>
                <a:cubicBezTo>
                  <a:pt x="5938" y="8144"/>
                  <a:pt x="5938" y="8144"/>
                  <a:pt x="5938" y="8144"/>
                </a:cubicBezTo>
                <a:cubicBezTo>
                  <a:pt x="5941" y="8147"/>
                  <a:pt x="5941" y="8147"/>
                  <a:pt x="5941" y="8147"/>
                </a:cubicBezTo>
                <a:cubicBezTo>
                  <a:pt x="5949" y="8143"/>
                  <a:pt x="5949" y="8143"/>
                  <a:pt x="5949" y="8143"/>
                </a:cubicBezTo>
                <a:cubicBezTo>
                  <a:pt x="5954" y="8134"/>
                  <a:pt x="5954" y="8134"/>
                  <a:pt x="5954" y="8134"/>
                </a:cubicBezTo>
                <a:cubicBezTo>
                  <a:pt x="5962" y="8124"/>
                  <a:pt x="5962" y="8124"/>
                  <a:pt x="5962" y="8124"/>
                </a:cubicBezTo>
                <a:cubicBezTo>
                  <a:pt x="5961" y="8111"/>
                  <a:pt x="5961" y="8111"/>
                  <a:pt x="5961" y="8111"/>
                </a:cubicBezTo>
                <a:cubicBezTo>
                  <a:pt x="5971" y="8106"/>
                  <a:pt x="5971" y="8106"/>
                  <a:pt x="5971" y="8106"/>
                </a:cubicBezTo>
                <a:cubicBezTo>
                  <a:pt x="5972" y="8096"/>
                  <a:pt x="5972" y="8096"/>
                  <a:pt x="5972" y="8096"/>
                </a:cubicBezTo>
                <a:cubicBezTo>
                  <a:pt x="5970" y="8084"/>
                  <a:pt x="5970" y="8084"/>
                  <a:pt x="5970" y="8084"/>
                </a:cubicBezTo>
                <a:cubicBezTo>
                  <a:pt x="5974" y="8080"/>
                  <a:pt x="5974" y="8080"/>
                  <a:pt x="5974" y="8080"/>
                </a:cubicBezTo>
                <a:cubicBezTo>
                  <a:pt x="5979" y="8078"/>
                  <a:pt x="5979" y="8078"/>
                  <a:pt x="5979" y="8078"/>
                </a:cubicBezTo>
                <a:cubicBezTo>
                  <a:pt x="5991" y="8067"/>
                  <a:pt x="5991" y="8067"/>
                  <a:pt x="5991" y="8067"/>
                </a:cubicBezTo>
                <a:cubicBezTo>
                  <a:pt x="6002" y="8050"/>
                  <a:pt x="6002" y="8050"/>
                  <a:pt x="6002" y="8050"/>
                </a:cubicBezTo>
                <a:cubicBezTo>
                  <a:pt x="6013" y="8039"/>
                  <a:pt x="6013" y="8039"/>
                  <a:pt x="6013" y="8039"/>
                </a:cubicBezTo>
                <a:cubicBezTo>
                  <a:pt x="6013" y="8039"/>
                  <a:pt x="6014" y="8025"/>
                  <a:pt x="6014" y="8024"/>
                </a:cubicBezTo>
                <a:cubicBezTo>
                  <a:pt x="6014" y="8023"/>
                  <a:pt x="6018" y="8011"/>
                  <a:pt x="6018" y="8011"/>
                </a:cubicBezTo>
                <a:cubicBezTo>
                  <a:pt x="6019" y="7988"/>
                  <a:pt x="6019" y="7988"/>
                  <a:pt x="6019" y="7988"/>
                </a:cubicBezTo>
                <a:cubicBezTo>
                  <a:pt x="6026" y="7972"/>
                  <a:pt x="6026" y="7972"/>
                  <a:pt x="6026" y="7972"/>
                </a:cubicBezTo>
                <a:cubicBezTo>
                  <a:pt x="6033" y="7963"/>
                  <a:pt x="6033" y="7963"/>
                  <a:pt x="6033" y="7963"/>
                </a:cubicBezTo>
                <a:cubicBezTo>
                  <a:pt x="6058" y="7939"/>
                  <a:pt x="6058" y="7939"/>
                  <a:pt x="6058" y="7939"/>
                </a:cubicBezTo>
                <a:cubicBezTo>
                  <a:pt x="6079" y="7919"/>
                  <a:pt x="6079" y="7919"/>
                  <a:pt x="6079" y="7919"/>
                </a:cubicBezTo>
                <a:cubicBezTo>
                  <a:pt x="6092" y="7897"/>
                  <a:pt x="6092" y="7897"/>
                  <a:pt x="6092" y="7897"/>
                </a:cubicBezTo>
                <a:cubicBezTo>
                  <a:pt x="6106" y="7874"/>
                  <a:pt x="6106" y="7874"/>
                  <a:pt x="6106" y="7874"/>
                </a:cubicBezTo>
                <a:cubicBezTo>
                  <a:pt x="6115" y="7855"/>
                  <a:pt x="6115" y="7855"/>
                  <a:pt x="6115" y="7855"/>
                </a:cubicBezTo>
                <a:cubicBezTo>
                  <a:pt x="6118" y="7835"/>
                  <a:pt x="6118" y="7835"/>
                  <a:pt x="6118" y="7835"/>
                </a:cubicBezTo>
                <a:cubicBezTo>
                  <a:pt x="6123" y="7806"/>
                  <a:pt x="6123" y="7806"/>
                  <a:pt x="6123" y="7806"/>
                </a:cubicBezTo>
                <a:cubicBezTo>
                  <a:pt x="6133" y="7780"/>
                  <a:pt x="6133" y="7780"/>
                  <a:pt x="6133" y="7780"/>
                </a:cubicBezTo>
                <a:cubicBezTo>
                  <a:pt x="6141" y="7758"/>
                  <a:pt x="6141" y="7758"/>
                  <a:pt x="6141" y="7758"/>
                </a:cubicBezTo>
                <a:cubicBezTo>
                  <a:pt x="6160" y="7730"/>
                  <a:pt x="6160" y="7730"/>
                  <a:pt x="6160" y="7730"/>
                </a:cubicBezTo>
                <a:cubicBezTo>
                  <a:pt x="6178" y="7715"/>
                  <a:pt x="6178" y="7715"/>
                  <a:pt x="6178" y="7715"/>
                </a:cubicBezTo>
                <a:cubicBezTo>
                  <a:pt x="6187" y="7709"/>
                  <a:pt x="6187" y="7709"/>
                  <a:pt x="6187" y="7709"/>
                </a:cubicBezTo>
                <a:cubicBezTo>
                  <a:pt x="6191" y="7703"/>
                  <a:pt x="6191" y="7703"/>
                  <a:pt x="6191" y="7703"/>
                </a:cubicBezTo>
                <a:cubicBezTo>
                  <a:pt x="6186" y="7695"/>
                  <a:pt x="6186" y="7695"/>
                  <a:pt x="6186" y="7695"/>
                </a:cubicBezTo>
                <a:cubicBezTo>
                  <a:pt x="6184" y="7687"/>
                  <a:pt x="6184" y="7687"/>
                  <a:pt x="6184" y="7687"/>
                </a:cubicBezTo>
                <a:cubicBezTo>
                  <a:pt x="6187" y="7684"/>
                  <a:pt x="6187" y="7684"/>
                  <a:pt x="6187" y="7684"/>
                </a:cubicBezTo>
                <a:cubicBezTo>
                  <a:pt x="6190" y="7688"/>
                  <a:pt x="6190" y="7688"/>
                  <a:pt x="6190" y="7688"/>
                </a:cubicBezTo>
                <a:cubicBezTo>
                  <a:pt x="6191" y="7693"/>
                  <a:pt x="6191" y="7693"/>
                  <a:pt x="6191" y="7693"/>
                </a:cubicBezTo>
                <a:cubicBezTo>
                  <a:pt x="6196" y="7695"/>
                  <a:pt x="6196" y="7695"/>
                  <a:pt x="6196" y="7695"/>
                </a:cubicBezTo>
                <a:cubicBezTo>
                  <a:pt x="6199" y="7689"/>
                  <a:pt x="6199" y="7689"/>
                  <a:pt x="6199" y="7689"/>
                </a:cubicBezTo>
                <a:cubicBezTo>
                  <a:pt x="6195" y="7675"/>
                  <a:pt x="6195" y="7675"/>
                  <a:pt x="6195" y="7675"/>
                </a:cubicBezTo>
                <a:cubicBezTo>
                  <a:pt x="6195" y="7650"/>
                  <a:pt x="6195" y="7650"/>
                  <a:pt x="6195" y="7650"/>
                </a:cubicBezTo>
                <a:cubicBezTo>
                  <a:pt x="6202" y="7636"/>
                  <a:pt x="6202" y="7636"/>
                  <a:pt x="6202" y="7636"/>
                </a:cubicBezTo>
                <a:cubicBezTo>
                  <a:pt x="6205" y="7624"/>
                  <a:pt x="6205" y="7624"/>
                  <a:pt x="6205" y="7624"/>
                </a:cubicBezTo>
                <a:cubicBezTo>
                  <a:pt x="6202" y="7618"/>
                  <a:pt x="6202" y="7618"/>
                  <a:pt x="6202" y="7618"/>
                </a:cubicBezTo>
                <a:cubicBezTo>
                  <a:pt x="6197" y="7617"/>
                  <a:pt x="6197" y="7617"/>
                  <a:pt x="6197" y="7617"/>
                </a:cubicBezTo>
                <a:cubicBezTo>
                  <a:pt x="6193" y="7623"/>
                  <a:pt x="6193" y="7623"/>
                  <a:pt x="6193" y="7623"/>
                </a:cubicBezTo>
                <a:cubicBezTo>
                  <a:pt x="6192" y="7634"/>
                  <a:pt x="6192" y="7634"/>
                  <a:pt x="6192" y="7634"/>
                </a:cubicBezTo>
                <a:cubicBezTo>
                  <a:pt x="6189" y="7637"/>
                  <a:pt x="6189" y="7637"/>
                  <a:pt x="6189" y="7637"/>
                </a:cubicBezTo>
                <a:cubicBezTo>
                  <a:pt x="6189" y="7637"/>
                  <a:pt x="6187" y="7632"/>
                  <a:pt x="6187" y="7631"/>
                </a:cubicBezTo>
                <a:cubicBezTo>
                  <a:pt x="6187" y="7630"/>
                  <a:pt x="6188" y="7617"/>
                  <a:pt x="6188" y="7617"/>
                </a:cubicBezTo>
                <a:cubicBezTo>
                  <a:pt x="6188" y="7617"/>
                  <a:pt x="6192" y="7608"/>
                  <a:pt x="6192" y="7607"/>
                </a:cubicBezTo>
                <a:cubicBezTo>
                  <a:pt x="6192" y="7606"/>
                  <a:pt x="6188" y="7597"/>
                  <a:pt x="6188" y="7597"/>
                </a:cubicBezTo>
                <a:cubicBezTo>
                  <a:pt x="6179" y="7586"/>
                  <a:pt x="6179" y="7586"/>
                  <a:pt x="6179" y="7586"/>
                </a:cubicBezTo>
                <a:cubicBezTo>
                  <a:pt x="6183" y="7578"/>
                  <a:pt x="6183" y="7578"/>
                  <a:pt x="6183" y="7578"/>
                </a:cubicBezTo>
                <a:cubicBezTo>
                  <a:pt x="6182" y="7570"/>
                  <a:pt x="6182" y="7570"/>
                  <a:pt x="6182" y="7570"/>
                </a:cubicBezTo>
                <a:cubicBezTo>
                  <a:pt x="6178" y="7564"/>
                  <a:pt x="6178" y="7564"/>
                  <a:pt x="6178" y="7564"/>
                </a:cubicBezTo>
                <a:cubicBezTo>
                  <a:pt x="6177" y="7556"/>
                  <a:pt x="6177" y="7556"/>
                  <a:pt x="6177" y="7556"/>
                </a:cubicBezTo>
                <a:cubicBezTo>
                  <a:pt x="6180" y="7549"/>
                  <a:pt x="6180" y="7549"/>
                  <a:pt x="6180" y="7549"/>
                </a:cubicBezTo>
                <a:cubicBezTo>
                  <a:pt x="6183" y="7542"/>
                  <a:pt x="6183" y="7542"/>
                  <a:pt x="6183" y="7542"/>
                </a:cubicBezTo>
                <a:cubicBezTo>
                  <a:pt x="6186" y="7537"/>
                  <a:pt x="6186" y="7537"/>
                  <a:pt x="6186" y="7537"/>
                </a:cubicBezTo>
                <a:cubicBezTo>
                  <a:pt x="6181" y="7528"/>
                  <a:pt x="6181" y="7528"/>
                  <a:pt x="6181" y="7528"/>
                </a:cubicBezTo>
                <a:cubicBezTo>
                  <a:pt x="6175" y="7527"/>
                  <a:pt x="6175" y="7527"/>
                  <a:pt x="6175" y="7527"/>
                </a:cubicBezTo>
                <a:cubicBezTo>
                  <a:pt x="6174" y="7514"/>
                  <a:pt x="6174" y="7514"/>
                  <a:pt x="6174" y="7514"/>
                </a:cubicBezTo>
                <a:cubicBezTo>
                  <a:pt x="6180" y="7503"/>
                  <a:pt x="6180" y="7503"/>
                  <a:pt x="6180" y="7503"/>
                </a:cubicBezTo>
                <a:cubicBezTo>
                  <a:pt x="6183" y="7494"/>
                  <a:pt x="6183" y="7494"/>
                  <a:pt x="6183" y="7494"/>
                </a:cubicBezTo>
                <a:cubicBezTo>
                  <a:pt x="6186" y="7486"/>
                  <a:pt x="6186" y="7486"/>
                  <a:pt x="6186" y="7486"/>
                </a:cubicBezTo>
                <a:cubicBezTo>
                  <a:pt x="6179" y="7481"/>
                  <a:pt x="6179" y="7481"/>
                  <a:pt x="6179" y="7481"/>
                </a:cubicBezTo>
                <a:cubicBezTo>
                  <a:pt x="6178" y="7472"/>
                  <a:pt x="6178" y="7472"/>
                  <a:pt x="6178" y="7472"/>
                </a:cubicBezTo>
                <a:cubicBezTo>
                  <a:pt x="6183" y="7466"/>
                  <a:pt x="6183" y="7466"/>
                  <a:pt x="6183" y="7466"/>
                </a:cubicBezTo>
                <a:cubicBezTo>
                  <a:pt x="6189" y="7467"/>
                  <a:pt x="6189" y="7467"/>
                  <a:pt x="6189" y="7467"/>
                </a:cubicBezTo>
                <a:cubicBezTo>
                  <a:pt x="6189" y="7472"/>
                  <a:pt x="6189" y="7472"/>
                  <a:pt x="6189" y="7472"/>
                </a:cubicBezTo>
                <a:cubicBezTo>
                  <a:pt x="6188" y="7476"/>
                  <a:pt x="6188" y="7476"/>
                  <a:pt x="6188" y="7476"/>
                </a:cubicBezTo>
                <a:cubicBezTo>
                  <a:pt x="6191" y="7480"/>
                  <a:pt x="6191" y="7480"/>
                  <a:pt x="6191" y="7480"/>
                </a:cubicBezTo>
                <a:cubicBezTo>
                  <a:pt x="6195" y="7479"/>
                  <a:pt x="6195" y="7479"/>
                  <a:pt x="6195" y="7479"/>
                </a:cubicBezTo>
                <a:cubicBezTo>
                  <a:pt x="6198" y="7471"/>
                  <a:pt x="6198" y="7471"/>
                  <a:pt x="6198" y="7471"/>
                </a:cubicBezTo>
                <a:cubicBezTo>
                  <a:pt x="6204" y="7465"/>
                  <a:pt x="6204" y="7465"/>
                  <a:pt x="6204" y="7465"/>
                </a:cubicBezTo>
                <a:cubicBezTo>
                  <a:pt x="6212" y="7461"/>
                  <a:pt x="6212" y="7461"/>
                  <a:pt x="6212" y="7461"/>
                </a:cubicBezTo>
                <a:cubicBezTo>
                  <a:pt x="6213" y="7453"/>
                  <a:pt x="6213" y="7453"/>
                  <a:pt x="6213" y="7453"/>
                </a:cubicBezTo>
                <a:cubicBezTo>
                  <a:pt x="6208" y="7447"/>
                  <a:pt x="6208" y="7447"/>
                  <a:pt x="6208" y="7447"/>
                </a:cubicBezTo>
                <a:cubicBezTo>
                  <a:pt x="6210" y="7438"/>
                  <a:pt x="6210" y="7438"/>
                  <a:pt x="6210" y="7438"/>
                </a:cubicBezTo>
                <a:cubicBezTo>
                  <a:pt x="6223" y="7431"/>
                  <a:pt x="6223" y="7431"/>
                  <a:pt x="6223" y="7431"/>
                </a:cubicBezTo>
                <a:cubicBezTo>
                  <a:pt x="6237" y="7422"/>
                  <a:pt x="6237" y="7422"/>
                  <a:pt x="6237" y="7422"/>
                </a:cubicBezTo>
                <a:cubicBezTo>
                  <a:pt x="6252" y="7414"/>
                  <a:pt x="6252" y="7414"/>
                  <a:pt x="6252" y="7414"/>
                </a:cubicBezTo>
                <a:cubicBezTo>
                  <a:pt x="6260" y="7407"/>
                  <a:pt x="6260" y="7407"/>
                  <a:pt x="6260" y="7407"/>
                </a:cubicBezTo>
                <a:cubicBezTo>
                  <a:pt x="6263" y="7395"/>
                  <a:pt x="6263" y="7395"/>
                  <a:pt x="6263" y="7395"/>
                </a:cubicBezTo>
                <a:cubicBezTo>
                  <a:pt x="6277" y="7386"/>
                  <a:pt x="6277" y="7386"/>
                  <a:pt x="6277" y="7386"/>
                </a:cubicBezTo>
                <a:cubicBezTo>
                  <a:pt x="6287" y="7378"/>
                  <a:pt x="6287" y="7378"/>
                  <a:pt x="6287" y="7378"/>
                </a:cubicBezTo>
                <a:cubicBezTo>
                  <a:pt x="6293" y="7379"/>
                  <a:pt x="6293" y="7379"/>
                  <a:pt x="6293" y="7379"/>
                </a:cubicBezTo>
                <a:cubicBezTo>
                  <a:pt x="6300" y="7378"/>
                  <a:pt x="6300" y="7378"/>
                  <a:pt x="6300" y="7378"/>
                </a:cubicBezTo>
                <a:cubicBezTo>
                  <a:pt x="6308" y="7375"/>
                  <a:pt x="6308" y="7375"/>
                  <a:pt x="6308" y="7375"/>
                </a:cubicBezTo>
                <a:cubicBezTo>
                  <a:pt x="6311" y="7365"/>
                  <a:pt x="6311" y="7365"/>
                  <a:pt x="6311" y="7365"/>
                </a:cubicBezTo>
                <a:cubicBezTo>
                  <a:pt x="6316" y="7360"/>
                  <a:pt x="6316" y="7360"/>
                  <a:pt x="6316" y="7360"/>
                </a:cubicBezTo>
                <a:cubicBezTo>
                  <a:pt x="6326" y="7357"/>
                  <a:pt x="6326" y="7357"/>
                  <a:pt x="6326" y="7357"/>
                </a:cubicBezTo>
                <a:cubicBezTo>
                  <a:pt x="6334" y="7358"/>
                  <a:pt x="6334" y="7358"/>
                  <a:pt x="6334" y="7358"/>
                </a:cubicBezTo>
                <a:cubicBezTo>
                  <a:pt x="6342" y="7360"/>
                  <a:pt x="6342" y="7360"/>
                  <a:pt x="6342" y="7360"/>
                </a:cubicBezTo>
                <a:cubicBezTo>
                  <a:pt x="6352" y="7362"/>
                  <a:pt x="6352" y="7362"/>
                  <a:pt x="6352" y="7362"/>
                </a:cubicBezTo>
                <a:cubicBezTo>
                  <a:pt x="6352" y="7367"/>
                  <a:pt x="6352" y="7367"/>
                  <a:pt x="6352" y="7367"/>
                </a:cubicBezTo>
                <a:cubicBezTo>
                  <a:pt x="6356" y="7373"/>
                  <a:pt x="6356" y="7373"/>
                  <a:pt x="6356" y="7373"/>
                </a:cubicBezTo>
                <a:cubicBezTo>
                  <a:pt x="6362" y="7373"/>
                  <a:pt x="6362" y="7373"/>
                  <a:pt x="6362" y="7373"/>
                </a:cubicBezTo>
                <a:cubicBezTo>
                  <a:pt x="6369" y="7370"/>
                  <a:pt x="6369" y="7370"/>
                  <a:pt x="6369" y="7370"/>
                </a:cubicBezTo>
                <a:cubicBezTo>
                  <a:pt x="6370" y="7362"/>
                  <a:pt x="6370" y="7362"/>
                  <a:pt x="6370" y="7362"/>
                </a:cubicBezTo>
                <a:cubicBezTo>
                  <a:pt x="6365" y="7355"/>
                  <a:pt x="6365" y="7355"/>
                  <a:pt x="6365" y="7355"/>
                </a:cubicBezTo>
                <a:cubicBezTo>
                  <a:pt x="6359" y="7355"/>
                  <a:pt x="6359" y="7355"/>
                  <a:pt x="6359" y="7355"/>
                </a:cubicBezTo>
                <a:cubicBezTo>
                  <a:pt x="6354" y="7347"/>
                  <a:pt x="6354" y="7347"/>
                  <a:pt x="6354" y="7347"/>
                </a:cubicBezTo>
                <a:cubicBezTo>
                  <a:pt x="6357" y="7342"/>
                  <a:pt x="6357" y="7342"/>
                  <a:pt x="6357" y="7342"/>
                </a:cubicBezTo>
                <a:cubicBezTo>
                  <a:pt x="6363" y="7340"/>
                  <a:pt x="6363" y="7340"/>
                  <a:pt x="6363" y="7340"/>
                </a:cubicBezTo>
                <a:cubicBezTo>
                  <a:pt x="6368" y="7342"/>
                  <a:pt x="6368" y="7342"/>
                  <a:pt x="6368" y="7342"/>
                </a:cubicBezTo>
                <a:cubicBezTo>
                  <a:pt x="6377" y="7336"/>
                  <a:pt x="6377" y="7336"/>
                  <a:pt x="6377" y="7336"/>
                </a:cubicBezTo>
                <a:cubicBezTo>
                  <a:pt x="6380" y="7327"/>
                  <a:pt x="6380" y="7327"/>
                  <a:pt x="6380" y="7327"/>
                </a:cubicBezTo>
                <a:cubicBezTo>
                  <a:pt x="6388" y="7326"/>
                  <a:pt x="6388" y="7326"/>
                  <a:pt x="6388" y="7326"/>
                </a:cubicBezTo>
                <a:cubicBezTo>
                  <a:pt x="6395" y="7329"/>
                  <a:pt x="6395" y="7329"/>
                  <a:pt x="6395" y="7329"/>
                </a:cubicBezTo>
                <a:cubicBezTo>
                  <a:pt x="6404" y="7328"/>
                  <a:pt x="6404" y="7328"/>
                  <a:pt x="6404" y="7328"/>
                </a:cubicBezTo>
                <a:cubicBezTo>
                  <a:pt x="6407" y="7323"/>
                  <a:pt x="6407" y="7323"/>
                  <a:pt x="6407" y="7323"/>
                </a:cubicBezTo>
                <a:cubicBezTo>
                  <a:pt x="6405" y="7316"/>
                  <a:pt x="6405" y="7316"/>
                  <a:pt x="6405" y="7316"/>
                </a:cubicBezTo>
                <a:cubicBezTo>
                  <a:pt x="6397" y="7313"/>
                  <a:pt x="6397" y="7313"/>
                  <a:pt x="6397" y="7313"/>
                </a:cubicBezTo>
                <a:cubicBezTo>
                  <a:pt x="6397" y="7313"/>
                  <a:pt x="6396" y="7305"/>
                  <a:pt x="6397" y="7304"/>
                </a:cubicBezTo>
                <a:cubicBezTo>
                  <a:pt x="6399" y="7303"/>
                  <a:pt x="6405" y="7300"/>
                  <a:pt x="6405" y="7300"/>
                </a:cubicBezTo>
                <a:cubicBezTo>
                  <a:pt x="6418" y="7295"/>
                  <a:pt x="6418" y="7295"/>
                  <a:pt x="6418" y="7295"/>
                </a:cubicBezTo>
                <a:cubicBezTo>
                  <a:pt x="6423" y="7300"/>
                  <a:pt x="6423" y="7300"/>
                  <a:pt x="6423" y="7300"/>
                </a:cubicBezTo>
                <a:cubicBezTo>
                  <a:pt x="6424" y="7307"/>
                  <a:pt x="6424" y="7307"/>
                  <a:pt x="6424" y="7307"/>
                </a:cubicBezTo>
                <a:cubicBezTo>
                  <a:pt x="6424" y="7307"/>
                  <a:pt x="6423" y="7310"/>
                  <a:pt x="6425" y="7311"/>
                </a:cubicBezTo>
                <a:cubicBezTo>
                  <a:pt x="6426" y="7311"/>
                  <a:pt x="6431" y="7311"/>
                  <a:pt x="6431" y="7311"/>
                </a:cubicBezTo>
                <a:cubicBezTo>
                  <a:pt x="6433" y="7303"/>
                  <a:pt x="6433" y="7303"/>
                  <a:pt x="6433" y="7303"/>
                </a:cubicBezTo>
                <a:cubicBezTo>
                  <a:pt x="6433" y="7296"/>
                  <a:pt x="6433" y="7296"/>
                  <a:pt x="6433" y="7296"/>
                </a:cubicBezTo>
                <a:cubicBezTo>
                  <a:pt x="6443" y="7293"/>
                  <a:pt x="6443" y="7293"/>
                  <a:pt x="6443" y="7293"/>
                </a:cubicBezTo>
                <a:cubicBezTo>
                  <a:pt x="6450" y="7296"/>
                  <a:pt x="6450" y="7296"/>
                  <a:pt x="6450" y="7296"/>
                </a:cubicBezTo>
                <a:cubicBezTo>
                  <a:pt x="6450" y="7296"/>
                  <a:pt x="6460" y="7300"/>
                  <a:pt x="6461" y="7301"/>
                </a:cubicBezTo>
                <a:cubicBezTo>
                  <a:pt x="6461" y="7302"/>
                  <a:pt x="6462" y="7305"/>
                  <a:pt x="6462" y="7305"/>
                </a:cubicBezTo>
                <a:cubicBezTo>
                  <a:pt x="6470" y="7307"/>
                  <a:pt x="6470" y="7307"/>
                  <a:pt x="6470" y="7307"/>
                </a:cubicBezTo>
                <a:cubicBezTo>
                  <a:pt x="6477" y="7302"/>
                  <a:pt x="6477" y="7302"/>
                  <a:pt x="6477" y="7302"/>
                </a:cubicBezTo>
                <a:cubicBezTo>
                  <a:pt x="6481" y="7295"/>
                  <a:pt x="6481" y="7295"/>
                  <a:pt x="6481" y="7295"/>
                </a:cubicBezTo>
                <a:cubicBezTo>
                  <a:pt x="6481" y="7288"/>
                  <a:pt x="6481" y="7288"/>
                  <a:pt x="6481" y="7288"/>
                </a:cubicBezTo>
                <a:cubicBezTo>
                  <a:pt x="6488" y="7280"/>
                  <a:pt x="6488" y="7280"/>
                  <a:pt x="6488" y="7280"/>
                </a:cubicBezTo>
                <a:cubicBezTo>
                  <a:pt x="6495" y="7279"/>
                  <a:pt x="6495" y="7279"/>
                  <a:pt x="6495" y="7279"/>
                </a:cubicBezTo>
                <a:cubicBezTo>
                  <a:pt x="6498" y="7284"/>
                  <a:pt x="6498" y="7284"/>
                  <a:pt x="6498" y="7284"/>
                </a:cubicBezTo>
                <a:cubicBezTo>
                  <a:pt x="6496" y="7288"/>
                  <a:pt x="6496" y="7288"/>
                  <a:pt x="6496" y="7288"/>
                </a:cubicBezTo>
                <a:cubicBezTo>
                  <a:pt x="6496" y="7288"/>
                  <a:pt x="6490" y="7297"/>
                  <a:pt x="6491" y="7298"/>
                </a:cubicBezTo>
                <a:cubicBezTo>
                  <a:pt x="6491" y="7298"/>
                  <a:pt x="6512" y="7305"/>
                  <a:pt x="6512" y="7305"/>
                </a:cubicBezTo>
                <a:cubicBezTo>
                  <a:pt x="6536" y="7300"/>
                  <a:pt x="6536" y="7300"/>
                  <a:pt x="6536" y="7300"/>
                </a:cubicBezTo>
                <a:cubicBezTo>
                  <a:pt x="6557" y="7300"/>
                  <a:pt x="6557" y="7300"/>
                  <a:pt x="6557" y="7300"/>
                </a:cubicBezTo>
                <a:cubicBezTo>
                  <a:pt x="6566" y="7301"/>
                  <a:pt x="6566" y="7301"/>
                  <a:pt x="6566" y="7301"/>
                </a:cubicBezTo>
                <a:cubicBezTo>
                  <a:pt x="6570" y="7292"/>
                  <a:pt x="6570" y="7292"/>
                  <a:pt x="6570" y="7292"/>
                </a:cubicBezTo>
                <a:cubicBezTo>
                  <a:pt x="6565" y="7280"/>
                  <a:pt x="6565" y="7280"/>
                  <a:pt x="6565" y="7280"/>
                </a:cubicBezTo>
                <a:cubicBezTo>
                  <a:pt x="6560" y="7268"/>
                  <a:pt x="6560" y="7268"/>
                  <a:pt x="6560" y="7268"/>
                </a:cubicBezTo>
                <a:cubicBezTo>
                  <a:pt x="6569" y="7258"/>
                  <a:pt x="6569" y="7258"/>
                  <a:pt x="6569" y="7258"/>
                </a:cubicBezTo>
                <a:cubicBezTo>
                  <a:pt x="6582" y="7246"/>
                  <a:pt x="6582" y="7246"/>
                  <a:pt x="6582" y="7246"/>
                </a:cubicBezTo>
                <a:cubicBezTo>
                  <a:pt x="6594" y="7244"/>
                  <a:pt x="6594" y="7244"/>
                  <a:pt x="6594" y="7244"/>
                </a:cubicBezTo>
                <a:cubicBezTo>
                  <a:pt x="6611" y="7237"/>
                  <a:pt x="6611" y="7237"/>
                  <a:pt x="6611" y="7237"/>
                </a:cubicBezTo>
                <a:cubicBezTo>
                  <a:pt x="6620" y="7233"/>
                  <a:pt x="6620" y="7233"/>
                  <a:pt x="6620" y="7233"/>
                </a:cubicBezTo>
                <a:cubicBezTo>
                  <a:pt x="6620" y="7221"/>
                  <a:pt x="6620" y="7221"/>
                  <a:pt x="6620" y="7221"/>
                </a:cubicBezTo>
                <a:cubicBezTo>
                  <a:pt x="6616" y="7206"/>
                  <a:pt x="6616" y="7206"/>
                  <a:pt x="6616" y="7206"/>
                </a:cubicBezTo>
                <a:cubicBezTo>
                  <a:pt x="6615" y="7191"/>
                  <a:pt x="6615" y="7191"/>
                  <a:pt x="6615" y="7191"/>
                </a:cubicBezTo>
                <a:cubicBezTo>
                  <a:pt x="6619" y="7171"/>
                  <a:pt x="6619" y="7171"/>
                  <a:pt x="6619" y="7171"/>
                </a:cubicBezTo>
                <a:cubicBezTo>
                  <a:pt x="6625" y="7161"/>
                  <a:pt x="6625" y="7161"/>
                  <a:pt x="6625" y="7161"/>
                </a:cubicBezTo>
                <a:cubicBezTo>
                  <a:pt x="6625" y="7148"/>
                  <a:pt x="6625" y="7148"/>
                  <a:pt x="6625" y="7148"/>
                </a:cubicBezTo>
                <a:cubicBezTo>
                  <a:pt x="6635" y="7139"/>
                  <a:pt x="6635" y="7139"/>
                  <a:pt x="6635" y="7139"/>
                </a:cubicBezTo>
                <a:cubicBezTo>
                  <a:pt x="6648" y="7131"/>
                  <a:pt x="6648" y="7131"/>
                  <a:pt x="6648" y="7131"/>
                </a:cubicBezTo>
                <a:cubicBezTo>
                  <a:pt x="6648" y="7131"/>
                  <a:pt x="6655" y="7117"/>
                  <a:pt x="6655" y="7116"/>
                </a:cubicBezTo>
                <a:cubicBezTo>
                  <a:pt x="6655" y="7115"/>
                  <a:pt x="6652" y="7106"/>
                  <a:pt x="6652" y="7106"/>
                </a:cubicBezTo>
                <a:cubicBezTo>
                  <a:pt x="6662" y="7089"/>
                  <a:pt x="6662" y="7089"/>
                  <a:pt x="6662" y="7089"/>
                </a:cubicBezTo>
                <a:cubicBezTo>
                  <a:pt x="6664" y="7076"/>
                  <a:pt x="6664" y="7076"/>
                  <a:pt x="6664" y="7076"/>
                </a:cubicBezTo>
                <a:cubicBezTo>
                  <a:pt x="6672" y="7061"/>
                  <a:pt x="6672" y="7061"/>
                  <a:pt x="6672" y="7061"/>
                </a:cubicBezTo>
                <a:cubicBezTo>
                  <a:pt x="6684" y="7053"/>
                  <a:pt x="6684" y="7053"/>
                  <a:pt x="6684" y="7053"/>
                </a:cubicBezTo>
                <a:cubicBezTo>
                  <a:pt x="6687" y="7039"/>
                  <a:pt x="6687" y="7039"/>
                  <a:pt x="6687" y="7039"/>
                </a:cubicBezTo>
                <a:cubicBezTo>
                  <a:pt x="6684" y="7018"/>
                  <a:pt x="6684" y="7018"/>
                  <a:pt x="6684" y="7018"/>
                </a:cubicBezTo>
                <a:cubicBezTo>
                  <a:pt x="6681" y="6989"/>
                  <a:pt x="6681" y="6989"/>
                  <a:pt x="6681" y="6989"/>
                </a:cubicBezTo>
                <a:cubicBezTo>
                  <a:pt x="6678" y="6960"/>
                  <a:pt x="6678" y="6960"/>
                  <a:pt x="6678" y="6960"/>
                </a:cubicBezTo>
                <a:cubicBezTo>
                  <a:pt x="6693" y="6940"/>
                  <a:pt x="6693" y="6940"/>
                  <a:pt x="6693" y="6940"/>
                </a:cubicBezTo>
                <a:cubicBezTo>
                  <a:pt x="6704" y="6929"/>
                  <a:pt x="6704" y="6929"/>
                  <a:pt x="6704" y="6929"/>
                </a:cubicBezTo>
                <a:cubicBezTo>
                  <a:pt x="6711" y="6917"/>
                  <a:pt x="6711" y="6917"/>
                  <a:pt x="6711" y="6917"/>
                </a:cubicBezTo>
                <a:cubicBezTo>
                  <a:pt x="6708" y="6892"/>
                  <a:pt x="6708" y="6892"/>
                  <a:pt x="6708" y="6892"/>
                </a:cubicBezTo>
                <a:cubicBezTo>
                  <a:pt x="6705" y="6871"/>
                  <a:pt x="6705" y="6871"/>
                  <a:pt x="6705" y="6871"/>
                </a:cubicBezTo>
                <a:cubicBezTo>
                  <a:pt x="6709" y="6851"/>
                  <a:pt x="6709" y="6851"/>
                  <a:pt x="6709" y="6851"/>
                </a:cubicBezTo>
                <a:cubicBezTo>
                  <a:pt x="6715" y="6821"/>
                  <a:pt x="6715" y="6821"/>
                  <a:pt x="6715" y="6821"/>
                </a:cubicBezTo>
                <a:cubicBezTo>
                  <a:pt x="6715" y="6821"/>
                  <a:pt x="6716" y="6801"/>
                  <a:pt x="6717" y="6799"/>
                </a:cubicBezTo>
                <a:cubicBezTo>
                  <a:pt x="6718" y="6798"/>
                  <a:pt x="6719" y="6782"/>
                  <a:pt x="6719" y="6782"/>
                </a:cubicBezTo>
                <a:cubicBezTo>
                  <a:pt x="6715" y="6766"/>
                  <a:pt x="6715" y="6766"/>
                  <a:pt x="6715" y="6766"/>
                </a:cubicBezTo>
                <a:cubicBezTo>
                  <a:pt x="6711" y="6745"/>
                  <a:pt x="6711" y="6745"/>
                  <a:pt x="6711" y="6745"/>
                </a:cubicBezTo>
                <a:cubicBezTo>
                  <a:pt x="6705" y="6707"/>
                  <a:pt x="6705" y="6707"/>
                  <a:pt x="6705" y="6707"/>
                </a:cubicBezTo>
                <a:cubicBezTo>
                  <a:pt x="6705" y="6707"/>
                  <a:pt x="6701" y="6682"/>
                  <a:pt x="6701" y="6681"/>
                </a:cubicBezTo>
                <a:cubicBezTo>
                  <a:pt x="6701" y="6680"/>
                  <a:pt x="6702" y="6647"/>
                  <a:pt x="6702" y="6647"/>
                </a:cubicBezTo>
                <a:cubicBezTo>
                  <a:pt x="6705" y="6633"/>
                  <a:pt x="6705" y="6633"/>
                  <a:pt x="6705" y="6633"/>
                </a:cubicBezTo>
                <a:cubicBezTo>
                  <a:pt x="6705" y="6633"/>
                  <a:pt x="6703" y="6621"/>
                  <a:pt x="6703" y="6620"/>
                </a:cubicBezTo>
                <a:cubicBezTo>
                  <a:pt x="6703" y="6619"/>
                  <a:pt x="6697" y="6609"/>
                  <a:pt x="6698" y="6607"/>
                </a:cubicBezTo>
                <a:cubicBezTo>
                  <a:pt x="6698" y="6606"/>
                  <a:pt x="6704" y="6597"/>
                  <a:pt x="6705" y="6595"/>
                </a:cubicBezTo>
                <a:cubicBezTo>
                  <a:pt x="6706" y="6594"/>
                  <a:pt x="6713" y="6580"/>
                  <a:pt x="6713" y="6580"/>
                </a:cubicBezTo>
                <a:cubicBezTo>
                  <a:pt x="6711" y="6567"/>
                  <a:pt x="6711" y="6567"/>
                  <a:pt x="6711" y="6567"/>
                </a:cubicBezTo>
                <a:cubicBezTo>
                  <a:pt x="6711" y="6567"/>
                  <a:pt x="6710" y="6560"/>
                  <a:pt x="6710" y="6559"/>
                </a:cubicBezTo>
                <a:cubicBezTo>
                  <a:pt x="6710" y="6558"/>
                  <a:pt x="6717" y="6549"/>
                  <a:pt x="6717" y="6549"/>
                </a:cubicBezTo>
                <a:cubicBezTo>
                  <a:pt x="6727" y="6553"/>
                  <a:pt x="6727" y="6553"/>
                  <a:pt x="6727" y="6553"/>
                </a:cubicBezTo>
                <a:cubicBezTo>
                  <a:pt x="6728" y="6560"/>
                  <a:pt x="6728" y="6560"/>
                  <a:pt x="6728" y="6560"/>
                </a:cubicBezTo>
                <a:cubicBezTo>
                  <a:pt x="6727" y="6566"/>
                  <a:pt x="6727" y="6566"/>
                  <a:pt x="6727" y="6566"/>
                </a:cubicBezTo>
                <a:cubicBezTo>
                  <a:pt x="6730" y="6585"/>
                  <a:pt x="6730" y="6585"/>
                  <a:pt x="6730" y="6585"/>
                </a:cubicBezTo>
                <a:cubicBezTo>
                  <a:pt x="6730" y="6585"/>
                  <a:pt x="6739" y="6584"/>
                  <a:pt x="6740" y="6583"/>
                </a:cubicBezTo>
                <a:cubicBezTo>
                  <a:pt x="6741" y="6582"/>
                  <a:pt x="6756" y="6558"/>
                  <a:pt x="6756" y="6558"/>
                </a:cubicBezTo>
                <a:cubicBezTo>
                  <a:pt x="6780" y="6514"/>
                  <a:pt x="6780" y="6514"/>
                  <a:pt x="6780" y="6514"/>
                </a:cubicBezTo>
                <a:cubicBezTo>
                  <a:pt x="6791" y="6474"/>
                  <a:pt x="6791" y="6474"/>
                  <a:pt x="6791" y="6474"/>
                </a:cubicBezTo>
                <a:cubicBezTo>
                  <a:pt x="6791" y="6474"/>
                  <a:pt x="6796" y="6454"/>
                  <a:pt x="6796" y="6453"/>
                </a:cubicBezTo>
                <a:cubicBezTo>
                  <a:pt x="6797" y="6452"/>
                  <a:pt x="6812" y="6434"/>
                  <a:pt x="6812" y="6434"/>
                </a:cubicBezTo>
                <a:cubicBezTo>
                  <a:pt x="6812" y="6434"/>
                  <a:pt x="6828" y="6413"/>
                  <a:pt x="6829" y="6413"/>
                </a:cubicBezTo>
                <a:cubicBezTo>
                  <a:pt x="6830" y="6412"/>
                  <a:pt x="6852" y="6396"/>
                  <a:pt x="6852" y="6396"/>
                </a:cubicBezTo>
                <a:cubicBezTo>
                  <a:pt x="6862" y="6391"/>
                  <a:pt x="6862" y="6391"/>
                  <a:pt x="6862" y="6391"/>
                </a:cubicBezTo>
                <a:cubicBezTo>
                  <a:pt x="6862" y="6391"/>
                  <a:pt x="6866" y="6381"/>
                  <a:pt x="6866" y="6380"/>
                </a:cubicBezTo>
                <a:cubicBezTo>
                  <a:pt x="6866" y="6379"/>
                  <a:pt x="6870" y="6369"/>
                  <a:pt x="6870" y="6369"/>
                </a:cubicBezTo>
                <a:cubicBezTo>
                  <a:pt x="6870" y="6369"/>
                  <a:pt x="6896" y="6342"/>
                  <a:pt x="6896" y="6341"/>
                </a:cubicBezTo>
                <a:cubicBezTo>
                  <a:pt x="6897" y="6339"/>
                  <a:pt x="6913" y="6310"/>
                  <a:pt x="6914" y="6310"/>
                </a:cubicBezTo>
                <a:cubicBezTo>
                  <a:pt x="6915" y="6309"/>
                  <a:pt x="6930" y="6289"/>
                  <a:pt x="6930" y="6289"/>
                </a:cubicBezTo>
                <a:cubicBezTo>
                  <a:pt x="6935" y="6269"/>
                  <a:pt x="6935" y="6269"/>
                  <a:pt x="6935" y="6269"/>
                </a:cubicBezTo>
                <a:cubicBezTo>
                  <a:pt x="6943" y="6239"/>
                  <a:pt x="6943" y="6239"/>
                  <a:pt x="6943" y="6239"/>
                </a:cubicBezTo>
                <a:cubicBezTo>
                  <a:pt x="6947" y="6209"/>
                  <a:pt x="6947" y="6209"/>
                  <a:pt x="6947" y="6209"/>
                </a:cubicBezTo>
                <a:cubicBezTo>
                  <a:pt x="6949" y="6182"/>
                  <a:pt x="6949" y="6182"/>
                  <a:pt x="6949" y="6182"/>
                </a:cubicBezTo>
                <a:cubicBezTo>
                  <a:pt x="6950" y="6166"/>
                  <a:pt x="6950" y="6166"/>
                  <a:pt x="6950" y="6166"/>
                </a:cubicBezTo>
                <a:cubicBezTo>
                  <a:pt x="6947" y="6138"/>
                  <a:pt x="6947" y="6138"/>
                  <a:pt x="6947" y="6138"/>
                </a:cubicBezTo>
                <a:cubicBezTo>
                  <a:pt x="6938" y="6113"/>
                  <a:pt x="6938" y="6113"/>
                  <a:pt x="6938" y="6113"/>
                </a:cubicBezTo>
                <a:cubicBezTo>
                  <a:pt x="6936" y="6086"/>
                  <a:pt x="6936" y="6086"/>
                  <a:pt x="6936" y="6086"/>
                </a:cubicBezTo>
                <a:cubicBezTo>
                  <a:pt x="6929" y="6062"/>
                  <a:pt x="6929" y="6062"/>
                  <a:pt x="6929" y="6062"/>
                </a:cubicBezTo>
                <a:cubicBezTo>
                  <a:pt x="6921" y="6037"/>
                  <a:pt x="6921" y="6037"/>
                  <a:pt x="6921" y="6037"/>
                </a:cubicBezTo>
                <a:cubicBezTo>
                  <a:pt x="6911" y="6017"/>
                  <a:pt x="6911" y="6017"/>
                  <a:pt x="6911" y="6017"/>
                </a:cubicBezTo>
                <a:cubicBezTo>
                  <a:pt x="6890" y="6004"/>
                  <a:pt x="6890" y="6004"/>
                  <a:pt x="6890" y="6004"/>
                </a:cubicBezTo>
                <a:cubicBezTo>
                  <a:pt x="6864" y="6004"/>
                  <a:pt x="6864" y="6004"/>
                  <a:pt x="6864" y="6004"/>
                </a:cubicBezTo>
                <a:cubicBezTo>
                  <a:pt x="6837" y="6006"/>
                  <a:pt x="6837" y="6006"/>
                  <a:pt x="6837" y="6006"/>
                </a:cubicBezTo>
                <a:cubicBezTo>
                  <a:pt x="6816" y="5997"/>
                  <a:pt x="6816" y="5997"/>
                  <a:pt x="6816" y="5997"/>
                </a:cubicBezTo>
                <a:cubicBezTo>
                  <a:pt x="6795" y="5993"/>
                  <a:pt x="6795" y="5993"/>
                  <a:pt x="6795" y="5993"/>
                </a:cubicBezTo>
                <a:cubicBezTo>
                  <a:pt x="6791" y="5983"/>
                  <a:pt x="6791" y="5983"/>
                  <a:pt x="6791" y="5983"/>
                </a:cubicBezTo>
                <a:cubicBezTo>
                  <a:pt x="6761" y="5971"/>
                  <a:pt x="6761" y="5971"/>
                  <a:pt x="6761" y="5971"/>
                </a:cubicBezTo>
                <a:cubicBezTo>
                  <a:pt x="6753" y="5957"/>
                  <a:pt x="6753" y="5957"/>
                  <a:pt x="6753" y="5957"/>
                </a:cubicBezTo>
                <a:cubicBezTo>
                  <a:pt x="6710" y="5910"/>
                  <a:pt x="6710" y="5910"/>
                  <a:pt x="6710" y="5910"/>
                </a:cubicBezTo>
                <a:cubicBezTo>
                  <a:pt x="6665" y="5873"/>
                  <a:pt x="6665" y="5873"/>
                  <a:pt x="6665" y="5873"/>
                </a:cubicBezTo>
                <a:cubicBezTo>
                  <a:pt x="6618" y="5846"/>
                  <a:pt x="6618" y="5846"/>
                  <a:pt x="6618" y="5846"/>
                </a:cubicBezTo>
                <a:cubicBezTo>
                  <a:pt x="6591" y="5838"/>
                  <a:pt x="6591" y="5838"/>
                  <a:pt x="6591" y="5838"/>
                </a:cubicBezTo>
                <a:cubicBezTo>
                  <a:pt x="6563" y="5839"/>
                  <a:pt x="6563" y="5839"/>
                  <a:pt x="6563" y="5839"/>
                </a:cubicBezTo>
                <a:cubicBezTo>
                  <a:pt x="6538" y="5842"/>
                  <a:pt x="6538" y="5842"/>
                  <a:pt x="6538" y="5842"/>
                </a:cubicBezTo>
                <a:cubicBezTo>
                  <a:pt x="6523" y="5848"/>
                  <a:pt x="6523" y="5848"/>
                  <a:pt x="6523" y="5848"/>
                </a:cubicBezTo>
                <a:cubicBezTo>
                  <a:pt x="6511" y="5846"/>
                  <a:pt x="6511" y="5846"/>
                  <a:pt x="6511" y="5846"/>
                </a:cubicBezTo>
                <a:cubicBezTo>
                  <a:pt x="6496" y="5837"/>
                  <a:pt x="6496" y="5837"/>
                  <a:pt x="6496" y="5837"/>
                </a:cubicBezTo>
                <a:cubicBezTo>
                  <a:pt x="6487" y="5835"/>
                  <a:pt x="6487" y="5835"/>
                  <a:pt x="6487" y="5835"/>
                </a:cubicBezTo>
                <a:cubicBezTo>
                  <a:pt x="6480" y="5839"/>
                  <a:pt x="6480" y="5839"/>
                  <a:pt x="6480" y="5839"/>
                </a:cubicBezTo>
                <a:cubicBezTo>
                  <a:pt x="6469" y="5842"/>
                  <a:pt x="6469" y="5842"/>
                  <a:pt x="6469" y="5842"/>
                </a:cubicBezTo>
                <a:cubicBezTo>
                  <a:pt x="6454" y="5837"/>
                  <a:pt x="6454" y="5837"/>
                  <a:pt x="6454" y="5837"/>
                </a:cubicBezTo>
                <a:cubicBezTo>
                  <a:pt x="6419" y="5814"/>
                  <a:pt x="6419" y="5814"/>
                  <a:pt x="6419" y="5814"/>
                </a:cubicBezTo>
                <a:cubicBezTo>
                  <a:pt x="6402" y="5807"/>
                  <a:pt x="6402" y="5807"/>
                  <a:pt x="6402" y="5807"/>
                </a:cubicBezTo>
                <a:cubicBezTo>
                  <a:pt x="6388" y="5810"/>
                  <a:pt x="6388" y="5810"/>
                  <a:pt x="6388" y="5810"/>
                </a:cubicBezTo>
                <a:cubicBezTo>
                  <a:pt x="6385" y="5816"/>
                  <a:pt x="6385" y="5816"/>
                  <a:pt x="6385" y="5816"/>
                </a:cubicBezTo>
                <a:cubicBezTo>
                  <a:pt x="6372" y="5818"/>
                  <a:pt x="6372" y="5818"/>
                  <a:pt x="6372" y="5818"/>
                </a:cubicBezTo>
                <a:cubicBezTo>
                  <a:pt x="6359" y="5824"/>
                  <a:pt x="6359" y="5824"/>
                  <a:pt x="6359" y="5824"/>
                </a:cubicBezTo>
                <a:cubicBezTo>
                  <a:pt x="6348" y="5838"/>
                  <a:pt x="6348" y="5838"/>
                  <a:pt x="6348" y="5838"/>
                </a:cubicBezTo>
                <a:cubicBezTo>
                  <a:pt x="6340" y="5842"/>
                  <a:pt x="6340" y="5842"/>
                  <a:pt x="6340" y="5842"/>
                </a:cubicBezTo>
                <a:cubicBezTo>
                  <a:pt x="6339" y="5833"/>
                  <a:pt x="6339" y="5833"/>
                  <a:pt x="6339" y="5833"/>
                </a:cubicBezTo>
                <a:cubicBezTo>
                  <a:pt x="6345" y="5823"/>
                  <a:pt x="6345" y="5823"/>
                  <a:pt x="6345" y="5823"/>
                </a:cubicBezTo>
                <a:cubicBezTo>
                  <a:pt x="6345" y="5823"/>
                  <a:pt x="6353" y="5815"/>
                  <a:pt x="6353" y="5814"/>
                </a:cubicBezTo>
                <a:cubicBezTo>
                  <a:pt x="6354" y="5813"/>
                  <a:pt x="6350" y="5806"/>
                  <a:pt x="6350" y="5806"/>
                </a:cubicBezTo>
                <a:cubicBezTo>
                  <a:pt x="6342" y="5805"/>
                  <a:pt x="6342" y="5805"/>
                  <a:pt x="6342" y="5805"/>
                </a:cubicBezTo>
                <a:cubicBezTo>
                  <a:pt x="6334" y="5819"/>
                  <a:pt x="6334" y="5819"/>
                  <a:pt x="6334" y="5819"/>
                </a:cubicBezTo>
                <a:cubicBezTo>
                  <a:pt x="6334" y="5819"/>
                  <a:pt x="6331" y="5826"/>
                  <a:pt x="6331" y="5829"/>
                </a:cubicBezTo>
                <a:cubicBezTo>
                  <a:pt x="6331" y="5831"/>
                  <a:pt x="6330" y="5845"/>
                  <a:pt x="6330" y="5845"/>
                </a:cubicBezTo>
                <a:cubicBezTo>
                  <a:pt x="6326" y="5853"/>
                  <a:pt x="6326" y="5853"/>
                  <a:pt x="6326" y="5853"/>
                </a:cubicBezTo>
                <a:cubicBezTo>
                  <a:pt x="6318" y="5863"/>
                  <a:pt x="6318" y="5863"/>
                  <a:pt x="6318" y="5863"/>
                </a:cubicBezTo>
                <a:cubicBezTo>
                  <a:pt x="6307" y="5870"/>
                  <a:pt x="6307" y="5870"/>
                  <a:pt x="6307" y="5870"/>
                </a:cubicBezTo>
                <a:cubicBezTo>
                  <a:pt x="6301" y="5868"/>
                  <a:pt x="6301" y="5868"/>
                  <a:pt x="6301" y="5868"/>
                </a:cubicBezTo>
                <a:cubicBezTo>
                  <a:pt x="6300" y="5862"/>
                  <a:pt x="6300" y="5862"/>
                  <a:pt x="6300" y="5862"/>
                </a:cubicBezTo>
                <a:cubicBezTo>
                  <a:pt x="6307" y="5853"/>
                  <a:pt x="6307" y="5853"/>
                  <a:pt x="6307" y="5853"/>
                </a:cubicBezTo>
                <a:cubicBezTo>
                  <a:pt x="6307" y="5853"/>
                  <a:pt x="6316" y="5847"/>
                  <a:pt x="6316" y="5845"/>
                </a:cubicBezTo>
                <a:cubicBezTo>
                  <a:pt x="6317" y="5843"/>
                  <a:pt x="6310" y="5831"/>
                  <a:pt x="6310" y="5831"/>
                </a:cubicBezTo>
                <a:cubicBezTo>
                  <a:pt x="6310" y="5831"/>
                  <a:pt x="6310" y="5823"/>
                  <a:pt x="6311" y="5822"/>
                </a:cubicBezTo>
                <a:cubicBezTo>
                  <a:pt x="6311" y="5821"/>
                  <a:pt x="6324" y="5812"/>
                  <a:pt x="6324" y="5812"/>
                </a:cubicBezTo>
                <a:cubicBezTo>
                  <a:pt x="6324" y="5812"/>
                  <a:pt x="6334" y="5806"/>
                  <a:pt x="6335" y="5805"/>
                </a:cubicBezTo>
                <a:cubicBezTo>
                  <a:pt x="6336" y="5803"/>
                  <a:pt x="6334" y="5791"/>
                  <a:pt x="6334" y="5791"/>
                </a:cubicBezTo>
                <a:cubicBezTo>
                  <a:pt x="6326" y="5786"/>
                  <a:pt x="6326" y="5786"/>
                  <a:pt x="6326" y="5786"/>
                </a:cubicBezTo>
                <a:cubicBezTo>
                  <a:pt x="6319" y="5790"/>
                  <a:pt x="6319" y="5790"/>
                  <a:pt x="6319" y="5790"/>
                </a:cubicBezTo>
                <a:cubicBezTo>
                  <a:pt x="6313" y="5804"/>
                  <a:pt x="6313" y="5804"/>
                  <a:pt x="6313" y="5804"/>
                </a:cubicBezTo>
                <a:cubicBezTo>
                  <a:pt x="6307" y="5807"/>
                  <a:pt x="6307" y="5807"/>
                  <a:pt x="6307" y="5807"/>
                </a:cubicBezTo>
                <a:cubicBezTo>
                  <a:pt x="6305" y="5800"/>
                  <a:pt x="6305" y="5800"/>
                  <a:pt x="6305" y="5800"/>
                </a:cubicBezTo>
                <a:cubicBezTo>
                  <a:pt x="6305" y="5800"/>
                  <a:pt x="6309" y="5792"/>
                  <a:pt x="6310" y="5791"/>
                </a:cubicBezTo>
                <a:cubicBezTo>
                  <a:pt x="6311" y="5790"/>
                  <a:pt x="6320" y="5782"/>
                  <a:pt x="6320" y="5782"/>
                </a:cubicBezTo>
                <a:cubicBezTo>
                  <a:pt x="6322" y="5776"/>
                  <a:pt x="6322" y="5776"/>
                  <a:pt x="6322" y="5776"/>
                </a:cubicBezTo>
                <a:cubicBezTo>
                  <a:pt x="6321" y="5768"/>
                  <a:pt x="6321" y="5768"/>
                  <a:pt x="6321" y="5768"/>
                </a:cubicBezTo>
                <a:cubicBezTo>
                  <a:pt x="6300" y="5757"/>
                  <a:pt x="6300" y="5757"/>
                  <a:pt x="6300" y="5757"/>
                </a:cubicBezTo>
                <a:cubicBezTo>
                  <a:pt x="6292" y="5746"/>
                  <a:pt x="6292" y="5746"/>
                  <a:pt x="6292" y="5746"/>
                </a:cubicBezTo>
                <a:cubicBezTo>
                  <a:pt x="6283" y="5738"/>
                  <a:pt x="6283" y="5738"/>
                  <a:pt x="6283" y="5738"/>
                </a:cubicBezTo>
                <a:cubicBezTo>
                  <a:pt x="6275" y="5741"/>
                  <a:pt x="6275" y="5741"/>
                  <a:pt x="6275" y="5741"/>
                </a:cubicBezTo>
                <a:cubicBezTo>
                  <a:pt x="6273" y="5751"/>
                  <a:pt x="6273" y="5751"/>
                  <a:pt x="6273" y="5751"/>
                </a:cubicBezTo>
                <a:cubicBezTo>
                  <a:pt x="6269" y="5760"/>
                  <a:pt x="6269" y="5760"/>
                  <a:pt x="6269" y="5760"/>
                </a:cubicBezTo>
                <a:cubicBezTo>
                  <a:pt x="6269" y="5760"/>
                  <a:pt x="6261" y="5761"/>
                  <a:pt x="6261" y="5760"/>
                </a:cubicBezTo>
                <a:cubicBezTo>
                  <a:pt x="6261" y="5759"/>
                  <a:pt x="6259" y="5750"/>
                  <a:pt x="6259" y="5750"/>
                </a:cubicBezTo>
                <a:cubicBezTo>
                  <a:pt x="6259" y="5750"/>
                  <a:pt x="6264" y="5744"/>
                  <a:pt x="6265" y="5742"/>
                </a:cubicBezTo>
                <a:cubicBezTo>
                  <a:pt x="6266" y="5741"/>
                  <a:pt x="6266" y="5732"/>
                  <a:pt x="6266" y="5732"/>
                </a:cubicBezTo>
                <a:cubicBezTo>
                  <a:pt x="6259" y="5726"/>
                  <a:pt x="6259" y="5726"/>
                  <a:pt x="6259" y="5726"/>
                </a:cubicBezTo>
                <a:cubicBezTo>
                  <a:pt x="6249" y="5728"/>
                  <a:pt x="6249" y="5728"/>
                  <a:pt x="6249" y="5728"/>
                </a:cubicBezTo>
                <a:cubicBezTo>
                  <a:pt x="6239" y="5716"/>
                  <a:pt x="6239" y="5716"/>
                  <a:pt x="6239" y="5716"/>
                </a:cubicBezTo>
                <a:cubicBezTo>
                  <a:pt x="6230" y="5714"/>
                  <a:pt x="6230" y="5714"/>
                  <a:pt x="6230" y="5714"/>
                </a:cubicBezTo>
                <a:cubicBezTo>
                  <a:pt x="6212" y="5716"/>
                  <a:pt x="6212" y="5716"/>
                  <a:pt x="6212" y="5716"/>
                </a:cubicBezTo>
                <a:cubicBezTo>
                  <a:pt x="6203" y="5709"/>
                  <a:pt x="6203" y="5709"/>
                  <a:pt x="6203" y="5709"/>
                </a:cubicBezTo>
                <a:cubicBezTo>
                  <a:pt x="6187" y="5705"/>
                  <a:pt x="6187" y="5705"/>
                  <a:pt x="6187" y="5705"/>
                </a:cubicBezTo>
                <a:cubicBezTo>
                  <a:pt x="6160" y="5688"/>
                  <a:pt x="6160" y="5688"/>
                  <a:pt x="6160" y="5688"/>
                </a:cubicBezTo>
                <a:cubicBezTo>
                  <a:pt x="6147" y="5683"/>
                  <a:pt x="6147" y="5683"/>
                  <a:pt x="6147" y="5683"/>
                </a:cubicBezTo>
                <a:cubicBezTo>
                  <a:pt x="6133" y="5679"/>
                  <a:pt x="6133" y="5679"/>
                  <a:pt x="6133" y="5679"/>
                </a:cubicBezTo>
                <a:cubicBezTo>
                  <a:pt x="6119" y="5682"/>
                  <a:pt x="6119" y="5682"/>
                  <a:pt x="6119" y="5682"/>
                </a:cubicBezTo>
                <a:cubicBezTo>
                  <a:pt x="6103" y="5683"/>
                  <a:pt x="6103" y="5683"/>
                  <a:pt x="6103" y="5683"/>
                </a:cubicBezTo>
                <a:cubicBezTo>
                  <a:pt x="6095" y="5689"/>
                  <a:pt x="6095" y="5689"/>
                  <a:pt x="6095" y="5689"/>
                </a:cubicBezTo>
                <a:cubicBezTo>
                  <a:pt x="6084" y="5692"/>
                  <a:pt x="6084" y="5692"/>
                  <a:pt x="6084" y="5692"/>
                </a:cubicBezTo>
                <a:cubicBezTo>
                  <a:pt x="6076" y="5703"/>
                  <a:pt x="6076" y="5703"/>
                  <a:pt x="6076" y="5703"/>
                </a:cubicBezTo>
                <a:cubicBezTo>
                  <a:pt x="6075" y="5716"/>
                  <a:pt x="6075" y="5716"/>
                  <a:pt x="6075" y="5716"/>
                </a:cubicBezTo>
                <a:cubicBezTo>
                  <a:pt x="6072" y="5727"/>
                  <a:pt x="6072" y="5727"/>
                  <a:pt x="6072" y="5727"/>
                </a:cubicBezTo>
                <a:cubicBezTo>
                  <a:pt x="6068" y="5736"/>
                  <a:pt x="6068" y="5736"/>
                  <a:pt x="6068" y="5736"/>
                </a:cubicBezTo>
                <a:cubicBezTo>
                  <a:pt x="6075" y="5740"/>
                  <a:pt x="6075" y="5740"/>
                  <a:pt x="6075" y="5740"/>
                </a:cubicBezTo>
                <a:cubicBezTo>
                  <a:pt x="6085" y="5740"/>
                  <a:pt x="6085" y="5740"/>
                  <a:pt x="6085" y="5740"/>
                </a:cubicBezTo>
                <a:cubicBezTo>
                  <a:pt x="6086" y="5743"/>
                  <a:pt x="6086" y="5743"/>
                  <a:pt x="6086" y="5743"/>
                </a:cubicBezTo>
                <a:cubicBezTo>
                  <a:pt x="6074" y="5745"/>
                  <a:pt x="6074" y="5745"/>
                  <a:pt x="6074" y="5745"/>
                </a:cubicBezTo>
                <a:cubicBezTo>
                  <a:pt x="6065" y="5744"/>
                  <a:pt x="6065" y="5744"/>
                  <a:pt x="6065" y="5744"/>
                </a:cubicBezTo>
                <a:cubicBezTo>
                  <a:pt x="6060" y="5754"/>
                  <a:pt x="6060" y="5754"/>
                  <a:pt x="6060" y="5754"/>
                </a:cubicBezTo>
                <a:cubicBezTo>
                  <a:pt x="6057" y="5751"/>
                  <a:pt x="6057" y="5751"/>
                  <a:pt x="6057" y="5751"/>
                </a:cubicBezTo>
                <a:cubicBezTo>
                  <a:pt x="6059" y="5741"/>
                  <a:pt x="6059" y="5741"/>
                  <a:pt x="6059" y="5741"/>
                </a:cubicBezTo>
                <a:cubicBezTo>
                  <a:pt x="6056" y="5738"/>
                  <a:pt x="6056" y="5738"/>
                  <a:pt x="6056" y="5738"/>
                </a:cubicBezTo>
                <a:cubicBezTo>
                  <a:pt x="6049" y="5743"/>
                  <a:pt x="6049" y="5743"/>
                  <a:pt x="6049" y="5743"/>
                </a:cubicBezTo>
                <a:cubicBezTo>
                  <a:pt x="6042" y="5758"/>
                  <a:pt x="6042" y="5758"/>
                  <a:pt x="6042" y="5758"/>
                </a:cubicBezTo>
                <a:cubicBezTo>
                  <a:pt x="6035" y="5767"/>
                  <a:pt x="6035" y="5767"/>
                  <a:pt x="6035" y="5767"/>
                </a:cubicBezTo>
                <a:cubicBezTo>
                  <a:pt x="6022" y="5771"/>
                  <a:pt x="6022" y="5771"/>
                  <a:pt x="6022" y="5771"/>
                </a:cubicBezTo>
                <a:cubicBezTo>
                  <a:pt x="6018" y="5786"/>
                  <a:pt x="6018" y="5786"/>
                  <a:pt x="6018" y="5786"/>
                </a:cubicBezTo>
                <a:cubicBezTo>
                  <a:pt x="6006" y="5807"/>
                  <a:pt x="6006" y="5807"/>
                  <a:pt x="6006" y="5807"/>
                </a:cubicBezTo>
                <a:cubicBezTo>
                  <a:pt x="6005" y="5816"/>
                  <a:pt x="6005" y="5816"/>
                  <a:pt x="6005" y="5816"/>
                </a:cubicBezTo>
                <a:cubicBezTo>
                  <a:pt x="5999" y="5815"/>
                  <a:pt x="5999" y="5815"/>
                  <a:pt x="5999" y="5815"/>
                </a:cubicBezTo>
                <a:cubicBezTo>
                  <a:pt x="6000" y="5804"/>
                  <a:pt x="6000" y="5804"/>
                  <a:pt x="6000" y="5804"/>
                </a:cubicBezTo>
                <a:cubicBezTo>
                  <a:pt x="6000" y="5804"/>
                  <a:pt x="6001" y="5790"/>
                  <a:pt x="6002" y="5789"/>
                </a:cubicBezTo>
                <a:cubicBezTo>
                  <a:pt x="6003" y="5788"/>
                  <a:pt x="6014" y="5774"/>
                  <a:pt x="6015" y="5773"/>
                </a:cubicBezTo>
                <a:cubicBezTo>
                  <a:pt x="6016" y="5773"/>
                  <a:pt x="6017" y="5761"/>
                  <a:pt x="6017" y="5761"/>
                </a:cubicBezTo>
                <a:cubicBezTo>
                  <a:pt x="6007" y="5758"/>
                  <a:pt x="6007" y="5758"/>
                  <a:pt x="6007" y="5758"/>
                </a:cubicBezTo>
                <a:cubicBezTo>
                  <a:pt x="5998" y="5767"/>
                  <a:pt x="5998" y="5767"/>
                  <a:pt x="5998" y="5767"/>
                </a:cubicBezTo>
                <a:cubicBezTo>
                  <a:pt x="5992" y="5773"/>
                  <a:pt x="5992" y="5773"/>
                  <a:pt x="5992" y="5773"/>
                </a:cubicBezTo>
                <a:cubicBezTo>
                  <a:pt x="5984" y="5775"/>
                  <a:pt x="5984" y="5775"/>
                  <a:pt x="5984" y="5775"/>
                </a:cubicBezTo>
                <a:cubicBezTo>
                  <a:pt x="5983" y="5784"/>
                  <a:pt x="5983" y="5784"/>
                  <a:pt x="5983" y="5784"/>
                </a:cubicBezTo>
                <a:cubicBezTo>
                  <a:pt x="5980" y="5788"/>
                  <a:pt x="5980" y="5788"/>
                  <a:pt x="5980" y="5788"/>
                </a:cubicBezTo>
                <a:cubicBezTo>
                  <a:pt x="5975" y="5786"/>
                  <a:pt x="5975" y="5786"/>
                  <a:pt x="5975" y="5786"/>
                </a:cubicBezTo>
                <a:cubicBezTo>
                  <a:pt x="5976" y="5776"/>
                  <a:pt x="5976" y="5776"/>
                  <a:pt x="5976" y="5776"/>
                </a:cubicBezTo>
                <a:cubicBezTo>
                  <a:pt x="5983" y="5766"/>
                  <a:pt x="5983" y="5766"/>
                  <a:pt x="5983" y="5766"/>
                </a:cubicBezTo>
                <a:cubicBezTo>
                  <a:pt x="5986" y="5760"/>
                  <a:pt x="5986" y="5760"/>
                  <a:pt x="5986" y="5760"/>
                </a:cubicBezTo>
                <a:cubicBezTo>
                  <a:pt x="5978" y="5757"/>
                  <a:pt x="5978" y="5757"/>
                  <a:pt x="5978" y="5757"/>
                </a:cubicBezTo>
                <a:cubicBezTo>
                  <a:pt x="5970" y="5759"/>
                  <a:pt x="5970" y="5759"/>
                  <a:pt x="5970" y="5759"/>
                </a:cubicBezTo>
                <a:cubicBezTo>
                  <a:pt x="5964" y="5765"/>
                  <a:pt x="5964" y="5765"/>
                  <a:pt x="5964" y="5765"/>
                </a:cubicBezTo>
                <a:cubicBezTo>
                  <a:pt x="5960" y="5769"/>
                  <a:pt x="5960" y="5769"/>
                  <a:pt x="5960" y="5769"/>
                </a:cubicBezTo>
                <a:cubicBezTo>
                  <a:pt x="5956" y="5773"/>
                  <a:pt x="5956" y="5773"/>
                  <a:pt x="5956" y="5773"/>
                </a:cubicBezTo>
                <a:cubicBezTo>
                  <a:pt x="5945" y="5775"/>
                  <a:pt x="5945" y="5775"/>
                  <a:pt x="5945" y="5775"/>
                </a:cubicBezTo>
                <a:cubicBezTo>
                  <a:pt x="5938" y="5769"/>
                  <a:pt x="5938" y="5769"/>
                  <a:pt x="5938" y="5769"/>
                </a:cubicBezTo>
                <a:cubicBezTo>
                  <a:pt x="5933" y="5764"/>
                  <a:pt x="5933" y="5764"/>
                  <a:pt x="5933" y="5764"/>
                </a:cubicBezTo>
                <a:cubicBezTo>
                  <a:pt x="5925" y="5765"/>
                  <a:pt x="5925" y="5765"/>
                  <a:pt x="5925" y="5765"/>
                </a:cubicBezTo>
                <a:cubicBezTo>
                  <a:pt x="5920" y="5757"/>
                  <a:pt x="5920" y="5757"/>
                  <a:pt x="5920" y="5757"/>
                </a:cubicBezTo>
                <a:cubicBezTo>
                  <a:pt x="5921" y="5748"/>
                  <a:pt x="5921" y="5748"/>
                  <a:pt x="5921" y="5748"/>
                </a:cubicBezTo>
                <a:cubicBezTo>
                  <a:pt x="5921" y="5744"/>
                  <a:pt x="5921" y="5744"/>
                  <a:pt x="5921" y="5744"/>
                </a:cubicBezTo>
                <a:cubicBezTo>
                  <a:pt x="5925" y="5745"/>
                  <a:pt x="5925" y="5745"/>
                  <a:pt x="5925" y="5745"/>
                </a:cubicBezTo>
                <a:cubicBezTo>
                  <a:pt x="5928" y="5748"/>
                  <a:pt x="5928" y="5748"/>
                  <a:pt x="5928" y="5748"/>
                </a:cubicBezTo>
                <a:cubicBezTo>
                  <a:pt x="5927" y="5755"/>
                  <a:pt x="5927" y="5755"/>
                  <a:pt x="5927" y="5755"/>
                </a:cubicBezTo>
                <a:cubicBezTo>
                  <a:pt x="5932" y="5759"/>
                  <a:pt x="5932" y="5759"/>
                  <a:pt x="5932" y="5759"/>
                </a:cubicBezTo>
                <a:cubicBezTo>
                  <a:pt x="5943" y="5763"/>
                  <a:pt x="5943" y="5763"/>
                  <a:pt x="5943" y="5763"/>
                </a:cubicBezTo>
                <a:cubicBezTo>
                  <a:pt x="5956" y="5760"/>
                  <a:pt x="5956" y="5760"/>
                  <a:pt x="5956" y="5760"/>
                </a:cubicBezTo>
                <a:cubicBezTo>
                  <a:pt x="5969" y="5757"/>
                  <a:pt x="5969" y="5757"/>
                  <a:pt x="5969" y="5757"/>
                </a:cubicBezTo>
                <a:cubicBezTo>
                  <a:pt x="5983" y="5754"/>
                  <a:pt x="5983" y="5754"/>
                  <a:pt x="5983" y="5754"/>
                </a:cubicBezTo>
                <a:cubicBezTo>
                  <a:pt x="5987" y="5755"/>
                  <a:pt x="5987" y="5755"/>
                  <a:pt x="5987" y="5755"/>
                </a:cubicBezTo>
                <a:cubicBezTo>
                  <a:pt x="5995" y="5757"/>
                  <a:pt x="5995" y="5757"/>
                  <a:pt x="5995" y="5757"/>
                </a:cubicBezTo>
                <a:cubicBezTo>
                  <a:pt x="6002" y="5752"/>
                  <a:pt x="6002" y="5752"/>
                  <a:pt x="6002" y="5752"/>
                </a:cubicBezTo>
                <a:cubicBezTo>
                  <a:pt x="6011" y="5750"/>
                  <a:pt x="6011" y="5750"/>
                  <a:pt x="6011" y="5750"/>
                </a:cubicBezTo>
                <a:cubicBezTo>
                  <a:pt x="6029" y="5747"/>
                  <a:pt x="6029" y="5747"/>
                  <a:pt x="6029" y="5747"/>
                </a:cubicBezTo>
                <a:cubicBezTo>
                  <a:pt x="6042" y="5739"/>
                  <a:pt x="6042" y="5739"/>
                  <a:pt x="6042" y="5739"/>
                </a:cubicBezTo>
                <a:cubicBezTo>
                  <a:pt x="6042" y="5739"/>
                  <a:pt x="6047" y="5727"/>
                  <a:pt x="6048" y="5726"/>
                </a:cubicBezTo>
                <a:cubicBezTo>
                  <a:pt x="6048" y="5725"/>
                  <a:pt x="6048" y="5717"/>
                  <a:pt x="6048" y="5717"/>
                </a:cubicBezTo>
                <a:cubicBezTo>
                  <a:pt x="6056" y="5708"/>
                  <a:pt x="6056" y="5708"/>
                  <a:pt x="6056" y="5708"/>
                </a:cubicBezTo>
                <a:cubicBezTo>
                  <a:pt x="6058" y="5697"/>
                  <a:pt x="6058" y="5697"/>
                  <a:pt x="6058" y="5697"/>
                </a:cubicBezTo>
                <a:cubicBezTo>
                  <a:pt x="6062" y="5687"/>
                  <a:pt x="6062" y="5687"/>
                  <a:pt x="6062" y="5687"/>
                </a:cubicBezTo>
                <a:cubicBezTo>
                  <a:pt x="6069" y="5675"/>
                  <a:pt x="6069" y="5675"/>
                  <a:pt x="6069" y="5675"/>
                </a:cubicBezTo>
                <a:cubicBezTo>
                  <a:pt x="6074" y="5660"/>
                  <a:pt x="6074" y="5660"/>
                  <a:pt x="6074" y="5660"/>
                </a:cubicBezTo>
                <a:cubicBezTo>
                  <a:pt x="6067" y="5651"/>
                  <a:pt x="6067" y="5651"/>
                  <a:pt x="6067" y="5651"/>
                </a:cubicBezTo>
                <a:cubicBezTo>
                  <a:pt x="6050" y="5646"/>
                  <a:pt x="6050" y="5646"/>
                  <a:pt x="6050" y="5646"/>
                </a:cubicBezTo>
                <a:cubicBezTo>
                  <a:pt x="6034" y="5648"/>
                  <a:pt x="6034" y="5648"/>
                  <a:pt x="6034" y="5648"/>
                </a:cubicBezTo>
                <a:cubicBezTo>
                  <a:pt x="6015" y="5642"/>
                  <a:pt x="6015" y="5642"/>
                  <a:pt x="6015" y="5642"/>
                </a:cubicBezTo>
                <a:cubicBezTo>
                  <a:pt x="6001" y="5650"/>
                  <a:pt x="6001" y="5650"/>
                  <a:pt x="6001" y="5650"/>
                </a:cubicBezTo>
                <a:cubicBezTo>
                  <a:pt x="5980" y="5653"/>
                  <a:pt x="5980" y="5653"/>
                  <a:pt x="5980" y="5653"/>
                </a:cubicBezTo>
                <a:cubicBezTo>
                  <a:pt x="5965" y="5646"/>
                  <a:pt x="5965" y="5646"/>
                  <a:pt x="5965" y="5646"/>
                </a:cubicBezTo>
                <a:cubicBezTo>
                  <a:pt x="5943" y="5641"/>
                  <a:pt x="5943" y="5641"/>
                  <a:pt x="5943" y="5641"/>
                </a:cubicBezTo>
                <a:cubicBezTo>
                  <a:pt x="5943" y="5641"/>
                  <a:pt x="5928" y="5647"/>
                  <a:pt x="5927" y="5649"/>
                </a:cubicBezTo>
                <a:cubicBezTo>
                  <a:pt x="5927" y="5650"/>
                  <a:pt x="5917" y="5665"/>
                  <a:pt x="5917" y="5665"/>
                </a:cubicBezTo>
                <a:cubicBezTo>
                  <a:pt x="5923" y="5678"/>
                  <a:pt x="5923" y="5678"/>
                  <a:pt x="5923" y="5678"/>
                </a:cubicBezTo>
                <a:cubicBezTo>
                  <a:pt x="5922" y="5688"/>
                  <a:pt x="5922" y="5688"/>
                  <a:pt x="5922" y="5688"/>
                </a:cubicBezTo>
                <a:cubicBezTo>
                  <a:pt x="5920" y="5699"/>
                  <a:pt x="5920" y="5699"/>
                  <a:pt x="5920" y="5699"/>
                </a:cubicBezTo>
                <a:cubicBezTo>
                  <a:pt x="5918" y="5718"/>
                  <a:pt x="5918" y="5718"/>
                  <a:pt x="5918" y="5718"/>
                </a:cubicBezTo>
                <a:cubicBezTo>
                  <a:pt x="5919" y="5728"/>
                  <a:pt x="5919" y="5728"/>
                  <a:pt x="5919" y="5728"/>
                </a:cubicBezTo>
                <a:cubicBezTo>
                  <a:pt x="5914" y="5741"/>
                  <a:pt x="5914" y="5741"/>
                  <a:pt x="5914" y="5741"/>
                </a:cubicBezTo>
                <a:cubicBezTo>
                  <a:pt x="5910" y="5740"/>
                  <a:pt x="5910" y="5740"/>
                  <a:pt x="5910" y="5740"/>
                </a:cubicBezTo>
                <a:cubicBezTo>
                  <a:pt x="5910" y="5728"/>
                  <a:pt x="5910" y="5728"/>
                  <a:pt x="5910" y="5728"/>
                </a:cubicBezTo>
                <a:cubicBezTo>
                  <a:pt x="5913" y="5707"/>
                  <a:pt x="5913" y="5707"/>
                  <a:pt x="5913" y="5707"/>
                </a:cubicBezTo>
                <a:cubicBezTo>
                  <a:pt x="5917" y="5691"/>
                  <a:pt x="5917" y="5691"/>
                  <a:pt x="5917" y="5691"/>
                </a:cubicBezTo>
                <a:cubicBezTo>
                  <a:pt x="5916" y="5683"/>
                  <a:pt x="5916" y="5683"/>
                  <a:pt x="5916" y="5683"/>
                </a:cubicBezTo>
                <a:cubicBezTo>
                  <a:pt x="5907" y="5687"/>
                  <a:pt x="5907" y="5687"/>
                  <a:pt x="5907" y="5687"/>
                </a:cubicBezTo>
                <a:cubicBezTo>
                  <a:pt x="5905" y="5700"/>
                  <a:pt x="5905" y="5700"/>
                  <a:pt x="5905" y="5700"/>
                </a:cubicBezTo>
                <a:cubicBezTo>
                  <a:pt x="5901" y="5709"/>
                  <a:pt x="5901" y="5709"/>
                  <a:pt x="5901" y="5709"/>
                </a:cubicBezTo>
                <a:cubicBezTo>
                  <a:pt x="5888" y="5720"/>
                  <a:pt x="5888" y="5720"/>
                  <a:pt x="5888" y="5720"/>
                </a:cubicBezTo>
                <a:cubicBezTo>
                  <a:pt x="5868" y="5733"/>
                  <a:pt x="5868" y="5733"/>
                  <a:pt x="5868" y="5733"/>
                </a:cubicBezTo>
                <a:cubicBezTo>
                  <a:pt x="5851" y="5742"/>
                  <a:pt x="5851" y="5742"/>
                  <a:pt x="5851" y="5742"/>
                </a:cubicBezTo>
                <a:cubicBezTo>
                  <a:pt x="5838" y="5750"/>
                  <a:pt x="5838" y="5750"/>
                  <a:pt x="5838" y="5750"/>
                </a:cubicBezTo>
                <a:cubicBezTo>
                  <a:pt x="5827" y="5758"/>
                  <a:pt x="5827" y="5758"/>
                  <a:pt x="5827" y="5758"/>
                </a:cubicBezTo>
                <a:cubicBezTo>
                  <a:pt x="5823" y="5756"/>
                  <a:pt x="5823" y="5756"/>
                  <a:pt x="5823" y="5756"/>
                </a:cubicBezTo>
                <a:cubicBezTo>
                  <a:pt x="5828" y="5749"/>
                  <a:pt x="5828" y="5749"/>
                  <a:pt x="5828" y="5749"/>
                </a:cubicBezTo>
                <a:cubicBezTo>
                  <a:pt x="5824" y="5745"/>
                  <a:pt x="5824" y="5745"/>
                  <a:pt x="5824" y="5745"/>
                </a:cubicBezTo>
                <a:cubicBezTo>
                  <a:pt x="5816" y="5744"/>
                  <a:pt x="5816" y="5744"/>
                  <a:pt x="5816" y="5744"/>
                </a:cubicBezTo>
                <a:cubicBezTo>
                  <a:pt x="5811" y="5748"/>
                  <a:pt x="5811" y="5748"/>
                  <a:pt x="5811" y="5748"/>
                </a:cubicBezTo>
                <a:cubicBezTo>
                  <a:pt x="5799" y="5750"/>
                  <a:pt x="5799" y="5750"/>
                  <a:pt x="5799" y="5750"/>
                </a:cubicBezTo>
                <a:cubicBezTo>
                  <a:pt x="5794" y="5749"/>
                  <a:pt x="5794" y="5749"/>
                  <a:pt x="5794" y="5749"/>
                </a:cubicBezTo>
                <a:cubicBezTo>
                  <a:pt x="5794" y="5744"/>
                  <a:pt x="5794" y="5744"/>
                  <a:pt x="5794" y="5744"/>
                </a:cubicBezTo>
                <a:cubicBezTo>
                  <a:pt x="5804" y="5742"/>
                  <a:pt x="5804" y="5742"/>
                  <a:pt x="5804" y="5742"/>
                </a:cubicBezTo>
                <a:cubicBezTo>
                  <a:pt x="5818" y="5739"/>
                  <a:pt x="5818" y="5739"/>
                  <a:pt x="5818" y="5739"/>
                </a:cubicBezTo>
                <a:cubicBezTo>
                  <a:pt x="5824" y="5732"/>
                  <a:pt x="5824" y="5732"/>
                  <a:pt x="5824" y="5732"/>
                </a:cubicBezTo>
                <a:cubicBezTo>
                  <a:pt x="5830" y="5732"/>
                  <a:pt x="5830" y="5732"/>
                  <a:pt x="5830" y="5732"/>
                </a:cubicBezTo>
                <a:cubicBezTo>
                  <a:pt x="5837" y="5732"/>
                  <a:pt x="5837" y="5732"/>
                  <a:pt x="5837" y="5732"/>
                </a:cubicBezTo>
                <a:cubicBezTo>
                  <a:pt x="5844" y="5728"/>
                  <a:pt x="5844" y="5728"/>
                  <a:pt x="5844" y="5728"/>
                </a:cubicBezTo>
                <a:cubicBezTo>
                  <a:pt x="5844" y="5728"/>
                  <a:pt x="5844" y="5721"/>
                  <a:pt x="5844" y="5719"/>
                </a:cubicBezTo>
                <a:cubicBezTo>
                  <a:pt x="5844" y="5718"/>
                  <a:pt x="5850" y="5711"/>
                  <a:pt x="5850" y="5711"/>
                </a:cubicBezTo>
                <a:cubicBezTo>
                  <a:pt x="5855" y="5707"/>
                  <a:pt x="5855" y="5707"/>
                  <a:pt x="5855" y="5707"/>
                </a:cubicBezTo>
                <a:cubicBezTo>
                  <a:pt x="5858" y="5700"/>
                  <a:pt x="5858" y="5700"/>
                  <a:pt x="5858" y="5700"/>
                </a:cubicBezTo>
                <a:cubicBezTo>
                  <a:pt x="5857" y="5687"/>
                  <a:pt x="5857" y="5687"/>
                  <a:pt x="5857" y="5687"/>
                </a:cubicBezTo>
                <a:cubicBezTo>
                  <a:pt x="5862" y="5677"/>
                  <a:pt x="5862" y="5677"/>
                  <a:pt x="5862" y="5677"/>
                </a:cubicBezTo>
                <a:cubicBezTo>
                  <a:pt x="5873" y="5673"/>
                  <a:pt x="5873" y="5673"/>
                  <a:pt x="5873" y="5673"/>
                </a:cubicBezTo>
                <a:cubicBezTo>
                  <a:pt x="5877" y="5666"/>
                  <a:pt x="5877" y="5666"/>
                  <a:pt x="5877" y="5666"/>
                </a:cubicBezTo>
                <a:cubicBezTo>
                  <a:pt x="5880" y="5653"/>
                  <a:pt x="5880" y="5653"/>
                  <a:pt x="5880" y="5653"/>
                </a:cubicBezTo>
                <a:cubicBezTo>
                  <a:pt x="5887" y="5647"/>
                  <a:pt x="5887" y="5647"/>
                  <a:pt x="5887" y="5647"/>
                </a:cubicBezTo>
                <a:cubicBezTo>
                  <a:pt x="5896" y="5638"/>
                  <a:pt x="5896" y="5638"/>
                  <a:pt x="5896" y="5638"/>
                </a:cubicBezTo>
                <a:cubicBezTo>
                  <a:pt x="5906" y="5621"/>
                  <a:pt x="5906" y="5621"/>
                  <a:pt x="5906" y="5621"/>
                </a:cubicBezTo>
                <a:cubicBezTo>
                  <a:pt x="5916" y="5616"/>
                  <a:pt x="5916" y="5616"/>
                  <a:pt x="5916" y="5616"/>
                </a:cubicBezTo>
                <a:cubicBezTo>
                  <a:pt x="5927" y="5603"/>
                  <a:pt x="5927" y="5603"/>
                  <a:pt x="5927" y="5603"/>
                </a:cubicBezTo>
                <a:cubicBezTo>
                  <a:pt x="5932" y="5589"/>
                  <a:pt x="5932" y="5589"/>
                  <a:pt x="5932" y="5589"/>
                </a:cubicBezTo>
                <a:cubicBezTo>
                  <a:pt x="5945" y="5578"/>
                  <a:pt x="5945" y="5578"/>
                  <a:pt x="5945" y="5578"/>
                </a:cubicBezTo>
                <a:cubicBezTo>
                  <a:pt x="5952" y="5566"/>
                  <a:pt x="5952" y="5566"/>
                  <a:pt x="5952" y="5566"/>
                </a:cubicBezTo>
                <a:cubicBezTo>
                  <a:pt x="5962" y="5560"/>
                  <a:pt x="5962" y="5560"/>
                  <a:pt x="5962" y="5560"/>
                </a:cubicBezTo>
                <a:cubicBezTo>
                  <a:pt x="5970" y="5551"/>
                  <a:pt x="5970" y="5551"/>
                  <a:pt x="5970" y="5551"/>
                </a:cubicBezTo>
                <a:cubicBezTo>
                  <a:pt x="5969" y="5546"/>
                  <a:pt x="5969" y="5546"/>
                  <a:pt x="5969" y="5546"/>
                </a:cubicBezTo>
                <a:cubicBezTo>
                  <a:pt x="5969" y="5538"/>
                  <a:pt x="5969" y="5538"/>
                  <a:pt x="5969" y="5538"/>
                </a:cubicBezTo>
                <a:cubicBezTo>
                  <a:pt x="5972" y="5531"/>
                  <a:pt x="5972" y="5531"/>
                  <a:pt x="5972" y="5531"/>
                </a:cubicBezTo>
                <a:cubicBezTo>
                  <a:pt x="5973" y="5519"/>
                  <a:pt x="5973" y="5519"/>
                  <a:pt x="5973" y="5519"/>
                </a:cubicBezTo>
                <a:cubicBezTo>
                  <a:pt x="5969" y="5511"/>
                  <a:pt x="5969" y="5511"/>
                  <a:pt x="5969" y="5511"/>
                </a:cubicBezTo>
                <a:cubicBezTo>
                  <a:pt x="5959" y="5504"/>
                  <a:pt x="5959" y="5504"/>
                  <a:pt x="5959" y="5504"/>
                </a:cubicBezTo>
                <a:cubicBezTo>
                  <a:pt x="5947" y="5504"/>
                  <a:pt x="5947" y="5504"/>
                  <a:pt x="5947" y="5504"/>
                </a:cubicBezTo>
                <a:cubicBezTo>
                  <a:pt x="5935" y="5500"/>
                  <a:pt x="5935" y="5500"/>
                  <a:pt x="5935" y="5500"/>
                </a:cubicBezTo>
                <a:cubicBezTo>
                  <a:pt x="5937" y="5495"/>
                  <a:pt x="5937" y="5495"/>
                  <a:pt x="5937" y="5495"/>
                </a:cubicBezTo>
                <a:cubicBezTo>
                  <a:pt x="5942" y="5495"/>
                  <a:pt x="5942" y="5495"/>
                  <a:pt x="5942" y="5495"/>
                </a:cubicBezTo>
                <a:cubicBezTo>
                  <a:pt x="5948" y="5495"/>
                  <a:pt x="5948" y="5495"/>
                  <a:pt x="5948" y="5495"/>
                </a:cubicBezTo>
                <a:cubicBezTo>
                  <a:pt x="5950" y="5487"/>
                  <a:pt x="5950" y="5487"/>
                  <a:pt x="5950" y="5487"/>
                </a:cubicBezTo>
                <a:cubicBezTo>
                  <a:pt x="5947" y="5479"/>
                  <a:pt x="5947" y="5479"/>
                  <a:pt x="5947" y="5479"/>
                </a:cubicBezTo>
                <a:cubicBezTo>
                  <a:pt x="5939" y="5472"/>
                  <a:pt x="5939" y="5472"/>
                  <a:pt x="5939" y="5472"/>
                </a:cubicBezTo>
                <a:cubicBezTo>
                  <a:pt x="5934" y="5475"/>
                  <a:pt x="5934" y="5475"/>
                  <a:pt x="5934" y="5475"/>
                </a:cubicBezTo>
                <a:cubicBezTo>
                  <a:pt x="5932" y="5482"/>
                  <a:pt x="5932" y="5482"/>
                  <a:pt x="5932" y="5482"/>
                </a:cubicBezTo>
                <a:cubicBezTo>
                  <a:pt x="5927" y="5485"/>
                  <a:pt x="5927" y="5485"/>
                  <a:pt x="5927" y="5485"/>
                </a:cubicBezTo>
                <a:cubicBezTo>
                  <a:pt x="5917" y="5486"/>
                  <a:pt x="5917" y="5486"/>
                  <a:pt x="5917" y="5486"/>
                </a:cubicBezTo>
                <a:cubicBezTo>
                  <a:pt x="5915" y="5478"/>
                  <a:pt x="5915" y="5478"/>
                  <a:pt x="5915" y="5478"/>
                </a:cubicBezTo>
                <a:cubicBezTo>
                  <a:pt x="5920" y="5475"/>
                  <a:pt x="5920" y="5475"/>
                  <a:pt x="5920" y="5475"/>
                </a:cubicBezTo>
                <a:cubicBezTo>
                  <a:pt x="5923" y="5476"/>
                  <a:pt x="5923" y="5476"/>
                  <a:pt x="5923" y="5476"/>
                </a:cubicBezTo>
                <a:cubicBezTo>
                  <a:pt x="5923" y="5476"/>
                  <a:pt x="5926" y="5471"/>
                  <a:pt x="5927" y="5470"/>
                </a:cubicBezTo>
                <a:cubicBezTo>
                  <a:pt x="5927" y="5470"/>
                  <a:pt x="5923" y="5459"/>
                  <a:pt x="5923" y="5459"/>
                </a:cubicBezTo>
                <a:cubicBezTo>
                  <a:pt x="5914" y="5447"/>
                  <a:pt x="5914" y="5447"/>
                  <a:pt x="5914" y="5447"/>
                </a:cubicBezTo>
                <a:cubicBezTo>
                  <a:pt x="5912" y="5430"/>
                  <a:pt x="5912" y="5430"/>
                  <a:pt x="5912" y="5430"/>
                </a:cubicBezTo>
                <a:cubicBezTo>
                  <a:pt x="5905" y="5415"/>
                  <a:pt x="5905" y="5415"/>
                  <a:pt x="5905" y="5415"/>
                </a:cubicBezTo>
                <a:cubicBezTo>
                  <a:pt x="5900" y="5399"/>
                  <a:pt x="5900" y="5399"/>
                  <a:pt x="5900" y="5399"/>
                </a:cubicBezTo>
                <a:cubicBezTo>
                  <a:pt x="5903" y="5375"/>
                  <a:pt x="5903" y="5375"/>
                  <a:pt x="5903" y="5375"/>
                </a:cubicBezTo>
                <a:cubicBezTo>
                  <a:pt x="5897" y="5352"/>
                  <a:pt x="5897" y="5352"/>
                  <a:pt x="5897" y="5352"/>
                </a:cubicBezTo>
                <a:cubicBezTo>
                  <a:pt x="5889" y="5333"/>
                  <a:pt x="5889" y="5333"/>
                  <a:pt x="5889" y="5333"/>
                </a:cubicBezTo>
                <a:cubicBezTo>
                  <a:pt x="5879" y="5323"/>
                  <a:pt x="5879" y="5323"/>
                  <a:pt x="5879" y="5323"/>
                </a:cubicBezTo>
                <a:cubicBezTo>
                  <a:pt x="5867" y="5314"/>
                  <a:pt x="5867" y="5314"/>
                  <a:pt x="5867" y="5314"/>
                </a:cubicBezTo>
                <a:cubicBezTo>
                  <a:pt x="5847" y="5300"/>
                  <a:pt x="5847" y="5300"/>
                  <a:pt x="5847" y="5300"/>
                </a:cubicBezTo>
                <a:cubicBezTo>
                  <a:pt x="5828" y="5284"/>
                  <a:pt x="5828" y="5284"/>
                  <a:pt x="5828" y="5284"/>
                </a:cubicBezTo>
                <a:cubicBezTo>
                  <a:pt x="5812" y="5268"/>
                  <a:pt x="5812" y="5268"/>
                  <a:pt x="5812" y="5268"/>
                </a:cubicBezTo>
                <a:cubicBezTo>
                  <a:pt x="5797" y="5249"/>
                  <a:pt x="5797" y="5249"/>
                  <a:pt x="5797" y="5249"/>
                </a:cubicBezTo>
                <a:cubicBezTo>
                  <a:pt x="5786" y="5242"/>
                  <a:pt x="5786" y="5242"/>
                  <a:pt x="5786" y="5242"/>
                </a:cubicBezTo>
                <a:cubicBezTo>
                  <a:pt x="5778" y="5238"/>
                  <a:pt x="5778" y="5238"/>
                  <a:pt x="5778" y="5238"/>
                </a:cubicBezTo>
                <a:cubicBezTo>
                  <a:pt x="5761" y="5237"/>
                  <a:pt x="5761" y="5237"/>
                  <a:pt x="5761" y="5237"/>
                </a:cubicBezTo>
                <a:cubicBezTo>
                  <a:pt x="5747" y="5228"/>
                  <a:pt x="5747" y="5228"/>
                  <a:pt x="5747" y="5228"/>
                </a:cubicBezTo>
                <a:cubicBezTo>
                  <a:pt x="5715" y="5210"/>
                  <a:pt x="5715" y="5210"/>
                  <a:pt x="5715" y="5210"/>
                </a:cubicBezTo>
                <a:cubicBezTo>
                  <a:pt x="5682" y="5202"/>
                  <a:pt x="5682" y="5202"/>
                  <a:pt x="5682" y="5202"/>
                </a:cubicBezTo>
                <a:cubicBezTo>
                  <a:pt x="5646" y="5200"/>
                  <a:pt x="5646" y="5200"/>
                  <a:pt x="5646" y="5200"/>
                </a:cubicBezTo>
                <a:cubicBezTo>
                  <a:pt x="5607" y="5200"/>
                  <a:pt x="5607" y="5200"/>
                  <a:pt x="5607" y="5200"/>
                </a:cubicBezTo>
                <a:cubicBezTo>
                  <a:pt x="5596" y="5205"/>
                  <a:pt x="5596" y="5205"/>
                  <a:pt x="5596" y="5205"/>
                </a:cubicBezTo>
                <a:cubicBezTo>
                  <a:pt x="5587" y="5214"/>
                  <a:pt x="5587" y="5214"/>
                  <a:pt x="5587" y="5214"/>
                </a:cubicBezTo>
                <a:cubicBezTo>
                  <a:pt x="5578" y="5211"/>
                  <a:pt x="5578" y="5211"/>
                  <a:pt x="5578" y="5211"/>
                </a:cubicBezTo>
                <a:cubicBezTo>
                  <a:pt x="5565" y="5204"/>
                  <a:pt x="5565" y="5204"/>
                  <a:pt x="5565" y="5204"/>
                </a:cubicBezTo>
                <a:cubicBezTo>
                  <a:pt x="5548" y="5203"/>
                  <a:pt x="5548" y="5203"/>
                  <a:pt x="5548" y="5203"/>
                </a:cubicBezTo>
                <a:cubicBezTo>
                  <a:pt x="5534" y="5200"/>
                  <a:pt x="5534" y="5200"/>
                  <a:pt x="5534" y="5200"/>
                </a:cubicBezTo>
                <a:cubicBezTo>
                  <a:pt x="5522" y="5203"/>
                  <a:pt x="5522" y="5203"/>
                  <a:pt x="5522" y="5203"/>
                </a:cubicBezTo>
                <a:cubicBezTo>
                  <a:pt x="5514" y="5200"/>
                  <a:pt x="5514" y="5200"/>
                  <a:pt x="5514" y="5200"/>
                </a:cubicBezTo>
                <a:cubicBezTo>
                  <a:pt x="5513" y="5187"/>
                  <a:pt x="5513" y="5187"/>
                  <a:pt x="5513" y="5187"/>
                </a:cubicBezTo>
                <a:cubicBezTo>
                  <a:pt x="5504" y="5178"/>
                  <a:pt x="5504" y="5178"/>
                  <a:pt x="5504" y="5178"/>
                </a:cubicBezTo>
                <a:cubicBezTo>
                  <a:pt x="5485" y="5167"/>
                  <a:pt x="5485" y="5167"/>
                  <a:pt x="5485" y="5167"/>
                </a:cubicBezTo>
                <a:cubicBezTo>
                  <a:pt x="5475" y="5152"/>
                  <a:pt x="5475" y="5152"/>
                  <a:pt x="5475" y="5152"/>
                </a:cubicBezTo>
                <a:cubicBezTo>
                  <a:pt x="5465" y="5143"/>
                  <a:pt x="5465" y="5143"/>
                  <a:pt x="5465" y="5143"/>
                </a:cubicBezTo>
                <a:cubicBezTo>
                  <a:pt x="5450" y="5138"/>
                  <a:pt x="5450" y="5138"/>
                  <a:pt x="5450" y="5138"/>
                </a:cubicBezTo>
                <a:cubicBezTo>
                  <a:pt x="5445" y="5138"/>
                  <a:pt x="5445" y="5138"/>
                  <a:pt x="5445" y="5138"/>
                </a:cubicBezTo>
                <a:cubicBezTo>
                  <a:pt x="5435" y="5143"/>
                  <a:pt x="5435" y="5143"/>
                  <a:pt x="5435" y="5143"/>
                </a:cubicBezTo>
                <a:cubicBezTo>
                  <a:pt x="5428" y="5156"/>
                  <a:pt x="5428" y="5156"/>
                  <a:pt x="5428" y="5156"/>
                </a:cubicBezTo>
                <a:cubicBezTo>
                  <a:pt x="5422" y="5169"/>
                  <a:pt x="5422" y="5169"/>
                  <a:pt x="5422" y="5169"/>
                </a:cubicBezTo>
                <a:cubicBezTo>
                  <a:pt x="5418" y="5165"/>
                  <a:pt x="5418" y="5165"/>
                  <a:pt x="5418" y="5165"/>
                </a:cubicBezTo>
                <a:cubicBezTo>
                  <a:pt x="5424" y="5152"/>
                  <a:pt x="5424" y="5152"/>
                  <a:pt x="5424" y="5152"/>
                </a:cubicBezTo>
                <a:cubicBezTo>
                  <a:pt x="5426" y="5135"/>
                  <a:pt x="5426" y="5135"/>
                  <a:pt x="5426" y="5135"/>
                </a:cubicBezTo>
                <a:cubicBezTo>
                  <a:pt x="5433" y="5124"/>
                  <a:pt x="5433" y="5124"/>
                  <a:pt x="5433" y="5124"/>
                </a:cubicBezTo>
                <a:cubicBezTo>
                  <a:pt x="5438" y="5104"/>
                  <a:pt x="5438" y="5104"/>
                  <a:pt x="5438" y="5104"/>
                </a:cubicBezTo>
                <a:cubicBezTo>
                  <a:pt x="5425" y="5081"/>
                  <a:pt x="5425" y="5081"/>
                  <a:pt x="5425" y="5081"/>
                </a:cubicBezTo>
                <a:cubicBezTo>
                  <a:pt x="5400" y="5054"/>
                  <a:pt x="5400" y="5054"/>
                  <a:pt x="5400" y="5054"/>
                </a:cubicBezTo>
                <a:cubicBezTo>
                  <a:pt x="5370" y="5034"/>
                  <a:pt x="5370" y="5034"/>
                  <a:pt x="5370" y="5034"/>
                </a:cubicBezTo>
                <a:cubicBezTo>
                  <a:pt x="5353" y="5023"/>
                  <a:pt x="5353" y="5023"/>
                  <a:pt x="5353" y="5023"/>
                </a:cubicBezTo>
                <a:cubicBezTo>
                  <a:pt x="5332" y="5011"/>
                  <a:pt x="5332" y="5011"/>
                  <a:pt x="5332" y="5011"/>
                </a:cubicBezTo>
                <a:cubicBezTo>
                  <a:pt x="5321" y="5007"/>
                  <a:pt x="5321" y="5007"/>
                  <a:pt x="5321" y="5007"/>
                </a:cubicBezTo>
                <a:cubicBezTo>
                  <a:pt x="5310" y="5011"/>
                  <a:pt x="5310" y="5011"/>
                  <a:pt x="5310" y="5011"/>
                </a:cubicBezTo>
                <a:cubicBezTo>
                  <a:pt x="5287" y="5013"/>
                  <a:pt x="5287" y="5013"/>
                  <a:pt x="5287" y="5013"/>
                </a:cubicBezTo>
                <a:cubicBezTo>
                  <a:pt x="5276" y="5023"/>
                  <a:pt x="5276" y="5023"/>
                  <a:pt x="5276" y="5023"/>
                </a:cubicBezTo>
                <a:cubicBezTo>
                  <a:pt x="5262" y="5023"/>
                  <a:pt x="5262" y="5023"/>
                  <a:pt x="5262" y="5023"/>
                </a:cubicBezTo>
                <a:cubicBezTo>
                  <a:pt x="5250" y="5015"/>
                  <a:pt x="5250" y="5015"/>
                  <a:pt x="5250" y="5015"/>
                </a:cubicBezTo>
                <a:cubicBezTo>
                  <a:pt x="5238" y="5010"/>
                  <a:pt x="5238" y="5010"/>
                  <a:pt x="5238" y="5010"/>
                </a:cubicBezTo>
                <a:cubicBezTo>
                  <a:pt x="5241" y="5004"/>
                  <a:pt x="5241" y="5004"/>
                  <a:pt x="5241" y="5004"/>
                </a:cubicBezTo>
                <a:cubicBezTo>
                  <a:pt x="5252" y="5007"/>
                  <a:pt x="5252" y="5007"/>
                  <a:pt x="5252" y="5007"/>
                </a:cubicBezTo>
                <a:cubicBezTo>
                  <a:pt x="5266" y="5009"/>
                  <a:pt x="5266" y="5009"/>
                  <a:pt x="5266" y="5009"/>
                </a:cubicBezTo>
                <a:cubicBezTo>
                  <a:pt x="5266" y="5009"/>
                  <a:pt x="5278" y="5000"/>
                  <a:pt x="5279" y="4999"/>
                </a:cubicBezTo>
                <a:cubicBezTo>
                  <a:pt x="5279" y="4998"/>
                  <a:pt x="5278" y="4983"/>
                  <a:pt x="5278" y="4983"/>
                </a:cubicBezTo>
                <a:cubicBezTo>
                  <a:pt x="5274" y="4968"/>
                  <a:pt x="5274" y="4968"/>
                  <a:pt x="5274" y="4968"/>
                </a:cubicBezTo>
                <a:cubicBezTo>
                  <a:pt x="5288" y="4958"/>
                  <a:pt x="5288" y="4958"/>
                  <a:pt x="5288" y="4958"/>
                </a:cubicBezTo>
                <a:cubicBezTo>
                  <a:pt x="5293" y="4948"/>
                  <a:pt x="5293" y="4948"/>
                  <a:pt x="5293" y="4948"/>
                </a:cubicBezTo>
                <a:cubicBezTo>
                  <a:pt x="5286" y="4937"/>
                  <a:pt x="5286" y="4937"/>
                  <a:pt x="5286" y="4937"/>
                </a:cubicBezTo>
                <a:cubicBezTo>
                  <a:pt x="5276" y="4933"/>
                  <a:pt x="5276" y="4933"/>
                  <a:pt x="5276" y="4933"/>
                </a:cubicBezTo>
                <a:cubicBezTo>
                  <a:pt x="5261" y="4936"/>
                  <a:pt x="5261" y="4936"/>
                  <a:pt x="5261" y="4936"/>
                </a:cubicBezTo>
                <a:cubicBezTo>
                  <a:pt x="5254" y="4930"/>
                  <a:pt x="5254" y="4930"/>
                  <a:pt x="5254" y="4930"/>
                </a:cubicBezTo>
                <a:cubicBezTo>
                  <a:pt x="5252" y="4919"/>
                  <a:pt x="5252" y="4919"/>
                  <a:pt x="5252" y="4919"/>
                </a:cubicBezTo>
                <a:cubicBezTo>
                  <a:pt x="5244" y="4916"/>
                  <a:pt x="5244" y="4916"/>
                  <a:pt x="5244" y="4916"/>
                </a:cubicBezTo>
                <a:cubicBezTo>
                  <a:pt x="5238" y="4920"/>
                  <a:pt x="5238" y="4920"/>
                  <a:pt x="5238" y="4920"/>
                </a:cubicBezTo>
                <a:cubicBezTo>
                  <a:pt x="5232" y="4929"/>
                  <a:pt x="5232" y="4929"/>
                  <a:pt x="5232" y="4929"/>
                </a:cubicBezTo>
                <a:cubicBezTo>
                  <a:pt x="5225" y="4924"/>
                  <a:pt x="5225" y="4924"/>
                  <a:pt x="5225" y="4924"/>
                </a:cubicBezTo>
                <a:cubicBezTo>
                  <a:pt x="5225" y="4914"/>
                  <a:pt x="5225" y="4914"/>
                  <a:pt x="5225" y="4914"/>
                </a:cubicBezTo>
                <a:cubicBezTo>
                  <a:pt x="5213" y="4907"/>
                  <a:pt x="5213" y="4907"/>
                  <a:pt x="5213" y="4907"/>
                </a:cubicBezTo>
                <a:cubicBezTo>
                  <a:pt x="5201" y="4910"/>
                  <a:pt x="5201" y="4910"/>
                  <a:pt x="5201" y="4910"/>
                </a:cubicBezTo>
                <a:cubicBezTo>
                  <a:pt x="5205" y="4919"/>
                  <a:pt x="5205" y="4919"/>
                  <a:pt x="5205" y="4919"/>
                </a:cubicBezTo>
                <a:cubicBezTo>
                  <a:pt x="5204" y="4926"/>
                  <a:pt x="5204" y="4926"/>
                  <a:pt x="5204" y="4926"/>
                </a:cubicBezTo>
                <a:cubicBezTo>
                  <a:pt x="5196" y="4925"/>
                  <a:pt x="5196" y="4925"/>
                  <a:pt x="5196" y="4925"/>
                </a:cubicBezTo>
                <a:cubicBezTo>
                  <a:pt x="5195" y="4915"/>
                  <a:pt x="5195" y="4915"/>
                  <a:pt x="5195" y="4915"/>
                </a:cubicBezTo>
                <a:cubicBezTo>
                  <a:pt x="5190" y="4902"/>
                  <a:pt x="5190" y="4902"/>
                  <a:pt x="5190" y="4902"/>
                </a:cubicBezTo>
                <a:cubicBezTo>
                  <a:pt x="5188" y="4895"/>
                  <a:pt x="5188" y="4895"/>
                  <a:pt x="5188" y="4895"/>
                </a:cubicBezTo>
                <a:cubicBezTo>
                  <a:pt x="5176" y="4889"/>
                  <a:pt x="5176" y="4889"/>
                  <a:pt x="5176" y="4889"/>
                </a:cubicBezTo>
                <a:cubicBezTo>
                  <a:pt x="5172" y="4879"/>
                  <a:pt x="5172" y="4879"/>
                  <a:pt x="5172" y="4879"/>
                </a:cubicBezTo>
                <a:cubicBezTo>
                  <a:pt x="5164" y="4877"/>
                  <a:pt x="5164" y="4877"/>
                  <a:pt x="5164" y="4877"/>
                </a:cubicBezTo>
                <a:cubicBezTo>
                  <a:pt x="5158" y="4884"/>
                  <a:pt x="5158" y="4884"/>
                  <a:pt x="5158" y="4884"/>
                </a:cubicBezTo>
                <a:cubicBezTo>
                  <a:pt x="5155" y="4881"/>
                  <a:pt x="5155" y="4881"/>
                  <a:pt x="5155" y="4881"/>
                </a:cubicBezTo>
                <a:cubicBezTo>
                  <a:pt x="5159" y="4872"/>
                  <a:pt x="5159" y="4872"/>
                  <a:pt x="5159" y="4872"/>
                </a:cubicBezTo>
                <a:cubicBezTo>
                  <a:pt x="5171" y="4865"/>
                  <a:pt x="5171" y="4865"/>
                  <a:pt x="5171" y="4865"/>
                </a:cubicBezTo>
                <a:cubicBezTo>
                  <a:pt x="5183" y="4868"/>
                  <a:pt x="5183" y="4868"/>
                  <a:pt x="5183" y="4868"/>
                </a:cubicBezTo>
                <a:cubicBezTo>
                  <a:pt x="5198" y="4871"/>
                  <a:pt x="5198" y="4871"/>
                  <a:pt x="5198" y="4871"/>
                </a:cubicBezTo>
                <a:cubicBezTo>
                  <a:pt x="5207" y="4864"/>
                  <a:pt x="5207" y="4864"/>
                  <a:pt x="5207" y="4864"/>
                </a:cubicBezTo>
                <a:cubicBezTo>
                  <a:pt x="5220" y="4859"/>
                  <a:pt x="5220" y="4859"/>
                  <a:pt x="5220" y="4859"/>
                </a:cubicBezTo>
                <a:cubicBezTo>
                  <a:pt x="5236" y="4858"/>
                  <a:pt x="5236" y="4858"/>
                  <a:pt x="5236" y="4858"/>
                </a:cubicBezTo>
                <a:cubicBezTo>
                  <a:pt x="5245" y="4869"/>
                  <a:pt x="5245" y="4869"/>
                  <a:pt x="5245" y="4869"/>
                </a:cubicBezTo>
                <a:cubicBezTo>
                  <a:pt x="5253" y="4873"/>
                  <a:pt x="5253" y="4873"/>
                  <a:pt x="5253" y="4873"/>
                </a:cubicBezTo>
                <a:cubicBezTo>
                  <a:pt x="5250" y="4887"/>
                  <a:pt x="5250" y="4887"/>
                  <a:pt x="5250" y="4887"/>
                </a:cubicBezTo>
                <a:cubicBezTo>
                  <a:pt x="5242" y="4892"/>
                  <a:pt x="5242" y="4892"/>
                  <a:pt x="5242" y="4892"/>
                </a:cubicBezTo>
                <a:cubicBezTo>
                  <a:pt x="5234" y="4895"/>
                  <a:pt x="5234" y="4895"/>
                  <a:pt x="5234" y="4895"/>
                </a:cubicBezTo>
                <a:cubicBezTo>
                  <a:pt x="5234" y="4900"/>
                  <a:pt x="5234" y="4900"/>
                  <a:pt x="5234" y="4900"/>
                </a:cubicBezTo>
                <a:cubicBezTo>
                  <a:pt x="5249" y="4900"/>
                  <a:pt x="5249" y="4900"/>
                  <a:pt x="5249" y="4900"/>
                </a:cubicBezTo>
                <a:cubicBezTo>
                  <a:pt x="5256" y="4898"/>
                  <a:pt x="5256" y="4898"/>
                  <a:pt x="5256" y="4898"/>
                </a:cubicBezTo>
                <a:cubicBezTo>
                  <a:pt x="5274" y="4900"/>
                  <a:pt x="5274" y="4900"/>
                  <a:pt x="5274" y="4900"/>
                </a:cubicBezTo>
                <a:cubicBezTo>
                  <a:pt x="5282" y="4901"/>
                  <a:pt x="5282" y="4901"/>
                  <a:pt x="5282" y="4901"/>
                </a:cubicBezTo>
                <a:cubicBezTo>
                  <a:pt x="5288" y="4893"/>
                  <a:pt x="5288" y="4893"/>
                  <a:pt x="5288" y="4893"/>
                </a:cubicBezTo>
                <a:cubicBezTo>
                  <a:pt x="5286" y="4884"/>
                  <a:pt x="5286" y="4884"/>
                  <a:pt x="5286" y="4884"/>
                </a:cubicBezTo>
                <a:cubicBezTo>
                  <a:pt x="5280" y="4875"/>
                  <a:pt x="5280" y="4875"/>
                  <a:pt x="5280" y="4875"/>
                </a:cubicBezTo>
                <a:cubicBezTo>
                  <a:pt x="5279" y="4862"/>
                  <a:pt x="5279" y="4862"/>
                  <a:pt x="5279" y="4862"/>
                </a:cubicBezTo>
                <a:cubicBezTo>
                  <a:pt x="5287" y="4856"/>
                  <a:pt x="5287" y="4856"/>
                  <a:pt x="5287" y="4856"/>
                </a:cubicBezTo>
                <a:cubicBezTo>
                  <a:pt x="5292" y="4848"/>
                  <a:pt x="5292" y="4848"/>
                  <a:pt x="5292" y="4848"/>
                </a:cubicBezTo>
                <a:cubicBezTo>
                  <a:pt x="5289" y="4841"/>
                  <a:pt x="5289" y="4841"/>
                  <a:pt x="5289" y="4841"/>
                </a:cubicBezTo>
                <a:cubicBezTo>
                  <a:pt x="5279" y="4841"/>
                  <a:pt x="5279" y="4841"/>
                  <a:pt x="5279" y="4841"/>
                </a:cubicBezTo>
                <a:cubicBezTo>
                  <a:pt x="5271" y="4848"/>
                  <a:pt x="5271" y="4848"/>
                  <a:pt x="5271" y="4848"/>
                </a:cubicBezTo>
                <a:cubicBezTo>
                  <a:pt x="5256" y="4854"/>
                  <a:pt x="5256" y="4854"/>
                  <a:pt x="5256" y="4854"/>
                </a:cubicBezTo>
                <a:cubicBezTo>
                  <a:pt x="5246" y="4855"/>
                  <a:pt x="5246" y="4855"/>
                  <a:pt x="5246" y="4855"/>
                </a:cubicBezTo>
                <a:cubicBezTo>
                  <a:pt x="5210" y="4854"/>
                  <a:pt x="5210" y="4854"/>
                  <a:pt x="5210" y="4854"/>
                </a:cubicBezTo>
                <a:cubicBezTo>
                  <a:pt x="5182" y="4853"/>
                  <a:pt x="5182" y="4853"/>
                  <a:pt x="5182" y="4853"/>
                </a:cubicBezTo>
                <a:cubicBezTo>
                  <a:pt x="5171" y="4850"/>
                  <a:pt x="5171" y="4850"/>
                  <a:pt x="5171" y="4850"/>
                </a:cubicBezTo>
                <a:cubicBezTo>
                  <a:pt x="5161" y="4852"/>
                  <a:pt x="5161" y="4852"/>
                  <a:pt x="5161" y="4852"/>
                </a:cubicBezTo>
                <a:cubicBezTo>
                  <a:pt x="5151" y="4856"/>
                  <a:pt x="5151" y="4856"/>
                  <a:pt x="5151" y="4856"/>
                </a:cubicBezTo>
                <a:cubicBezTo>
                  <a:pt x="5133" y="4861"/>
                  <a:pt x="5133" y="4861"/>
                  <a:pt x="5133" y="4861"/>
                </a:cubicBezTo>
                <a:cubicBezTo>
                  <a:pt x="5114" y="4861"/>
                  <a:pt x="5114" y="4861"/>
                  <a:pt x="5114" y="4861"/>
                </a:cubicBezTo>
                <a:cubicBezTo>
                  <a:pt x="5105" y="4857"/>
                  <a:pt x="5105" y="4857"/>
                  <a:pt x="5105" y="4857"/>
                </a:cubicBezTo>
                <a:cubicBezTo>
                  <a:pt x="5091" y="4858"/>
                  <a:pt x="5091" y="4858"/>
                  <a:pt x="5091" y="4858"/>
                </a:cubicBezTo>
                <a:cubicBezTo>
                  <a:pt x="5077" y="4858"/>
                  <a:pt x="5077" y="4858"/>
                  <a:pt x="5077" y="4858"/>
                </a:cubicBezTo>
                <a:cubicBezTo>
                  <a:pt x="5075" y="4864"/>
                  <a:pt x="5075" y="4864"/>
                  <a:pt x="5075" y="4864"/>
                </a:cubicBezTo>
                <a:cubicBezTo>
                  <a:pt x="5080" y="4868"/>
                  <a:pt x="5080" y="4868"/>
                  <a:pt x="5080" y="4868"/>
                </a:cubicBezTo>
                <a:cubicBezTo>
                  <a:pt x="5096" y="4867"/>
                  <a:pt x="5096" y="4867"/>
                  <a:pt x="5096" y="4867"/>
                </a:cubicBezTo>
                <a:cubicBezTo>
                  <a:pt x="5110" y="4870"/>
                  <a:pt x="5110" y="4870"/>
                  <a:pt x="5110" y="4870"/>
                </a:cubicBezTo>
                <a:cubicBezTo>
                  <a:pt x="5114" y="4872"/>
                  <a:pt x="5114" y="4872"/>
                  <a:pt x="5114" y="4872"/>
                </a:cubicBezTo>
                <a:cubicBezTo>
                  <a:pt x="5115" y="4876"/>
                  <a:pt x="5115" y="4876"/>
                  <a:pt x="5115" y="4876"/>
                </a:cubicBezTo>
                <a:cubicBezTo>
                  <a:pt x="5102" y="4876"/>
                  <a:pt x="5102" y="4876"/>
                  <a:pt x="5102" y="4876"/>
                </a:cubicBezTo>
                <a:cubicBezTo>
                  <a:pt x="5086" y="4873"/>
                  <a:pt x="5086" y="4873"/>
                  <a:pt x="5086" y="4873"/>
                </a:cubicBezTo>
                <a:cubicBezTo>
                  <a:pt x="5076" y="4873"/>
                  <a:pt x="5076" y="4873"/>
                  <a:pt x="5076" y="4873"/>
                </a:cubicBezTo>
                <a:cubicBezTo>
                  <a:pt x="5072" y="4878"/>
                  <a:pt x="5072" y="4878"/>
                  <a:pt x="5072" y="4878"/>
                </a:cubicBezTo>
                <a:cubicBezTo>
                  <a:pt x="5060" y="4887"/>
                  <a:pt x="5060" y="4887"/>
                  <a:pt x="5060" y="4887"/>
                </a:cubicBezTo>
                <a:cubicBezTo>
                  <a:pt x="5047" y="4892"/>
                  <a:pt x="5047" y="4892"/>
                  <a:pt x="5047" y="4892"/>
                </a:cubicBezTo>
                <a:cubicBezTo>
                  <a:pt x="5042" y="4900"/>
                  <a:pt x="5042" y="4900"/>
                  <a:pt x="5042" y="4900"/>
                </a:cubicBezTo>
                <a:cubicBezTo>
                  <a:pt x="5031" y="4902"/>
                  <a:pt x="5031" y="4902"/>
                  <a:pt x="5031" y="4902"/>
                </a:cubicBezTo>
                <a:cubicBezTo>
                  <a:pt x="5013" y="4901"/>
                  <a:pt x="5013" y="4901"/>
                  <a:pt x="5013" y="4901"/>
                </a:cubicBezTo>
                <a:cubicBezTo>
                  <a:pt x="4996" y="4894"/>
                  <a:pt x="4996" y="4894"/>
                  <a:pt x="4996" y="4894"/>
                </a:cubicBezTo>
                <a:cubicBezTo>
                  <a:pt x="4976" y="4889"/>
                  <a:pt x="4976" y="4889"/>
                  <a:pt x="4976" y="4889"/>
                </a:cubicBezTo>
                <a:cubicBezTo>
                  <a:pt x="4964" y="4876"/>
                  <a:pt x="4964" y="4876"/>
                  <a:pt x="4964" y="4876"/>
                </a:cubicBezTo>
                <a:cubicBezTo>
                  <a:pt x="4955" y="4870"/>
                  <a:pt x="4955" y="4870"/>
                  <a:pt x="4955" y="4870"/>
                </a:cubicBezTo>
                <a:cubicBezTo>
                  <a:pt x="4955" y="4864"/>
                  <a:pt x="4955" y="4864"/>
                  <a:pt x="4955" y="4864"/>
                </a:cubicBezTo>
                <a:cubicBezTo>
                  <a:pt x="4947" y="4859"/>
                  <a:pt x="4947" y="4859"/>
                  <a:pt x="4947" y="4859"/>
                </a:cubicBezTo>
                <a:cubicBezTo>
                  <a:pt x="4917" y="4861"/>
                  <a:pt x="4917" y="4861"/>
                  <a:pt x="4917" y="4861"/>
                </a:cubicBezTo>
                <a:cubicBezTo>
                  <a:pt x="4883" y="4864"/>
                  <a:pt x="4883" y="4864"/>
                  <a:pt x="4883" y="4864"/>
                </a:cubicBezTo>
                <a:cubicBezTo>
                  <a:pt x="4851" y="4871"/>
                  <a:pt x="4851" y="4871"/>
                  <a:pt x="4851" y="4871"/>
                </a:cubicBezTo>
                <a:cubicBezTo>
                  <a:pt x="4837" y="4871"/>
                  <a:pt x="4837" y="4871"/>
                  <a:pt x="4837" y="4871"/>
                </a:cubicBezTo>
                <a:cubicBezTo>
                  <a:pt x="4824" y="4865"/>
                  <a:pt x="4824" y="4865"/>
                  <a:pt x="4824" y="4865"/>
                </a:cubicBezTo>
                <a:cubicBezTo>
                  <a:pt x="4818" y="4848"/>
                  <a:pt x="4818" y="4848"/>
                  <a:pt x="4818" y="4848"/>
                </a:cubicBezTo>
                <a:cubicBezTo>
                  <a:pt x="4820" y="4826"/>
                  <a:pt x="4820" y="4826"/>
                  <a:pt x="4820" y="4826"/>
                </a:cubicBezTo>
                <a:cubicBezTo>
                  <a:pt x="4814" y="4816"/>
                  <a:pt x="4814" y="4816"/>
                  <a:pt x="4814" y="4816"/>
                </a:cubicBezTo>
                <a:cubicBezTo>
                  <a:pt x="4793" y="4806"/>
                  <a:pt x="4793" y="4806"/>
                  <a:pt x="4793" y="4806"/>
                </a:cubicBezTo>
                <a:cubicBezTo>
                  <a:pt x="4774" y="4798"/>
                  <a:pt x="4774" y="4798"/>
                  <a:pt x="4774" y="4798"/>
                </a:cubicBezTo>
                <a:cubicBezTo>
                  <a:pt x="4748" y="4796"/>
                  <a:pt x="4748" y="4796"/>
                  <a:pt x="4748" y="4796"/>
                </a:cubicBezTo>
                <a:cubicBezTo>
                  <a:pt x="4736" y="4797"/>
                  <a:pt x="4736" y="4797"/>
                  <a:pt x="4736" y="4797"/>
                </a:cubicBezTo>
                <a:cubicBezTo>
                  <a:pt x="4731" y="4788"/>
                  <a:pt x="4731" y="4788"/>
                  <a:pt x="4731" y="4788"/>
                </a:cubicBezTo>
                <a:cubicBezTo>
                  <a:pt x="4729" y="4771"/>
                  <a:pt x="4729" y="4771"/>
                  <a:pt x="4729" y="4771"/>
                </a:cubicBezTo>
                <a:cubicBezTo>
                  <a:pt x="4729" y="4762"/>
                  <a:pt x="4729" y="4762"/>
                  <a:pt x="4729" y="4762"/>
                </a:cubicBezTo>
                <a:cubicBezTo>
                  <a:pt x="4730" y="4755"/>
                  <a:pt x="4730" y="4755"/>
                  <a:pt x="4730" y="4755"/>
                </a:cubicBezTo>
                <a:cubicBezTo>
                  <a:pt x="4721" y="4749"/>
                  <a:pt x="4721" y="4749"/>
                  <a:pt x="4721" y="4749"/>
                </a:cubicBezTo>
                <a:cubicBezTo>
                  <a:pt x="4711" y="4746"/>
                  <a:pt x="4711" y="4746"/>
                  <a:pt x="4711" y="4746"/>
                </a:cubicBezTo>
                <a:cubicBezTo>
                  <a:pt x="4698" y="4755"/>
                  <a:pt x="4698" y="4755"/>
                  <a:pt x="4698" y="4755"/>
                </a:cubicBezTo>
                <a:cubicBezTo>
                  <a:pt x="4695" y="4769"/>
                  <a:pt x="4695" y="4769"/>
                  <a:pt x="4695" y="4769"/>
                </a:cubicBezTo>
                <a:cubicBezTo>
                  <a:pt x="4698" y="4781"/>
                  <a:pt x="4698" y="4781"/>
                  <a:pt x="4698" y="4781"/>
                </a:cubicBezTo>
                <a:cubicBezTo>
                  <a:pt x="4706" y="4792"/>
                  <a:pt x="4706" y="4792"/>
                  <a:pt x="4706" y="4792"/>
                </a:cubicBezTo>
                <a:cubicBezTo>
                  <a:pt x="4716" y="4797"/>
                  <a:pt x="4716" y="4797"/>
                  <a:pt x="4716" y="4797"/>
                </a:cubicBezTo>
                <a:cubicBezTo>
                  <a:pt x="4716" y="4803"/>
                  <a:pt x="4716" y="4803"/>
                  <a:pt x="4716" y="4803"/>
                </a:cubicBezTo>
                <a:cubicBezTo>
                  <a:pt x="4708" y="4806"/>
                  <a:pt x="4708" y="4806"/>
                  <a:pt x="4708" y="4806"/>
                </a:cubicBezTo>
                <a:cubicBezTo>
                  <a:pt x="4689" y="4808"/>
                  <a:pt x="4689" y="4808"/>
                  <a:pt x="4689" y="4808"/>
                </a:cubicBezTo>
                <a:cubicBezTo>
                  <a:pt x="4670" y="4819"/>
                  <a:pt x="4670" y="4819"/>
                  <a:pt x="4670" y="4819"/>
                </a:cubicBezTo>
                <a:cubicBezTo>
                  <a:pt x="4653" y="4821"/>
                  <a:pt x="4653" y="4821"/>
                  <a:pt x="4653" y="4821"/>
                </a:cubicBezTo>
                <a:cubicBezTo>
                  <a:pt x="4637" y="4834"/>
                  <a:pt x="4637" y="4834"/>
                  <a:pt x="4637" y="4834"/>
                </a:cubicBezTo>
                <a:cubicBezTo>
                  <a:pt x="4624" y="4843"/>
                  <a:pt x="4624" y="4843"/>
                  <a:pt x="4624" y="4843"/>
                </a:cubicBezTo>
                <a:cubicBezTo>
                  <a:pt x="4615" y="4851"/>
                  <a:pt x="4615" y="4851"/>
                  <a:pt x="4615" y="4851"/>
                </a:cubicBezTo>
                <a:cubicBezTo>
                  <a:pt x="4612" y="4874"/>
                  <a:pt x="4612" y="4874"/>
                  <a:pt x="4612" y="4874"/>
                </a:cubicBezTo>
                <a:cubicBezTo>
                  <a:pt x="4618" y="4885"/>
                  <a:pt x="4618" y="4885"/>
                  <a:pt x="4618" y="4885"/>
                </a:cubicBezTo>
                <a:cubicBezTo>
                  <a:pt x="4626" y="4899"/>
                  <a:pt x="4626" y="4899"/>
                  <a:pt x="4626" y="4899"/>
                </a:cubicBezTo>
                <a:cubicBezTo>
                  <a:pt x="4636" y="4912"/>
                  <a:pt x="4636" y="4912"/>
                  <a:pt x="4636" y="4912"/>
                </a:cubicBezTo>
                <a:cubicBezTo>
                  <a:pt x="4642" y="4930"/>
                  <a:pt x="4642" y="4930"/>
                  <a:pt x="4642" y="4930"/>
                </a:cubicBezTo>
                <a:cubicBezTo>
                  <a:pt x="4637" y="4950"/>
                  <a:pt x="4637" y="4950"/>
                  <a:pt x="4637" y="4950"/>
                </a:cubicBezTo>
                <a:cubicBezTo>
                  <a:pt x="4624" y="4967"/>
                  <a:pt x="4624" y="4967"/>
                  <a:pt x="4624" y="4967"/>
                </a:cubicBezTo>
                <a:cubicBezTo>
                  <a:pt x="4606" y="4977"/>
                  <a:pt x="4606" y="4977"/>
                  <a:pt x="4606" y="4977"/>
                </a:cubicBezTo>
                <a:cubicBezTo>
                  <a:pt x="4598" y="4975"/>
                  <a:pt x="4598" y="4975"/>
                  <a:pt x="4598" y="4975"/>
                </a:cubicBezTo>
                <a:cubicBezTo>
                  <a:pt x="4593" y="4965"/>
                  <a:pt x="4593" y="4965"/>
                  <a:pt x="4593" y="4965"/>
                </a:cubicBezTo>
                <a:cubicBezTo>
                  <a:pt x="4595" y="4952"/>
                  <a:pt x="4595" y="4952"/>
                  <a:pt x="4595" y="4952"/>
                </a:cubicBezTo>
                <a:cubicBezTo>
                  <a:pt x="4589" y="4945"/>
                  <a:pt x="4589" y="4945"/>
                  <a:pt x="4589" y="4945"/>
                </a:cubicBezTo>
                <a:cubicBezTo>
                  <a:pt x="4581" y="4942"/>
                  <a:pt x="4581" y="4942"/>
                  <a:pt x="4581" y="4942"/>
                </a:cubicBezTo>
                <a:cubicBezTo>
                  <a:pt x="4581" y="4932"/>
                  <a:pt x="4581" y="4932"/>
                  <a:pt x="4581" y="4932"/>
                </a:cubicBezTo>
                <a:cubicBezTo>
                  <a:pt x="4575" y="4922"/>
                  <a:pt x="4575" y="4922"/>
                  <a:pt x="4575" y="4922"/>
                </a:cubicBezTo>
                <a:cubicBezTo>
                  <a:pt x="4576" y="4911"/>
                  <a:pt x="4576" y="4911"/>
                  <a:pt x="4576" y="4911"/>
                </a:cubicBezTo>
                <a:cubicBezTo>
                  <a:pt x="4584" y="4901"/>
                  <a:pt x="4584" y="4901"/>
                  <a:pt x="4584" y="4901"/>
                </a:cubicBezTo>
                <a:cubicBezTo>
                  <a:pt x="4593" y="4886"/>
                  <a:pt x="4593" y="4886"/>
                  <a:pt x="4593" y="4886"/>
                </a:cubicBezTo>
                <a:cubicBezTo>
                  <a:pt x="4601" y="4877"/>
                  <a:pt x="4601" y="4877"/>
                  <a:pt x="4601" y="4877"/>
                </a:cubicBezTo>
                <a:cubicBezTo>
                  <a:pt x="4608" y="4870"/>
                  <a:pt x="4608" y="4870"/>
                  <a:pt x="4608" y="4870"/>
                </a:cubicBezTo>
                <a:cubicBezTo>
                  <a:pt x="4609" y="4852"/>
                  <a:pt x="4609" y="4852"/>
                  <a:pt x="4609" y="4852"/>
                </a:cubicBezTo>
                <a:cubicBezTo>
                  <a:pt x="4608" y="4838"/>
                  <a:pt x="4608" y="4838"/>
                  <a:pt x="4608" y="4838"/>
                </a:cubicBezTo>
                <a:cubicBezTo>
                  <a:pt x="4603" y="4826"/>
                  <a:pt x="4603" y="4826"/>
                  <a:pt x="4603" y="4826"/>
                </a:cubicBezTo>
                <a:cubicBezTo>
                  <a:pt x="4596" y="4813"/>
                  <a:pt x="4596" y="4813"/>
                  <a:pt x="4596" y="4813"/>
                </a:cubicBezTo>
                <a:cubicBezTo>
                  <a:pt x="4589" y="4804"/>
                  <a:pt x="4589" y="4804"/>
                  <a:pt x="4589" y="4804"/>
                </a:cubicBezTo>
                <a:cubicBezTo>
                  <a:pt x="4590" y="4790"/>
                  <a:pt x="4590" y="4790"/>
                  <a:pt x="4590" y="4790"/>
                </a:cubicBezTo>
                <a:cubicBezTo>
                  <a:pt x="4599" y="4785"/>
                  <a:pt x="4599" y="4785"/>
                  <a:pt x="4599" y="4785"/>
                </a:cubicBezTo>
                <a:cubicBezTo>
                  <a:pt x="4607" y="4785"/>
                  <a:pt x="4607" y="4785"/>
                  <a:pt x="4607" y="4785"/>
                </a:cubicBezTo>
                <a:cubicBezTo>
                  <a:pt x="4622" y="4779"/>
                  <a:pt x="4622" y="4779"/>
                  <a:pt x="4622" y="4779"/>
                </a:cubicBezTo>
                <a:cubicBezTo>
                  <a:pt x="4635" y="4773"/>
                  <a:pt x="4635" y="4773"/>
                  <a:pt x="4635" y="4773"/>
                </a:cubicBezTo>
                <a:cubicBezTo>
                  <a:pt x="4646" y="4766"/>
                  <a:pt x="4646" y="4766"/>
                  <a:pt x="4646" y="4766"/>
                </a:cubicBezTo>
                <a:cubicBezTo>
                  <a:pt x="4649" y="4753"/>
                  <a:pt x="4649" y="4753"/>
                  <a:pt x="4649" y="4753"/>
                </a:cubicBezTo>
                <a:cubicBezTo>
                  <a:pt x="4645" y="4739"/>
                  <a:pt x="4645" y="4739"/>
                  <a:pt x="4645" y="4739"/>
                </a:cubicBezTo>
                <a:cubicBezTo>
                  <a:pt x="4630" y="4729"/>
                  <a:pt x="4630" y="4729"/>
                  <a:pt x="4630" y="4729"/>
                </a:cubicBezTo>
                <a:cubicBezTo>
                  <a:pt x="4615" y="4727"/>
                  <a:pt x="4615" y="4727"/>
                  <a:pt x="4615" y="4727"/>
                </a:cubicBezTo>
                <a:cubicBezTo>
                  <a:pt x="4603" y="4730"/>
                  <a:pt x="4603" y="4730"/>
                  <a:pt x="4603" y="4730"/>
                </a:cubicBezTo>
                <a:cubicBezTo>
                  <a:pt x="4592" y="4740"/>
                  <a:pt x="4592" y="4740"/>
                  <a:pt x="4592" y="4740"/>
                </a:cubicBezTo>
                <a:cubicBezTo>
                  <a:pt x="4583" y="4743"/>
                  <a:pt x="4583" y="4743"/>
                  <a:pt x="4583" y="4743"/>
                </a:cubicBezTo>
                <a:cubicBezTo>
                  <a:pt x="4581" y="4751"/>
                  <a:pt x="4581" y="4751"/>
                  <a:pt x="4581" y="4751"/>
                </a:cubicBezTo>
                <a:cubicBezTo>
                  <a:pt x="4577" y="4759"/>
                  <a:pt x="4577" y="4759"/>
                  <a:pt x="4577" y="4759"/>
                </a:cubicBezTo>
                <a:cubicBezTo>
                  <a:pt x="4574" y="4769"/>
                  <a:pt x="4574" y="4769"/>
                  <a:pt x="4574" y="4769"/>
                </a:cubicBezTo>
                <a:cubicBezTo>
                  <a:pt x="4559" y="4777"/>
                  <a:pt x="4559" y="4777"/>
                  <a:pt x="4559" y="4777"/>
                </a:cubicBezTo>
                <a:cubicBezTo>
                  <a:pt x="4542" y="4785"/>
                  <a:pt x="4542" y="4785"/>
                  <a:pt x="4542" y="4785"/>
                </a:cubicBezTo>
                <a:cubicBezTo>
                  <a:pt x="4528" y="4796"/>
                  <a:pt x="4528" y="4796"/>
                  <a:pt x="4528" y="4796"/>
                </a:cubicBezTo>
                <a:cubicBezTo>
                  <a:pt x="4516" y="4805"/>
                  <a:pt x="4516" y="4805"/>
                  <a:pt x="4516" y="4805"/>
                </a:cubicBezTo>
                <a:cubicBezTo>
                  <a:pt x="4501" y="4813"/>
                  <a:pt x="4501" y="4813"/>
                  <a:pt x="4501" y="4813"/>
                </a:cubicBezTo>
                <a:cubicBezTo>
                  <a:pt x="4481" y="4816"/>
                  <a:pt x="4481" y="4816"/>
                  <a:pt x="4481" y="4816"/>
                </a:cubicBezTo>
                <a:cubicBezTo>
                  <a:pt x="4467" y="4812"/>
                  <a:pt x="4467" y="4812"/>
                  <a:pt x="4467" y="4812"/>
                </a:cubicBezTo>
                <a:cubicBezTo>
                  <a:pt x="4457" y="4808"/>
                  <a:pt x="4457" y="4808"/>
                  <a:pt x="4457" y="4808"/>
                </a:cubicBezTo>
                <a:cubicBezTo>
                  <a:pt x="4447" y="4812"/>
                  <a:pt x="4447" y="4812"/>
                  <a:pt x="4447" y="4812"/>
                </a:cubicBezTo>
                <a:cubicBezTo>
                  <a:pt x="4443" y="4820"/>
                  <a:pt x="4443" y="4820"/>
                  <a:pt x="4443" y="4820"/>
                </a:cubicBezTo>
                <a:cubicBezTo>
                  <a:pt x="4445" y="4827"/>
                  <a:pt x="4445" y="4827"/>
                  <a:pt x="4445" y="4827"/>
                </a:cubicBezTo>
                <a:cubicBezTo>
                  <a:pt x="4443" y="4834"/>
                  <a:pt x="4443" y="4834"/>
                  <a:pt x="4443" y="4834"/>
                </a:cubicBezTo>
                <a:cubicBezTo>
                  <a:pt x="4439" y="4841"/>
                  <a:pt x="4439" y="4841"/>
                  <a:pt x="4439" y="4841"/>
                </a:cubicBezTo>
                <a:cubicBezTo>
                  <a:pt x="4431" y="4852"/>
                  <a:pt x="4431" y="4852"/>
                  <a:pt x="4431" y="4852"/>
                </a:cubicBezTo>
                <a:cubicBezTo>
                  <a:pt x="4422" y="4850"/>
                  <a:pt x="4422" y="4850"/>
                  <a:pt x="4422" y="4850"/>
                </a:cubicBezTo>
                <a:cubicBezTo>
                  <a:pt x="4423" y="4842"/>
                  <a:pt x="4423" y="4842"/>
                  <a:pt x="4423" y="4842"/>
                </a:cubicBezTo>
                <a:cubicBezTo>
                  <a:pt x="4426" y="4833"/>
                  <a:pt x="4426" y="4833"/>
                  <a:pt x="4426" y="4833"/>
                </a:cubicBezTo>
                <a:cubicBezTo>
                  <a:pt x="4419" y="4824"/>
                  <a:pt x="4419" y="4824"/>
                  <a:pt x="4419" y="4824"/>
                </a:cubicBezTo>
                <a:cubicBezTo>
                  <a:pt x="4405" y="4823"/>
                  <a:pt x="4405" y="4823"/>
                  <a:pt x="4405" y="4823"/>
                </a:cubicBezTo>
                <a:cubicBezTo>
                  <a:pt x="4396" y="4829"/>
                  <a:pt x="4396" y="4829"/>
                  <a:pt x="4396" y="4829"/>
                </a:cubicBezTo>
                <a:cubicBezTo>
                  <a:pt x="4389" y="4839"/>
                  <a:pt x="4389" y="4839"/>
                  <a:pt x="4389" y="4839"/>
                </a:cubicBezTo>
                <a:cubicBezTo>
                  <a:pt x="4383" y="4848"/>
                  <a:pt x="4383" y="4848"/>
                  <a:pt x="4383" y="4848"/>
                </a:cubicBezTo>
                <a:cubicBezTo>
                  <a:pt x="4371" y="4854"/>
                  <a:pt x="4371" y="4854"/>
                  <a:pt x="4371" y="4854"/>
                </a:cubicBezTo>
                <a:cubicBezTo>
                  <a:pt x="4361" y="4861"/>
                  <a:pt x="4361" y="4861"/>
                  <a:pt x="4361" y="4861"/>
                </a:cubicBezTo>
                <a:cubicBezTo>
                  <a:pt x="4357" y="4871"/>
                  <a:pt x="4357" y="4871"/>
                  <a:pt x="4357" y="4871"/>
                </a:cubicBezTo>
                <a:cubicBezTo>
                  <a:pt x="4355" y="4880"/>
                  <a:pt x="4355" y="4880"/>
                  <a:pt x="4355" y="4880"/>
                </a:cubicBezTo>
                <a:cubicBezTo>
                  <a:pt x="4355" y="4890"/>
                  <a:pt x="4355" y="4890"/>
                  <a:pt x="4355" y="4890"/>
                </a:cubicBezTo>
                <a:cubicBezTo>
                  <a:pt x="4354" y="4900"/>
                  <a:pt x="4354" y="4900"/>
                  <a:pt x="4354" y="4900"/>
                </a:cubicBezTo>
                <a:cubicBezTo>
                  <a:pt x="4354" y="4910"/>
                  <a:pt x="4354" y="4910"/>
                  <a:pt x="4354" y="4910"/>
                </a:cubicBezTo>
                <a:cubicBezTo>
                  <a:pt x="4345" y="4921"/>
                  <a:pt x="4345" y="4921"/>
                  <a:pt x="4345" y="4921"/>
                </a:cubicBezTo>
                <a:cubicBezTo>
                  <a:pt x="4345" y="4929"/>
                  <a:pt x="4345" y="4929"/>
                  <a:pt x="4345" y="4929"/>
                </a:cubicBezTo>
                <a:cubicBezTo>
                  <a:pt x="4350" y="4933"/>
                  <a:pt x="4350" y="4933"/>
                  <a:pt x="4350" y="4933"/>
                </a:cubicBezTo>
                <a:cubicBezTo>
                  <a:pt x="4351" y="4942"/>
                  <a:pt x="4351" y="4942"/>
                  <a:pt x="4351" y="4942"/>
                </a:cubicBezTo>
                <a:cubicBezTo>
                  <a:pt x="4347" y="4950"/>
                  <a:pt x="4347" y="4950"/>
                  <a:pt x="4347" y="4950"/>
                </a:cubicBezTo>
                <a:cubicBezTo>
                  <a:pt x="4331" y="4946"/>
                  <a:pt x="4331" y="4946"/>
                  <a:pt x="4331" y="4946"/>
                </a:cubicBezTo>
                <a:cubicBezTo>
                  <a:pt x="4321" y="4953"/>
                  <a:pt x="4321" y="4953"/>
                  <a:pt x="4321" y="4953"/>
                </a:cubicBezTo>
                <a:cubicBezTo>
                  <a:pt x="4311" y="4968"/>
                  <a:pt x="4311" y="4968"/>
                  <a:pt x="4311" y="4968"/>
                </a:cubicBezTo>
                <a:cubicBezTo>
                  <a:pt x="4303" y="4980"/>
                  <a:pt x="4303" y="4980"/>
                  <a:pt x="4303" y="4980"/>
                </a:cubicBezTo>
                <a:cubicBezTo>
                  <a:pt x="4291" y="4989"/>
                  <a:pt x="4291" y="4989"/>
                  <a:pt x="4291" y="4989"/>
                </a:cubicBezTo>
                <a:cubicBezTo>
                  <a:pt x="4280" y="5002"/>
                  <a:pt x="4280" y="5002"/>
                  <a:pt x="4280" y="5002"/>
                </a:cubicBezTo>
                <a:cubicBezTo>
                  <a:pt x="4268" y="5005"/>
                  <a:pt x="4268" y="5005"/>
                  <a:pt x="4268" y="5005"/>
                </a:cubicBezTo>
                <a:cubicBezTo>
                  <a:pt x="4263" y="5009"/>
                  <a:pt x="4263" y="5009"/>
                  <a:pt x="4263" y="5009"/>
                </a:cubicBezTo>
                <a:cubicBezTo>
                  <a:pt x="4265" y="5017"/>
                  <a:pt x="4265" y="5017"/>
                  <a:pt x="4265" y="5017"/>
                </a:cubicBezTo>
                <a:cubicBezTo>
                  <a:pt x="4271" y="5020"/>
                  <a:pt x="4271" y="5020"/>
                  <a:pt x="4271" y="5020"/>
                </a:cubicBezTo>
                <a:cubicBezTo>
                  <a:pt x="4273" y="5026"/>
                  <a:pt x="4273" y="5026"/>
                  <a:pt x="4273" y="5026"/>
                </a:cubicBezTo>
                <a:cubicBezTo>
                  <a:pt x="4274" y="5043"/>
                  <a:pt x="4274" y="5043"/>
                  <a:pt x="4274" y="5043"/>
                </a:cubicBezTo>
                <a:cubicBezTo>
                  <a:pt x="4270" y="5056"/>
                  <a:pt x="4270" y="5056"/>
                  <a:pt x="4270" y="5056"/>
                </a:cubicBezTo>
                <a:cubicBezTo>
                  <a:pt x="4261" y="5057"/>
                  <a:pt x="4261" y="5057"/>
                  <a:pt x="4261" y="5057"/>
                </a:cubicBezTo>
                <a:cubicBezTo>
                  <a:pt x="4260" y="5048"/>
                  <a:pt x="4260" y="5048"/>
                  <a:pt x="4260" y="5048"/>
                </a:cubicBezTo>
                <a:cubicBezTo>
                  <a:pt x="4265" y="5040"/>
                  <a:pt x="4265" y="5040"/>
                  <a:pt x="4265" y="5040"/>
                </a:cubicBezTo>
                <a:cubicBezTo>
                  <a:pt x="4260" y="5033"/>
                  <a:pt x="4260" y="5033"/>
                  <a:pt x="4260" y="5033"/>
                </a:cubicBezTo>
                <a:cubicBezTo>
                  <a:pt x="4248" y="5024"/>
                  <a:pt x="4248" y="5024"/>
                  <a:pt x="4248" y="5024"/>
                </a:cubicBezTo>
                <a:cubicBezTo>
                  <a:pt x="4236" y="5016"/>
                  <a:pt x="4236" y="5016"/>
                  <a:pt x="4236" y="5016"/>
                </a:cubicBezTo>
                <a:cubicBezTo>
                  <a:pt x="4232" y="5003"/>
                  <a:pt x="4232" y="5003"/>
                  <a:pt x="4232" y="5003"/>
                </a:cubicBezTo>
                <a:cubicBezTo>
                  <a:pt x="4212" y="4978"/>
                  <a:pt x="4212" y="4978"/>
                  <a:pt x="4212" y="4978"/>
                </a:cubicBezTo>
                <a:cubicBezTo>
                  <a:pt x="4181" y="4961"/>
                  <a:pt x="4181" y="4961"/>
                  <a:pt x="4181" y="4961"/>
                </a:cubicBezTo>
                <a:cubicBezTo>
                  <a:pt x="4170" y="4952"/>
                  <a:pt x="4170" y="4952"/>
                  <a:pt x="4170" y="4952"/>
                </a:cubicBezTo>
                <a:cubicBezTo>
                  <a:pt x="4155" y="4947"/>
                  <a:pt x="4155" y="4947"/>
                  <a:pt x="4155" y="4947"/>
                </a:cubicBezTo>
                <a:cubicBezTo>
                  <a:pt x="4145" y="4945"/>
                  <a:pt x="4145" y="4945"/>
                  <a:pt x="4145" y="4945"/>
                </a:cubicBezTo>
                <a:cubicBezTo>
                  <a:pt x="4134" y="4945"/>
                  <a:pt x="4134" y="4945"/>
                  <a:pt x="4134" y="4945"/>
                </a:cubicBezTo>
                <a:cubicBezTo>
                  <a:pt x="4124" y="4938"/>
                  <a:pt x="4124" y="4938"/>
                  <a:pt x="4124" y="4938"/>
                </a:cubicBezTo>
                <a:cubicBezTo>
                  <a:pt x="4111" y="4935"/>
                  <a:pt x="4111" y="4935"/>
                  <a:pt x="4111" y="4935"/>
                </a:cubicBezTo>
                <a:cubicBezTo>
                  <a:pt x="4099" y="4934"/>
                  <a:pt x="4099" y="4934"/>
                  <a:pt x="4099" y="4934"/>
                </a:cubicBezTo>
                <a:cubicBezTo>
                  <a:pt x="4084" y="4945"/>
                  <a:pt x="4084" y="4945"/>
                  <a:pt x="4084" y="4945"/>
                </a:cubicBezTo>
                <a:cubicBezTo>
                  <a:pt x="4058" y="4962"/>
                  <a:pt x="4058" y="4962"/>
                  <a:pt x="4058" y="4962"/>
                </a:cubicBezTo>
                <a:cubicBezTo>
                  <a:pt x="4044" y="4968"/>
                  <a:pt x="4044" y="4968"/>
                  <a:pt x="4044" y="4968"/>
                </a:cubicBezTo>
                <a:cubicBezTo>
                  <a:pt x="4025" y="4976"/>
                  <a:pt x="4025" y="4976"/>
                  <a:pt x="4025" y="4976"/>
                </a:cubicBezTo>
                <a:cubicBezTo>
                  <a:pt x="4016" y="4985"/>
                  <a:pt x="4016" y="4985"/>
                  <a:pt x="4016" y="4985"/>
                </a:cubicBezTo>
                <a:cubicBezTo>
                  <a:pt x="3998" y="4992"/>
                  <a:pt x="3998" y="4992"/>
                  <a:pt x="3998" y="4992"/>
                </a:cubicBezTo>
                <a:cubicBezTo>
                  <a:pt x="3978" y="4995"/>
                  <a:pt x="3978" y="4995"/>
                  <a:pt x="3978" y="4995"/>
                </a:cubicBezTo>
                <a:cubicBezTo>
                  <a:pt x="3960" y="4985"/>
                  <a:pt x="3960" y="4985"/>
                  <a:pt x="3960" y="4985"/>
                </a:cubicBezTo>
                <a:cubicBezTo>
                  <a:pt x="3952" y="4971"/>
                  <a:pt x="3952" y="4971"/>
                  <a:pt x="3952" y="4971"/>
                </a:cubicBezTo>
                <a:cubicBezTo>
                  <a:pt x="3948" y="4967"/>
                  <a:pt x="3948" y="4967"/>
                  <a:pt x="3948" y="4967"/>
                </a:cubicBezTo>
                <a:cubicBezTo>
                  <a:pt x="3944" y="4969"/>
                  <a:pt x="3944" y="4969"/>
                  <a:pt x="3944" y="4969"/>
                </a:cubicBezTo>
                <a:cubicBezTo>
                  <a:pt x="3944" y="4973"/>
                  <a:pt x="3944" y="4973"/>
                  <a:pt x="3944" y="4973"/>
                </a:cubicBezTo>
                <a:cubicBezTo>
                  <a:pt x="3952" y="4981"/>
                  <a:pt x="3952" y="4981"/>
                  <a:pt x="3952" y="4981"/>
                </a:cubicBezTo>
                <a:cubicBezTo>
                  <a:pt x="3946" y="4988"/>
                  <a:pt x="3946" y="4988"/>
                  <a:pt x="3946" y="4988"/>
                </a:cubicBezTo>
                <a:cubicBezTo>
                  <a:pt x="3931" y="4985"/>
                  <a:pt x="3931" y="4985"/>
                  <a:pt x="3931" y="4985"/>
                </a:cubicBezTo>
                <a:cubicBezTo>
                  <a:pt x="3931" y="4985"/>
                  <a:pt x="3924" y="4979"/>
                  <a:pt x="3924" y="4978"/>
                </a:cubicBezTo>
                <a:cubicBezTo>
                  <a:pt x="3924" y="4977"/>
                  <a:pt x="3924" y="4969"/>
                  <a:pt x="3924" y="4968"/>
                </a:cubicBezTo>
                <a:cubicBezTo>
                  <a:pt x="3925" y="4967"/>
                  <a:pt x="3932" y="4962"/>
                  <a:pt x="3932" y="4962"/>
                </a:cubicBezTo>
                <a:cubicBezTo>
                  <a:pt x="3937" y="4955"/>
                  <a:pt x="3937" y="4955"/>
                  <a:pt x="3937" y="4955"/>
                </a:cubicBezTo>
                <a:cubicBezTo>
                  <a:pt x="3933" y="4948"/>
                  <a:pt x="3933" y="4948"/>
                  <a:pt x="3933" y="4948"/>
                </a:cubicBezTo>
                <a:cubicBezTo>
                  <a:pt x="3921" y="4939"/>
                  <a:pt x="3921" y="4939"/>
                  <a:pt x="3921" y="4939"/>
                </a:cubicBezTo>
                <a:cubicBezTo>
                  <a:pt x="3908" y="4938"/>
                  <a:pt x="3908" y="4938"/>
                  <a:pt x="3908" y="4938"/>
                </a:cubicBezTo>
                <a:cubicBezTo>
                  <a:pt x="3891" y="4925"/>
                  <a:pt x="3891" y="4925"/>
                  <a:pt x="3891" y="4925"/>
                </a:cubicBezTo>
                <a:cubicBezTo>
                  <a:pt x="3877" y="4907"/>
                  <a:pt x="3877" y="4907"/>
                  <a:pt x="3877" y="4907"/>
                </a:cubicBezTo>
                <a:cubicBezTo>
                  <a:pt x="3864" y="4892"/>
                  <a:pt x="3864" y="4892"/>
                  <a:pt x="3864" y="4892"/>
                </a:cubicBezTo>
                <a:cubicBezTo>
                  <a:pt x="3853" y="4868"/>
                  <a:pt x="3853" y="4868"/>
                  <a:pt x="3853" y="4868"/>
                </a:cubicBezTo>
                <a:cubicBezTo>
                  <a:pt x="3848" y="4847"/>
                  <a:pt x="3848" y="4847"/>
                  <a:pt x="3848" y="4847"/>
                </a:cubicBezTo>
                <a:cubicBezTo>
                  <a:pt x="3847" y="4837"/>
                  <a:pt x="3847" y="4837"/>
                  <a:pt x="3847" y="4837"/>
                </a:cubicBezTo>
                <a:cubicBezTo>
                  <a:pt x="3843" y="4833"/>
                  <a:pt x="3843" y="4833"/>
                  <a:pt x="3843" y="4833"/>
                </a:cubicBezTo>
                <a:cubicBezTo>
                  <a:pt x="3833" y="4827"/>
                  <a:pt x="3833" y="4827"/>
                  <a:pt x="3833" y="4827"/>
                </a:cubicBezTo>
                <a:cubicBezTo>
                  <a:pt x="3833" y="4809"/>
                  <a:pt x="3833" y="4809"/>
                  <a:pt x="3833" y="4809"/>
                </a:cubicBezTo>
                <a:cubicBezTo>
                  <a:pt x="3838" y="4795"/>
                  <a:pt x="3838" y="4795"/>
                  <a:pt x="3838" y="4795"/>
                </a:cubicBezTo>
                <a:cubicBezTo>
                  <a:pt x="3846" y="4789"/>
                  <a:pt x="3846" y="4789"/>
                  <a:pt x="3846" y="4789"/>
                </a:cubicBezTo>
                <a:cubicBezTo>
                  <a:pt x="3850" y="4778"/>
                  <a:pt x="3850" y="4778"/>
                  <a:pt x="3850" y="4778"/>
                </a:cubicBezTo>
                <a:cubicBezTo>
                  <a:pt x="3849" y="4772"/>
                  <a:pt x="3849" y="4772"/>
                  <a:pt x="3849" y="4772"/>
                </a:cubicBezTo>
                <a:cubicBezTo>
                  <a:pt x="3843" y="4768"/>
                  <a:pt x="3843" y="4768"/>
                  <a:pt x="3843" y="4768"/>
                </a:cubicBezTo>
                <a:cubicBezTo>
                  <a:pt x="3842" y="4760"/>
                  <a:pt x="3842" y="4760"/>
                  <a:pt x="3842" y="4760"/>
                </a:cubicBezTo>
                <a:cubicBezTo>
                  <a:pt x="3847" y="4756"/>
                  <a:pt x="3847" y="4756"/>
                  <a:pt x="3847" y="4756"/>
                </a:cubicBezTo>
                <a:cubicBezTo>
                  <a:pt x="3850" y="4746"/>
                  <a:pt x="3850" y="4746"/>
                  <a:pt x="3850" y="4746"/>
                </a:cubicBezTo>
                <a:cubicBezTo>
                  <a:pt x="3851" y="4739"/>
                  <a:pt x="3851" y="4739"/>
                  <a:pt x="3851" y="4739"/>
                </a:cubicBezTo>
                <a:cubicBezTo>
                  <a:pt x="3859" y="4735"/>
                  <a:pt x="3859" y="4735"/>
                  <a:pt x="3859" y="4735"/>
                </a:cubicBezTo>
                <a:cubicBezTo>
                  <a:pt x="3864" y="4726"/>
                  <a:pt x="3864" y="4726"/>
                  <a:pt x="3864" y="4726"/>
                </a:cubicBezTo>
                <a:cubicBezTo>
                  <a:pt x="3865" y="4714"/>
                  <a:pt x="3865" y="4714"/>
                  <a:pt x="3865" y="4714"/>
                </a:cubicBezTo>
                <a:cubicBezTo>
                  <a:pt x="3860" y="4701"/>
                  <a:pt x="3860" y="4701"/>
                  <a:pt x="3860" y="4701"/>
                </a:cubicBezTo>
                <a:cubicBezTo>
                  <a:pt x="3866" y="4684"/>
                  <a:pt x="3866" y="4684"/>
                  <a:pt x="3866" y="4684"/>
                </a:cubicBezTo>
                <a:cubicBezTo>
                  <a:pt x="3865" y="4659"/>
                  <a:pt x="3865" y="4659"/>
                  <a:pt x="3865" y="4659"/>
                </a:cubicBezTo>
                <a:cubicBezTo>
                  <a:pt x="3871" y="4636"/>
                  <a:pt x="3871" y="4636"/>
                  <a:pt x="3871" y="4636"/>
                </a:cubicBezTo>
                <a:cubicBezTo>
                  <a:pt x="3883" y="4619"/>
                  <a:pt x="3883" y="4619"/>
                  <a:pt x="3883" y="4619"/>
                </a:cubicBezTo>
                <a:cubicBezTo>
                  <a:pt x="3892" y="4601"/>
                  <a:pt x="3892" y="4601"/>
                  <a:pt x="3892" y="4601"/>
                </a:cubicBezTo>
                <a:cubicBezTo>
                  <a:pt x="3895" y="4588"/>
                  <a:pt x="3895" y="4588"/>
                  <a:pt x="3895" y="4588"/>
                </a:cubicBezTo>
                <a:cubicBezTo>
                  <a:pt x="3891" y="4561"/>
                  <a:pt x="3891" y="4561"/>
                  <a:pt x="3891" y="4561"/>
                </a:cubicBezTo>
                <a:cubicBezTo>
                  <a:pt x="3897" y="4545"/>
                  <a:pt x="3897" y="4545"/>
                  <a:pt x="3897" y="4545"/>
                </a:cubicBezTo>
                <a:cubicBezTo>
                  <a:pt x="3897" y="4535"/>
                  <a:pt x="3897" y="4535"/>
                  <a:pt x="3897" y="4535"/>
                </a:cubicBezTo>
                <a:cubicBezTo>
                  <a:pt x="3884" y="4516"/>
                  <a:pt x="3884" y="4516"/>
                  <a:pt x="3884" y="4516"/>
                </a:cubicBezTo>
                <a:cubicBezTo>
                  <a:pt x="3876" y="4518"/>
                  <a:pt x="3876" y="4518"/>
                  <a:pt x="3876" y="4518"/>
                </a:cubicBezTo>
                <a:cubicBezTo>
                  <a:pt x="3871" y="4524"/>
                  <a:pt x="3871" y="4524"/>
                  <a:pt x="3871" y="4524"/>
                </a:cubicBezTo>
                <a:cubicBezTo>
                  <a:pt x="3861" y="4528"/>
                  <a:pt x="3861" y="4528"/>
                  <a:pt x="3861" y="4528"/>
                </a:cubicBezTo>
                <a:cubicBezTo>
                  <a:pt x="3846" y="4522"/>
                  <a:pt x="3846" y="4522"/>
                  <a:pt x="3846" y="4522"/>
                </a:cubicBezTo>
                <a:cubicBezTo>
                  <a:pt x="3842" y="4510"/>
                  <a:pt x="3842" y="4510"/>
                  <a:pt x="3842" y="4510"/>
                </a:cubicBezTo>
                <a:cubicBezTo>
                  <a:pt x="3850" y="4504"/>
                  <a:pt x="3850" y="4504"/>
                  <a:pt x="3850" y="4504"/>
                </a:cubicBezTo>
                <a:cubicBezTo>
                  <a:pt x="3853" y="4493"/>
                  <a:pt x="3853" y="4493"/>
                  <a:pt x="3853" y="4493"/>
                </a:cubicBezTo>
                <a:cubicBezTo>
                  <a:pt x="3844" y="4480"/>
                  <a:pt x="3844" y="4480"/>
                  <a:pt x="3844" y="4480"/>
                </a:cubicBezTo>
                <a:cubicBezTo>
                  <a:pt x="3829" y="4476"/>
                  <a:pt x="3829" y="4476"/>
                  <a:pt x="3829" y="4476"/>
                </a:cubicBezTo>
                <a:cubicBezTo>
                  <a:pt x="3813" y="4478"/>
                  <a:pt x="3813" y="4478"/>
                  <a:pt x="3813" y="4478"/>
                </a:cubicBezTo>
                <a:cubicBezTo>
                  <a:pt x="3802" y="4474"/>
                  <a:pt x="3802" y="4474"/>
                  <a:pt x="3802" y="4474"/>
                </a:cubicBezTo>
                <a:cubicBezTo>
                  <a:pt x="3791" y="4470"/>
                  <a:pt x="3791" y="4470"/>
                  <a:pt x="3791" y="4470"/>
                </a:cubicBezTo>
                <a:cubicBezTo>
                  <a:pt x="3782" y="4473"/>
                  <a:pt x="3782" y="4473"/>
                  <a:pt x="3782" y="4473"/>
                </a:cubicBezTo>
                <a:cubicBezTo>
                  <a:pt x="3768" y="4481"/>
                  <a:pt x="3768" y="4481"/>
                  <a:pt x="3768" y="4481"/>
                </a:cubicBezTo>
                <a:cubicBezTo>
                  <a:pt x="3754" y="4479"/>
                  <a:pt x="3754" y="4479"/>
                  <a:pt x="3754" y="4479"/>
                </a:cubicBezTo>
                <a:cubicBezTo>
                  <a:pt x="3748" y="4472"/>
                  <a:pt x="3748" y="4472"/>
                  <a:pt x="3748" y="4472"/>
                </a:cubicBezTo>
                <a:cubicBezTo>
                  <a:pt x="3741" y="4470"/>
                  <a:pt x="3741" y="4470"/>
                  <a:pt x="3741" y="4470"/>
                </a:cubicBezTo>
                <a:cubicBezTo>
                  <a:pt x="3729" y="4468"/>
                  <a:pt x="3729" y="4468"/>
                  <a:pt x="3729" y="4468"/>
                </a:cubicBezTo>
                <a:cubicBezTo>
                  <a:pt x="3724" y="4472"/>
                  <a:pt x="3724" y="4472"/>
                  <a:pt x="3724" y="4472"/>
                </a:cubicBezTo>
                <a:cubicBezTo>
                  <a:pt x="3717" y="4480"/>
                  <a:pt x="3717" y="4480"/>
                  <a:pt x="3717" y="4480"/>
                </a:cubicBezTo>
                <a:cubicBezTo>
                  <a:pt x="3702" y="4483"/>
                  <a:pt x="3702" y="4483"/>
                  <a:pt x="3702" y="4483"/>
                </a:cubicBezTo>
                <a:cubicBezTo>
                  <a:pt x="3696" y="4489"/>
                  <a:pt x="3696" y="4489"/>
                  <a:pt x="3696" y="4489"/>
                </a:cubicBezTo>
                <a:cubicBezTo>
                  <a:pt x="3687" y="4490"/>
                  <a:pt x="3687" y="4490"/>
                  <a:pt x="3687" y="4490"/>
                </a:cubicBezTo>
                <a:cubicBezTo>
                  <a:pt x="3669" y="4488"/>
                  <a:pt x="3669" y="4488"/>
                  <a:pt x="3669" y="4488"/>
                </a:cubicBezTo>
                <a:cubicBezTo>
                  <a:pt x="3656" y="4484"/>
                  <a:pt x="3656" y="4484"/>
                  <a:pt x="3656" y="4484"/>
                </a:cubicBezTo>
                <a:cubicBezTo>
                  <a:pt x="3646" y="4482"/>
                  <a:pt x="3646" y="4482"/>
                  <a:pt x="3646" y="4482"/>
                </a:cubicBezTo>
                <a:cubicBezTo>
                  <a:pt x="3640" y="4483"/>
                  <a:pt x="3640" y="4483"/>
                  <a:pt x="3640" y="4483"/>
                </a:cubicBezTo>
                <a:cubicBezTo>
                  <a:pt x="3633" y="4487"/>
                  <a:pt x="3633" y="4487"/>
                  <a:pt x="3633" y="4487"/>
                </a:cubicBezTo>
                <a:cubicBezTo>
                  <a:pt x="3633" y="4487"/>
                  <a:pt x="3627" y="4487"/>
                  <a:pt x="3627" y="4486"/>
                </a:cubicBezTo>
                <a:cubicBezTo>
                  <a:pt x="3627" y="4485"/>
                  <a:pt x="3624" y="4481"/>
                  <a:pt x="3624" y="4481"/>
                </a:cubicBezTo>
                <a:cubicBezTo>
                  <a:pt x="3620" y="4475"/>
                  <a:pt x="3620" y="4475"/>
                  <a:pt x="3620" y="4475"/>
                </a:cubicBezTo>
                <a:cubicBezTo>
                  <a:pt x="3609" y="4477"/>
                  <a:pt x="3609" y="4477"/>
                  <a:pt x="3609" y="4477"/>
                </a:cubicBezTo>
                <a:cubicBezTo>
                  <a:pt x="3600" y="4486"/>
                  <a:pt x="3600" y="4486"/>
                  <a:pt x="3600" y="4486"/>
                </a:cubicBezTo>
                <a:cubicBezTo>
                  <a:pt x="3585" y="4497"/>
                  <a:pt x="3585" y="4497"/>
                  <a:pt x="3585" y="4497"/>
                </a:cubicBezTo>
                <a:cubicBezTo>
                  <a:pt x="3576" y="4485"/>
                  <a:pt x="3576" y="4485"/>
                  <a:pt x="3576" y="4485"/>
                </a:cubicBezTo>
                <a:cubicBezTo>
                  <a:pt x="3572" y="4477"/>
                  <a:pt x="3572" y="4477"/>
                  <a:pt x="3572" y="4477"/>
                </a:cubicBezTo>
                <a:cubicBezTo>
                  <a:pt x="3566" y="4475"/>
                  <a:pt x="3566" y="4475"/>
                  <a:pt x="3566" y="4475"/>
                </a:cubicBezTo>
                <a:cubicBezTo>
                  <a:pt x="3564" y="4478"/>
                  <a:pt x="3564" y="4478"/>
                  <a:pt x="3564" y="4478"/>
                </a:cubicBezTo>
                <a:cubicBezTo>
                  <a:pt x="3559" y="4486"/>
                  <a:pt x="3559" y="4486"/>
                  <a:pt x="3559" y="4486"/>
                </a:cubicBezTo>
                <a:cubicBezTo>
                  <a:pt x="3549" y="4482"/>
                  <a:pt x="3549" y="4482"/>
                  <a:pt x="3549" y="4482"/>
                </a:cubicBezTo>
                <a:cubicBezTo>
                  <a:pt x="3547" y="4474"/>
                  <a:pt x="3547" y="4474"/>
                  <a:pt x="3547" y="4474"/>
                </a:cubicBezTo>
                <a:cubicBezTo>
                  <a:pt x="3547" y="4465"/>
                  <a:pt x="3547" y="4465"/>
                  <a:pt x="3547" y="4465"/>
                </a:cubicBezTo>
                <a:cubicBezTo>
                  <a:pt x="3563" y="4455"/>
                  <a:pt x="3563" y="4455"/>
                  <a:pt x="3563" y="4455"/>
                </a:cubicBezTo>
                <a:cubicBezTo>
                  <a:pt x="3571" y="4450"/>
                  <a:pt x="3571" y="4450"/>
                  <a:pt x="3571" y="4450"/>
                </a:cubicBezTo>
                <a:cubicBezTo>
                  <a:pt x="3575" y="4437"/>
                  <a:pt x="3575" y="4437"/>
                  <a:pt x="3575" y="4437"/>
                </a:cubicBezTo>
                <a:cubicBezTo>
                  <a:pt x="3589" y="4428"/>
                  <a:pt x="3589" y="4428"/>
                  <a:pt x="3589" y="4428"/>
                </a:cubicBezTo>
                <a:cubicBezTo>
                  <a:pt x="3595" y="4418"/>
                  <a:pt x="3595" y="4418"/>
                  <a:pt x="3595" y="4418"/>
                </a:cubicBezTo>
                <a:cubicBezTo>
                  <a:pt x="3594" y="4399"/>
                  <a:pt x="3594" y="4399"/>
                  <a:pt x="3594" y="4399"/>
                </a:cubicBezTo>
                <a:cubicBezTo>
                  <a:pt x="3593" y="4379"/>
                  <a:pt x="3593" y="4379"/>
                  <a:pt x="3593" y="4379"/>
                </a:cubicBezTo>
                <a:cubicBezTo>
                  <a:pt x="3603" y="4359"/>
                  <a:pt x="3603" y="4359"/>
                  <a:pt x="3603" y="4359"/>
                </a:cubicBezTo>
                <a:cubicBezTo>
                  <a:pt x="3612" y="4341"/>
                  <a:pt x="3612" y="4341"/>
                  <a:pt x="3612" y="4341"/>
                </a:cubicBezTo>
                <a:cubicBezTo>
                  <a:pt x="3615" y="4328"/>
                  <a:pt x="3615" y="4328"/>
                  <a:pt x="3615" y="4328"/>
                </a:cubicBezTo>
                <a:cubicBezTo>
                  <a:pt x="3624" y="4315"/>
                  <a:pt x="3624" y="4315"/>
                  <a:pt x="3624" y="4315"/>
                </a:cubicBezTo>
                <a:cubicBezTo>
                  <a:pt x="3632" y="4309"/>
                  <a:pt x="3632" y="4309"/>
                  <a:pt x="3632" y="4309"/>
                </a:cubicBezTo>
                <a:cubicBezTo>
                  <a:pt x="3641" y="4287"/>
                  <a:pt x="3641" y="4287"/>
                  <a:pt x="3641" y="4287"/>
                </a:cubicBezTo>
                <a:cubicBezTo>
                  <a:pt x="3653" y="4258"/>
                  <a:pt x="3653" y="4258"/>
                  <a:pt x="3653" y="4258"/>
                </a:cubicBezTo>
                <a:cubicBezTo>
                  <a:pt x="3653" y="4258"/>
                  <a:pt x="3664" y="4250"/>
                  <a:pt x="3664" y="4248"/>
                </a:cubicBezTo>
                <a:cubicBezTo>
                  <a:pt x="3664" y="4247"/>
                  <a:pt x="3664" y="4234"/>
                  <a:pt x="3664" y="4234"/>
                </a:cubicBezTo>
                <a:cubicBezTo>
                  <a:pt x="3658" y="4230"/>
                  <a:pt x="3658" y="4230"/>
                  <a:pt x="3658" y="4230"/>
                </a:cubicBezTo>
                <a:cubicBezTo>
                  <a:pt x="3660" y="4223"/>
                  <a:pt x="3660" y="4223"/>
                  <a:pt x="3660" y="4223"/>
                </a:cubicBezTo>
                <a:cubicBezTo>
                  <a:pt x="3667" y="4222"/>
                  <a:pt x="3667" y="4222"/>
                  <a:pt x="3667" y="4222"/>
                </a:cubicBezTo>
                <a:cubicBezTo>
                  <a:pt x="3675" y="4219"/>
                  <a:pt x="3675" y="4219"/>
                  <a:pt x="3675" y="4219"/>
                </a:cubicBezTo>
                <a:cubicBezTo>
                  <a:pt x="3672" y="4210"/>
                  <a:pt x="3672" y="4210"/>
                  <a:pt x="3672" y="4210"/>
                </a:cubicBezTo>
                <a:cubicBezTo>
                  <a:pt x="3663" y="4211"/>
                  <a:pt x="3663" y="4211"/>
                  <a:pt x="3663" y="4211"/>
                </a:cubicBezTo>
                <a:cubicBezTo>
                  <a:pt x="3658" y="4211"/>
                  <a:pt x="3658" y="4211"/>
                  <a:pt x="3658" y="4211"/>
                </a:cubicBezTo>
                <a:cubicBezTo>
                  <a:pt x="3656" y="4205"/>
                  <a:pt x="3656" y="4205"/>
                  <a:pt x="3656" y="4205"/>
                </a:cubicBezTo>
                <a:cubicBezTo>
                  <a:pt x="3662" y="4199"/>
                  <a:pt x="3662" y="4199"/>
                  <a:pt x="3662" y="4199"/>
                </a:cubicBezTo>
                <a:cubicBezTo>
                  <a:pt x="3673" y="4193"/>
                  <a:pt x="3673" y="4193"/>
                  <a:pt x="3673" y="4193"/>
                </a:cubicBezTo>
                <a:cubicBezTo>
                  <a:pt x="3677" y="4182"/>
                  <a:pt x="3677" y="4182"/>
                  <a:pt x="3677" y="4182"/>
                </a:cubicBezTo>
                <a:cubicBezTo>
                  <a:pt x="3682" y="4163"/>
                  <a:pt x="3682" y="4163"/>
                  <a:pt x="3682" y="4163"/>
                </a:cubicBezTo>
                <a:cubicBezTo>
                  <a:pt x="3695" y="4146"/>
                  <a:pt x="3695" y="4146"/>
                  <a:pt x="3695" y="4146"/>
                </a:cubicBezTo>
                <a:cubicBezTo>
                  <a:pt x="3711" y="4133"/>
                  <a:pt x="3711" y="4133"/>
                  <a:pt x="3711" y="4133"/>
                </a:cubicBezTo>
                <a:cubicBezTo>
                  <a:pt x="3725" y="4114"/>
                  <a:pt x="3725" y="4114"/>
                  <a:pt x="3725" y="4114"/>
                </a:cubicBezTo>
                <a:cubicBezTo>
                  <a:pt x="3730" y="4097"/>
                  <a:pt x="3730" y="4097"/>
                  <a:pt x="3730" y="4097"/>
                </a:cubicBezTo>
                <a:cubicBezTo>
                  <a:pt x="3728" y="4079"/>
                  <a:pt x="3728" y="4079"/>
                  <a:pt x="3728" y="4079"/>
                </a:cubicBezTo>
                <a:cubicBezTo>
                  <a:pt x="3718" y="4069"/>
                  <a:pt x="3718" y="4069"/>
                  <a:pt x="3718" y="4069"/>
                </a:cubicBezTo>
                <a:cubicBezTo>
                  <a:pt x="3711" y="4063"/>
                  <a:pt x="3711" y="4063"/>
                  <a:pt x="3711" y="4063"/>
                </a:cubicBezTo>
                <a:cubicBezTo>
                  <a:pt x="3702" y="4064"/>
                  <a:pt x="3702" y="4064"/>
                  <a:pt x="3702" y="4064"/>
                </a:cubicBezTo>
                <a:cubicBezTo>
                  <a:pt x="3691" y="4071"/>
                  <a:pt x="3691" y="4071"/>
                  <a:pt x="3691" y="4071"/>
                </a:cubicBezTo>
                <a:cubicBezTo>
                  <a:pt x="3671" y="4070"/>
                  <a:pt x="3671" y="4070"/>
                  <a:pt x="3671" y="4070"/>
                </a:cubicBezTo>
                <a:cubicBezTo>
                  <a:pt x="3650" y="4066"/>
                  <a:pt x="3650" y="4066"/>
                  <a:pt x="3650" y="4066"/>
                </a:cubicBezTo>
                <a:cubicBezTo>
                  <a:pt x="3629" y="4063"/>
                  <a:pt x="3629" y="4063"/>
                  <a:pt x="3629" y="4063"/>
                </a:cubicBezTo>
                <a:cubicBezTo>
                  <a:pt x="3594" y="4076"/>
                  <a:pt x="3594" y="4076"/>
                  <a:pt x="3594" y="4076"/>
                </a:cubicBezTo>
                <a:cubicBezTo>
                  <a:pt x="3560" y="4084"/>
                  <a:pt x="3560" y="4084"/>
                  <a:pt x="3560" y="4084"/>
                </a:cubicBezTo>
                <a:cubicBezTo>
                  <a:pt x="3536" y="4084"/>
                  <a:pt x="3536" y="4084"/>
                  <a:pt x="3536" y="4084"/>
                </a:cubicBezTo>
                <a:cubicBezTo>
                  <a:pt x="3512" y="4098"/>
                  <a:pt x="3512" y="4098"/>
                  <a:pt x="3512" y="4098"/>
                </a:cubicBezTo>
                <a:cubicBezTo>
                  <a:pt x="3494" y="4118"/>
                  <a:pt x="3494" y="4118"/>
                  <a:pt x="3494" y="4118"/>
                </a:cubicBezTo>
                <a:cubicBezTo>
                  <a:pt x="3488" y="4142"/>
                  <a:pt x="3488" y="4142"/>
                  <a:pt x="3488" y="4142"/>
                </a:cubicBezTo>
                <a:cubicBezTo>
                  <a:pt x="3486" y="4165"/>
                  <a:pt x="3486" y="4165"/>
                  <a:pt x="3486" y="4165"/>
                </a:cubicBezTo>
                <a:cubicBezTo>
                  <a:pt x="3482" y="4187"/>
                  <a:pt x="3482" y="4187"/>
                  <a:pt x="3482" y="4187"/>
                </a:cubicBezTo>
                <a:cubicBezTo>
                  <a:pt x="3472" y="4197"/>
                  <a:pt x="3472" y="4197"/>
                  <a:pt x="3472" y="4197"/>
                </a:cubicBezTo>
                <a:cubicBezTo>
                  <a:pt x="3465" y="4211"/>
                  <a:pt x="3465" y="4211"/>
                  <a:pt x="3465" y="4211"/>
                </a:cubicBezTo>
                <a:cubicBezTo>
                  <a:pt x="3465" y="4221"/>
                  <a:pt x="3465" y="4221"/>
                  <a:pt x="3465" y="4221"/>
                </a:cubicBezTo>
                <a:cubicBezTo>
                  <a:pt x="3456" y="4233"/>
                  <a:pt x="3456" y="4233"/>
                  <a:pt x="3456" y="4233"/>
                </a:cubicBezTo>
                <a:cubicBezTo>
                  <a:pt x="3444" y="4245"/>
                  <a:pt x="3444" y="4245"/>
                  <a:pt x="3444" y="4245"/>
                </a:cubicBezTo>
                <a:cubicBezTo>
                  <a:pt x="3427" y="4259"/>
                  <a:pt x="3427" y="4259"/>
                  <a:pt x="3427" y="4259"/>
                </a:cubicBezTo>
                <a:cubicBezTo>
                  <a:pt x="3416" y="4263"/>
                  <a:pt x="3416" y="4263"/>
                  <a:pt x="3416" y="4263"/>
                </a:cubicBezTo>
                <a:cubicBezTo>
                  <a:pt x="3418" y="4270"/>
                  <a:pt x="3418" y="4270"/>
                  <a:pt x="3418" y="4270"/>
                </a:cubicBezTo>
                <a:cubicBezTo>
                  <a:pt x="3424" y="4270"/>
                  <a:pt x="3424" y="4270"/>
                  <a:pt x="3424" y="4270"/>
                </a:cubicBezTo>
                <a:cubicBezTo>
                  <a:pt x="3429" y="4275"/>
                  <a:pt x="3429" y="4275"/>
                  <a:pt x="3429" y="4275"/>
                </a:cubicBezTo>
                <a:cubicBezTo>
                  <a:pt x="3426" y="4282"/>
                  <a:pt x="3426" y="4282"/>
                  <a:pt x="3426" y="4282"/>
                </a:cubicBezTo>
                <a:cubicBezTo>
                  <a:pt x="3416" y="4287"/>
                  <a:pt x="3416" y="4287"/>
                  <a:pt x="3416" y="4287"/>
                </a:cubicBezTo>
                <a:cubicBezTo>
                  <a:pt x="3410" y="4291"/>
                  <a:pt x="3410" y="4291"/>
                  <a:pt x="3410" y="4291"/>
                </a:cubicBezTo>
                <a:cubicBezTo>
                  <a:pt x="3399" y="4295"/>
                  <a:pt x="3399" y="4295"/>
                  <a:pt x="3399" y="4295"/>
                </a:cubicBezTo>
                <a:cubicBezTo>
                  <a:pt x="3390" y="4293"/>
                  <a:pt x="3390" y="4293"/>
                  <a:pt x="3390" y="4293"/>
                </a:cubicBezTo>
                <a:cubicBezTo>
                  <a:pt x="3378" y="4287"/>
                  <a:pt x="3378" y="4287"/>
                  <a:pt x="3378" y="4287"/>
                </a:cubicBezTo>
                <a:cubicBezTo>
                  <a:pt x="3379" y="4278"/>
                  <a:pt x="3379" y="4278"/>
                  <a:pt x="3379" y="4278"/>
                </a:cubicBezTo>
                <a:cubicBezTo>
                  <a:pt x="3385" y="4271"/>
                  <a:pt x="3385" y="4271"/>
                  <a:pt x="3385" y="4271"/>
                </a:cubicBezTo>
                <a:cubicBezTo>
                  <a:pt x="3380" y="4264"/>
                  <a:pt x="3380" y="4264"/>
                  <a:pt x="3380" y="4264"/>
                </a:cubicBezTo>
                <a:cubicBezTo>
                  <a:pt x="3372" y="4266"/>
                  <a:pt x="3372" y="4266"/>
                  <a:pt x="3372" y="4266"/>
                </a:cubicBezTo>
                <a:cubicBezTo>
                  <a:pt x="3363" y="4274"/>
                  <a:pt x="3363" y="4274"/>
                  <a:pt x="3363" y="4274"/>
                </a:cubicBezTo>
                <a:cubicBezTo>
                  <a:pt x="3351" y="4275"/>
                  <a:pt x="3351" y="4275"/>
                  <a:pt x="3351" y="4275"/>
                </a:cubicBezTo>
                <a:cubicBezTo>
                  <a:pt x="3340" y="4276"/>
                  <a:pt x="3340" y="4276"/>
                  <a:pt x="3340" y="4276"/>
                </a:cubicBezTo>
                <a:cubicBezTo>
                  <a:pt x="3333" y="4280"/>
                  <a:pt x="3333" y="4280"/>
                  <a:pt x="3333" y="4280"/>
                </a:cubicBezTo>
                <a:cubicBezTo>
                  <a:pt x="3327" y="4286"/>
                  <a:pt x="3327" y="4286"/>
                  <a:pt x="3327" y="4286"/>
                </a:cubicBezTo>
                <a:cubicBezTo>
                  <a:pt x="3319" y="4290"/>
                  <a:pt x="3319" y="4290"/>
                  <a:pt x="3319" y="4290"/>
                </a:cubicBezTo>
                <a:cubicBezTo>
                  <a:pt x="3299" y="4293"/>
                  <a:pt x="3299" y="4293"/>
                  <a:pt x="3299" y="4293"/>
                </a:cubicBezTo>
                <a:cubicBezTo>
                  <a:pt x="3287" y="4292"/>
                  <a:pt x="3287" y="4292"/>
                  <a:pt x="3287" y="4292"/>
                </a:cubicBezTo>
                <a:cubicBezTo>
                  <a:pt x="3271" y="4291"/>
                  <a:pt x="3271" y="4291"/>
                  <a:pt x="3271" y="4291"/>
                </a:cubicBezTo>
                <a:cubicBezTo>
                  <a:pt x="3257" y="4300"/>
                  <a:pt x="3257" y="4300"/>
                  <a:pt x="3257" y="4300"/>
                </a:cubicBezTo>
                <a:cubicBezTo>
                  <a:pt x="3245" y="4306"/>
                  <a:pt x="3245" y="4306"/>
                  <a:pt x="3245" y="4306"/>
                </a:cubicBezTo>
                <a:cubicBezTo>
                  <a:pt x="3229" y="4310"/>
                  <a:pt x="3229" y="4310"/>
                  <a:pt x="3229" y="4310"/>
                </a:cubicBezTo>
                <a:cubicBezTo>
                  <a:pt x="3210" y="4308"/>
                  <a:pt x="3210" y="4308"/>
                  <a:pt x="3210" y="4308"/>
                </a:cubicBezTo>
                <a:cubicBezTo>
                  <a:pt x="3202" y="4297"/>
                  <a:pt x="3202" y="4297"/>
                  <a:pt x="3202" y="4297"/>
                </a:cubicBezTo>
                <a:cubicBezTo>
                  <a:pt x="3201" y="4285"/>
                  <a:pt x="3201" y="4285"/>
                  <a:pt x="3201" y="4285"/>
                </a:cubicBezTo>
                <a:cubicBezTo>
                  <a:pt x="3196" y="4281"/>
                  <a:pt x="3196" y="4281"/>
                  <a:pt x="3196" y="4281"/>
                </a:cubicBezTo>
                <a:cubicBezTo>
                  <a:pt x="3188" y="4278"/>
                  <a:pt x="3188" y="4278"/>
                  <a:pt x="3188" y="4278"/>
                </a:cubicBezTo>
                <a:cubicBezTo>
                  <a:pt x="3182" y="4277"/>
                  <a:pt x="3182" y="4277"/>
                  <a:pt x="3182" y="4277"/>
                </a:cubicBezTo>
                <a:cubicBezTo>
                  <a:pt x="3175" y="4270"/>
                  <a:pt x="3175" y="4270"/>
                  <a:pt x="3175" y="4270"/>
                </a:cubicBezTo>
                <a:cubicBezTo>
                  <a:pt x="3164" y="4268"/>
                  <a:pt x="3164" y="4268"/>
                  <a:pt x="3164" y="4268"/>
                </a:cubicBezTo>
                <a:cubicBezTo>
                  <a:pt x="3149" y="4268"/>
                  <a:pt x="3149" y="4268"/>
                  <a:pt x="3149" y="4268"/>
                </a:cubicBezTo>
                <a:cubicBezTo>
                  <a:pt x="3137" y="4267"/>
                  <a:pt x="3137" y="4267"/>
                  <a:pt x="3137" y="4267"/>
                </a:cubicBezTo>
                <a:cubicBezTo>
                  <a:pt x="3136" y="4270"/>
                  <a:pt x="3136" y="4270"/>
                  <a:pt x="3136" y="4270"/>
                </a:cubicBezTo>
                <a:cubicBezTo>
                  <a:pt x="3134" y="4281"/>
                  <a:pt x="3134" y="4281"/>
                  <a:pt x="3134" y="4281"/>
                </a:cubicBezTo>
                <a:cubicBezTo>
                  <a:pt x="3129" y="4287"/>
                  <a:pt x="3129" y="4287"/>
                  <a:pt x="3129" y="4287"/>
                </a:cubicBezTo>
                <a:cubicBezTo>
                  <a:pt x="3121" y="4291"/>
                  <a:pt x="3121" y="4291"/>
                  <a:pt x="3121" y="4291"/>
                </a:cubicBezTo>
                <a:cubicBezTo>
                  <a:pt x="3118" y="4284"/>
                  <a:pt x="3118" y="4284"/>
                  <a:pt x="3118" y="4284"/>
                </a:cubicBezTo>
                <a:cubicBezTo>
                  <a:pt x="3126" y="4279"/>
                  <a:pt x="3126" y="4279"/>
                  <a:pt x="3126" y="4279"/>
                </a:cubicBezTo>
                <a:cubicBezTo>
                  <a:pt x="3132" y="4267"/>
                  <a:pt x="3132" y="4267"/>
                  <a:pt x="3132" y="4267"/>
                </a:cubicBezTo>
                <a:cubicBezTo>
                  <a:pt x="3132" y="4256"/>
                  <a:pt x="3132" y="4256"/>
                  <a:pt x="3132" y="4256"/>
                </a:cubicBezTo>
                <a:cubicBezTo>
                  <a:pt x="3128" y="4245"/>
                  <a:pt x="3128" y="4245"/>
                  <a:pt x="3128" y="4245"/>
                </a:cubicBezTo>
                <a:cubicBezTo>
                  <a:pt x="3115" y="4228"/>
                  <a:pt x="3115" y="4228"/>
                  <a:pt x="3115" y="4228"/>
                </a:cubicBezTo>
                <a:cubicBezTo>
                  <a:pt x="3115" y="4228"/>
                  <a:pt x="3114" y="4209"/>
                  <a:pt x="3115" y="4208"/>
                </a:cubicBezTo>
                <a:cubicBezTo>
                  <a:pt x="3115" y="4207"/>
                  <a:pt x="3108" y="4185"/>
                  <a:pt x="3108" y="4185"/>
                </a:cubicBezTo>
                <a:cubicBezTo>
                  <a:pt x="3088" y="4153"/>
                  <a:pt x="3088" y="4153"/>
                  <a:pt x="3088" y="4153"/>
                </a:cubicBezTo>
                <a:cubicBezTo>
                  <a:pt x="3088" y="4153"/>
                  <a:pt x="3073" y="4134"/>
                  <a:pt x="3073" y="4133"/>
                </a:cubicBezTo>
                <a:cubicBezTo>
                  <a:pt x="3073" y="4132"/>
                  <a:pt x="3072" y="4112"/>
                  <a:pt x="3072" y="4112"/>
                </a:cubicBezTo>
                <a:cubicBezTo>
                  <a:pt x="3067" y="4093"/>
                  <a:pt x="3067" y="4093"/>
                  <a:pt x="3067" y="4093"/>
                </a:cubicBezTo>
                <a:cubicBezTo>
                  <a:pt x="3067" y="4079"/>
                  <a:pt x="3067" y="4079"/>
                  <a:pt x="3067" y="4079"/>
                </a:cubicBezTo>
                <a:cubicBezTo>
                  <a:pt x="3075" y="4072"/>
                  <a:pt x="3075" y="4072"/>
                  <a:pt x="3075" y="4072"/>
                </a:cubicBezTo>
                <a:cubicBezTo>
                  <a:pt x="3079" y="4063"/>
                  <a:pt x="3079" y="4063"/>
                  <a:pt x="3079" y="4063"/>
                </a:cubicBezTo>
                <a:cubicBezTo>
                  <a:pt x="3073" y="4054"/>
                  <a:pt x="3073" y="4054"/>
                  <a:pt x="3073" y="4054"/>
                </a:cubicBezTo>
                <a:cubicBezTo>
                  <a:pt x="3058" y="4039"/>
                  <a:pt x="3058" y="4039"/>
                  <a:pt x="3058" y="4039"/>
                </a:cubicBezTo>
                <a:cubicBezTo>
                  <a:pt x="3052" y="4021"/>
                  <a:pt x="3052" y="4021"/>
                  <a:pt x="3052" y="4021"/>
                </a:cubicBezTo>
                <a:cubicBezTo>
                  <a:pt x="3049" y="3996"/>
                  <a:pt x="3049" y="3996"/>
                  <a:pt x="3049" y="3996"/>
                </a:cubicBezTo>
                <a:cubicBezTo>
                  <a:pt x="3054" y="3975"/>
                  <a:pt x="3054" y="3975"/>
                  <a:pt x="3054" y="3975"/>
                </a:cubicBezTo>
                <a:cubicBezTo>
                  <a:pt x="3063" y="3968"/>
                  <a:pt x="3063" y="3968"/>
                  <a:pt x="3063" y="3968"/>
                </a:cubicBezTo>
                <a:cubicBezTo>
                  <a:pt x="3069" y="3950"/>
                  <a:pt x="3069" y="3950"/>
                  <a:pt x="3069" y="3950"/>
                </a:cubicBezTo>
                <a:cubicBezTo>
                  <a:pt x="3070" y="3935"/>
                  <a:pt x="3070" y="3935"/>
                  <a:pt x="3070" y="3935"/>
                </a:cubicBezTo>
                <a:cubicBezTo>
                  <a:pt x="3076" y="3905"/>
                  <a:pt x="3076" y="3905"/>
                  <a:pt x="3076" y="3905"/>
                </a:cubicBezTo>
                <a:cubicBezTo>
                  <a:pt x="3084" y="3864"/>
                  <a:pt x="3084" y="3864"/>
                  <a:pt x="3084" y="3864"/>
                </a:cubicBezTo>
                <a:cubicBezTo>
                  <a:pt x="3096" y="3836"/>
                  <a:pt x="3096" y="3836"/>
                  <a:pt x="3096" y="3836"/>
                </a:cubicBezTo>
                <a:cubicBezTo>
                  <a:pt x="3096" y="3816"/>
                  <a:pt x="3096" y="3816"/>
                  <a:pt x="3096" y="3816"/>
                </a:cubicBezTo>
                <a:cubicBezTo>
                  <a:pt x="3096" y="3795"/>
                  <a:pt x="3096" y="3795"/>
                  <a:pt x="3096" y="3795"/>
                </a:cubicBezTo>
                <a:cubicBezTo>
                  <a:pt x="3103" y="3789"/>
                  <a:pt x="3103" y="3789"/>
                  <a:pt x="3103" y="3789"/>
                </a:cubicBezTo>
                <a:cubicBezTo>
                  <a:pt x="3106" y="3792"/>
                  <a:pt x="3106" y="3792"/>
                  <a:pt x="3106" y="3792"/>
                </a:cubicBezTo>
                <a:cubicBezTo>
                  <a:pt x="3114" y="3793"/>
                  <a:pt x="3114" y="3793"/>
                  <a:pt x="3114" y="3793"/>
                </a:cubicBezTo>
                <a:cubicBezTo>
                  <a:pt x="3119" y="3786"/>
                  <a:pt x="3119" y="3786"/>
                  <a:pt x="3119" y="3786"/>
                </a:cubicBezTo>
                <a:cubicBezTo>
                  <a:pt x="3126" y="3780"/>
                  <a:pt x="3126" y="3780"/>
                  <a:pt x="3126" y="3780"/>
                </a:cubicBezTo>
                <a:cubicBezTo>
                  <a:pt x="3129" y="3771"/>
                  <a:pt x="3129" y="3771"/>
                  <a:pt x="3129" y="3771"/>
                </a:cubicBezTo>
                <a:cubicBezTo>
                  <a:pt x="3140" y="3767"/>
                  <a:pt x="3140" y="3767"/>
                  <a:pt x="3140" y="3767"/>
                </a:cubicBezTo>
                <a:cubicBezTo>
                  <a:pt x="3144" y="3758"/>
                  <a:pt x="3144" y="3758"/>
                  <a:pt x="3144" y="3758"/>
                </a:cubicBezTo>
                <a:cubicBezTo>
                  <a:pt x="3147" y="3742"/>
                  <a:pt x="3147" y="3742"/>
                  <a:pt x="3147" y="3742"/>
                </a:cubicBezTo>
                <a:cubicBezTo>
                  <a:pt x="3148" y="3731"/>
                  <a:pt x="3148" y="3731"/>
                  <a:pt x="3148" y="3731"/>
                </a:cubicBezTo>
                <a:cubicBezTo>
                  <a:pt x="3146" y="3716"/>
                  <a:pt x="3146" y="3716"/>
                  <a:pt x="3146" y="3716"/>
                </a:cubicBezTo>
                <a:cubicBezTo>
                  <a:pt x="3146" y="3716"/>
                  <a:pt x="3142" y="3700"/>
                  <a:pt x="3142" y="3699"/>
                </a:cubicBezTo>
                <a:cubicBezTo>
                  <a:pt x="3142" y="3698"/>
                  <a:pt x="3145" y="3675"/>
                  <a:pt x="3145" y="3675"/>
                </a:cubicBezTo>
                <a:cubicBezTo>
                  <a:pt x="3150" y="3657"/>
                  <a:pt x="3150" y="3657"/>
                  <a:pt x="3150" y="3657"/>
                </a:cubicBezTo>
                <a:cubicBezTo>
                  <a:pt x="3159" y="3644"/>
                  <a:pt x="3159" y="3644"/>
                  <a:pt x="3159" y="3644"/>
                </a:cubicBezTo>
                <a:cubicBezTo>
                  <a:pt x="3164" y="3629"/>
                  <a:pt x="3164" y="3629"/>
                  <a:pt x="3164" y="3629"/>
                </a:cubicBezTo>
                <a:cubicBezTo>
                  <a:pt x="3160" y="3621"/>
                  <a:pt x="3160" y="3621"/>
                  <a:pt x="3160" y="3621"/>
                </a:cubicBezTo>
                <a:cubicBezTo>
                  <a:pt x="3154" y="3610"/>
                  <a:pt x="3154" y="3610"/>
                  <a:pt x="3154" y="3610"/>
                </a:cubicBezTo>
                <a:cubicBezTo>
                  <a:pt x="3161" y="3605"/>
                  <a:pt x="3161" y="3605"/>
                  <a:pt x="3161" y="3605"/>
                </a:cubicBezTo>
                <a:cubicBezTo>
                  <a:pt x="3168" y="3609"/>
                  <a:pt x="3168" y="3609"/>
                  <a:pt x="3168" y="3609"/>
                </a:cubicBezTo>
                <a:cubicBezTo>
                  <a:pt x="3175" y="3612"/>
                  <a:pt x="3175" y="3612"/>
                  <a:pt x="3175" y="3612"/>
                </a:cubicBezTo>
                <a:cubicBezTo>
                  <a:pt x="3185" y="3609"/>
                  <a:pt x="3185" y="3609"/>
                  <a:pt x="3185" y="3609"/>
                </a:cubicBezTo>
                <a:cubicBezTo>
                  <a:pt x="3187" y="3603"/>
                  <a:pt x="3187" y="3603"/>
                  <a:pt x="3187" y="3603"/>
                </a:cubicBezTo>
                <a:cubicBezTo>
                  <a:pt x="3185" y="3594"/>
                  <a:pt x="3185" y="3594"/>
                  <a:pt x="3185" y="3594"/>
                </a:cubicBezTo>
                <a:cubicBezTo>
                  <a:pt x="3191" y="3587"/>
                  <a:pt x="3191" y="3587"/>
                  <a:pt x="3191" y="3587"/>
                </a:cubicBezTo>
                <a:cubicBezTo>
                  <a:pt x="3197" y="3584"/>
                  <a:pt x="3197" y="3584"/>
                  <a:pt x="3197" y="3584"/>
                </a:cubicBezTo>
                <a:cubicBezTo>
                  <a:pt x="3202" y="3586"/>
                  <a:pt x="3202" y="3586"/>
                  <a:pt x="3202" y="3586"/>
                </a:cubicBezTo>
                <a:cubicBezTo>
                  <a:pt x="3209" y="3586"/>
                  <a:pt x="3209" y="3586"/>
                  <a:pt x="3209" y="3586"/>
                </a:cubicBezTo>
                <a:cubicBezTo>
                  <a:pt x="3217" y="3582"/>
                  <a:pt x="3217" y="3582"/>
                  <a:pt x="3217" y="3582"/>
                </a:cubicBezTo>
                <a:cubicBezTo>
                  <a:pt x="3221" y="3575"/>
                  <a:pt x="3221" y="3575"/>
                  <a:pt x="3221" y="3575"/>
                </a:cubicBezTo>
                <a:cubicBezTo>
                  <a:pt x="3230" y="3573"/>
                  <a:pt x="3230" y="3573"/>
                  <a:pt x="3230" y="3573"/>
                </a:cubicBezTo>
                <a:cubicBezTo>
                  <a:pt x="3231" y="3563"/>
                  <a:pt x="3231" y="3563"/>
                  <a:pt x="3231" y="3563"/>
                </a:cubicBezTo>
                <a:cubicBezTo>
                  <a:pt x="3223" y="3552"/>
                  <a:pt x="3223" y="3552"/>
                  <a:pt x="3223" y="3552"/>
                </a:cubicBezTo>
                <a:cubicBezTo>
                  <a:pt x="3229" y="3547"/>
                  <a:pt x="3229" y="3547"/>
                  <a:pt x="3229" y="3547"/>
                </a:cubicBezTo>
                <a:cubicBezTo>
                  <a:pt x="3233" y="3553"/>
                  <a:pt x="3233" y="3553"/>
                  <a:pt x="3233" y="3553"/>
                </a:cubicBezTo>
                <a:cubicBezTo>
                  <a:pt x="3242" y="3551"/>
                  <a:pt x="3242" y="3551"/>
                  <a:pt x="3242" y="3551"/>
                </a:cubicBezTo>
                <a:cubicBezTo>
                  <a:pt x="3251" y="3556"/>
                  <a:pt x="3251" y="3556"/>
                  <a:pt x="3251" y="3556"/>
                </a:cubicBezTo>
                <a:cubicBezTo>
                  <a:pt x="3250" y="3561"/>
                  <a:pt x="3250" y="3561"/>
                  <a:pt x="3250" y="3561"/>
                </a:cubicBezTo>
                <a:cubicBezTo>
                  <a:pt x="3257" y="3561"/>
                  <a:pt x="3257" y="3561"/>
                  <a:pt x="3257" y="3561"/>
                </a:cubicBezTo>
                <a:cubicBezTo>
                  <a:pt x="3271" y="3555"/>
                  <a:pt x="3271" y="3555"/>
                  <a:pt x="3271" y="3555"/>
                </a:cubicBezTo>
                <a:cubicBezTo>
                  <a:pt x="3293" y="3544"/>
                  <a:pt x="3293" y="3544"/>
                  <a:pt x="3293" y="3544"/>
                </a:cubicBezTo>
                <a:cubicBezTo>
                  <a:pt x="3318" y="3524"/>
                  <a:pt x="3318" y="3524"/>
                  <a:pt x="3318" y="3524"/>
                </a:cubicBezTo>
                <a:cubicBezTo>
                  <a:pt x="3338" y="3509"/>
                  <a:pt x="3338" y="3509"/>
                  <a:pt x="3338" y="3509"/>
                </a:cubicBezTo>
                <a:cubicBezTo>
                  <a:pt x="3342" y="3501"/>
                  <a:pt x="3342" y="3501"/>
                  <a:pt x="3342" y="3501"/>
                </a:cubicBezTo>
                <a:cubicBezTo>
                  <a:pt x="3338" y="3486"/>
                  <a:pt x="3338" y="3486"/>
                  <a:pt x="3338" y="3486"/>
                </a:cubicBezTo>
                <a:cubicBezTo>
                  <a:pt x="3341" y="3475"/>
                  <a:pt x="3341" y="3475"/>
                  <a:pt x="3341" y="3475"/>
                </a:cubicBezTo>
                <a:cubicBezTo>
                  <a:pt x="3349" y="3477"/>
                  <a:pt x="3349" y="3477"/>
                  <a:pt x="3349" y="3477"/>
                </a:cubicBezTo>
                <a:cubicBezTo>
                  <a:pt x="3354" y="3471"/>
                  <a:pt x="3354" y="3471"/>
                  <a:pt x="3354" y="3471"/>
                </a:cubicBezTo>
                <a:cubicBezTo>
                  <a:pt x="3360" y="3470"/>
                  <a:pt x="3360" y="3470"/>
                  <a:pt x="3360" y="3470"/>
                </a:cubicBezTo>
                <a:cubicBezTo>
                  <a:pt x="3362" y="3475"/>
                  <a:pt x="3362" y="3475"/>
                  <a:pt x="3362" y="3475"/>
                </a:cubicBezTo>
                <a:cubicBezTo>
                  <a:pt x="3360" y="3479"/>
                  <a:pt x="3360" y="3479"/>
                  <a:pt x="3360" y="3479"/>
                </a:cubicBezTo>
                <a:cubicBezTo>
                  <a:pt x="3360" y="3479"/>
                  <a:pt x="3356" y="3484"/>
                  <a:pt x="3355" y="3486"/>
                </a:cubicBezTo>
                <a:cubicBezTo>
                  <a:pt x="3354" y="3487"/>
                  <a:pt x="3353" y="3499"/>
                  <a:pt x="3353" y="3499"/>
                </a:cubicBezTo>
                <a:cubicBezTo>
                  <a:pt x="3365" y="3499"/>
                  <a:pt x="3365" y="3499"/>
                  <a:pt x="3365" y="3499"/>
                </a:cubicBezTo>
                <a:cubicBezTo>
                  <a:pt x="3378" y="3488"/>
                  <a:pt x="3378" y="3488"/>
                  <a:pt x="3378" y="3488"/>
                </a:cubicBezTo>
                <a:cubicBezTo>
                  <a:pt x="3390" y="3481"/>
                  <a:pt x="3390" y="3481"/>
                  <a:pt x="3390" y="3481"/>
                </a:cubicBezTo>
                <a:cubicBezTo>
                  <a:pt x="3401" y="3482"/>
                  <a:pt x="3401" y="3482"/>
                  <a:pt x="3401" y="3482"/>
                </a:cubicBezTo>
                <a:cubicBezTo>
                  <a:pt x="3413" y="3481"/>
                  <a:pt x="3413" y="3481"/>
                  <a:pt x="3413" y="3481"/>
                </a:cubicBezTo>
                <a:cubicBezTo>
                  <a:pt x="3415" y="3472"/>
                  <a:pt x="3415" y="3472"/>
                  <a:pt x="3415" y="3472"/>
                </a:cubicBezTo>
                <a:cubicBezTo>
                  <a:pt x="3412" y="3466"/>
                  <a:pt x="3412" y="3466"/>
                  <a:pt x="3412" y="3466"/>
                </a:cubicBezTo>
                <a:cubicBezTo>
                  <a:pt x="3416" y="3457"/>
                  <a:pt x="3416" y="3457"/>
                  <a:pt x="3416" y="3457"/>
                </a:cubicBezTo>
                <a:cubicBezTo>
                  <a:pt x="3422" y="3453"/>
                  <a:pt x="3422" y="3453"/>
                  <a:pt x="3422" y="3453"/>
                </a:cubicBezTo>
                <a:cubicBezTo>
                  <a:pt x="3425" y="3456"/>
                  <a:pt x="3425" y="3456"/>
                  <a:pt x="3425" y="3456"/>
                </a:cubicBezTo>
                <a:cubicBezTo>
                  <a:pt x="3425" y="3460"/>
                  <a:pt x="3425" y="3460"/>
                  <a:pt x="3425" y="3460"/>
                </a:cubicBezTo>
                <a:cubicBezTo>
                  <a:pt x="3422" y="3470"/>
                  <a:pt x="3422" y="3470"/>
                  <a:pt x="3422" y="3470"/>
                </a:cubicBezTo>
                <a:cubicBezTo>
                  <a:pt x="3422" y="3476"/>
                  <a:pt x="3422" y="3476"/>
                  <a:pt x="3422" y="3476"/>
                </a:cubicBezTo>
                <a:cubicBezTo>
                  <a:pt x="3431" y="3476"/>
                  <a:pt x="3431" y="3476"/>
                  <a:pt x="3431" y="3476"/>
                </a:cubicBezTo>
                <a:cubicBezTo>
                  <a:pt x="3439" y="3473"/>
                  <a:pt x="3439" y="3473"/>
                  <a:pt x="3439" y="3473"/>
                </a:cubicBezTo>
                <a:cubicBezTo>
                  <a:pt x="3444" y="3464"/>
                  <a:pt x="3444" y="3464"/>
                  <a:pt x="3444" y="3464"/>
                </a:cubicBezTo>
                <a:cubicBezTo>
                  <a:pt x="3450" y="3455"/>
                  <a:pt x="3450" y="3455"/>
                  <a:pt x="3450" y="3455"/>
                </a:cubicBezTo>
                <a:cubicBezTo>
                  <a:pt x="3454" y="3454"/>
                  <a:pt x="3454" y="3454"/>
                  <a:pt x="3454" y="3454"/>
                </a:cubicBezTo>
                <a:cubicBezTo>
                  <a:pt x="3457" y="3457"/>
                  <a:pt x="3457" y="3457"/>
                  <a:pt x="3457" y="3457"/>
                </a:cubicBezTo>
                <a:cubicBezTo>
                  <a:pt x="3453" y="3463"/>
                  <a:pt x="3453" y="3463"/>
                  <a:pt x="3453" y="3463"/>
                </a:cubicBezTo>
                <a:cubicBezTo>
                  <a:pt x="3449" y="3472"/>
                  <a:pt x="3449" y="3472"/>
                  <a:pt x="3449" y="3472"/>
                </a:cubicBezTo>
                <a:cubicBezTo>
                  <a:pt x="3454" y="3480"/>
                  <a:pt x="3454" y="3480"/>
                  <a:pt x="3454" y="3480"/>
                </a:cubicBezTo>
                <a:cubicBezTo>
                  <a:pt x="3469" y="3478"/>
                  <a:pt x="3469" y="3478"/>
                  <a:pt x="3469" y="3478"/>
                </a:cubicBezTo>
                <a:cubicBezTo>
                  <a:pt x="3478" y="3488"/>
                  <a:pt x="3478" y="3488"/>
                  <a:pt x="3478" y="3488"/>
                </a:cubicBezTo>
                <a:cubicBezTo>
                  <a:pt x="3498" y="3492"/>
                  <a:pt x="3498" y="3492"/>
                  <a:pt x="3498" y="3492"/>
                </a:cubicBezTo>
                <a:cubicBezTo>
                  <a:pt x="3515" y="3487"/>
                  <a:pt x="3515" y="3487"/>
                  <a:pt x="3515" y="3487"/>
                </a:cubicBezTo>
                <a:cubicBezTo>
                  <a:pt x="3518" y="3475"/>
                  <a:pt x="3518" y="3475"/>
                  <a:pt x="3518" y="3475"/>
                </a:cubicBezTo>
                <a:cubicBezTo>
                  <a:pt x="3529" y="3470"/>
                  <a:pt x="3529" y="3470"/>
                  <a:pt x="3529" y="3470"/>
                </a:cubicBezTo>
                <a:cubicBezTo>
                  <a:pt x="3538" y="3475"/>
                  <a:pt x="3538" y="3475"/>
                  <a:pt x="3538" y="3475"/>
                </a:cubicBezTo>
                <a:cubicBezTo>
                  <a:pt x="3549" y="3479"/>
                  <a:pt x="3549" y="3479"/>
                  <a:pt x="3549" y="3479"/>
                </a:cubicBezTo>
                <a:cubicBezTo>
                  <a:pt x="3549" y="3479"/>
                  <a:pt x="3550" y="3486"/>
                  <a:pt x="3550" y="3489"/>
                </a:cubicBezTo>
                <a:cubicBezTo>
                  <a:pt x="3550" y="3492"/>
                  <a:pt x="3563" y="3495"/>
                  <a:pt x="3563" y="3495"/>
                </a:cubicBezTo>
                <a:cubicBezTo>
                  <a:pt x="3569" y="3505"/>
                  <a:pt x="3569" y="3505"/>
                  <a:pt x="3569" y="3505"/>
                </a:cubicBezTo>
                <a:cubicBezTo>
                  <a:pt x="3569" y="3505"/>
                  <a:pt x="3565" y="3511"/>
                  <a:pt x="3565" y="3514"/>
                </a:cubicBezTo>
                <a:cubicBezTo>
                  <a:pt x="3565" y="3516"/>
                  <a:pt x="3568" y="3520"/>
                  <a:pt x="3568" y="3520"/>
                </a:cubicBezTo>
                <a:cubicBezTo>
                  <a:pt x="3580" y="3523"/>
                  <a:pt x="3580" y="3523"/>
                  <a:pt x="3580" y="3523"/>
                </a:cubicBezTo>
                <a:cubicBezTo>
                  <a:pt x="3593" y="3520"/>
                  <a:pt x="3593" y="3520"/>
                  <a:pt x="3593" y="3520"/>
                </a:cubicBezTo>
                <a:cubicBezTo>
                  <a:pt x="3599" y="3521"/>
                  <a:pt x="3599" y="3521"/>
                  <a:pt x="3599" y="3521"/>
                </a:cubicBezTo>
                <a:cubicBezTo>
                  <a:pt x="3605" y="3516"/>
                  <a:pt x="3605" y="3516"/>
                  <a:pt x="3605" y="3516"/>
                </a:cubicBezTo>
                <a:cubicBezTo>
                  <a:pt x="3611" y="3508"/>
                  <a:pt x="3611" y="3508"/>
                  <a:pt x="3611" y="3508"/>
                </a:cubicBezTo>
                <a:cubicBezTo>
                  <a:pt x="3618" y="3506"/>
                  <a:pt x="3618" y="3506"/>
                  <a:pt x="3618" y="3506"/>
                </a:cubicBezTo>
                <a:cubicBezTo>
                  <a:pt x="3622" y="3509"/>
                  <a:pt x="3622" y="3509"/>
                  <a:pt x="3622" y="3509"/>
                </a:cubicBezTo>
                <a:cubicBezTo>
                  <a:pt x="3625" y="3514"/>
                  <a:pt x="3625" y="3514"/>
                  <a:pt x="3625" y="3514"/>
                </a:cubicBezTo>
                <a:cubicBezTo>
                  <a:pt x="3625" y="3514"/>
                  <a:pt x="3623" y="3518"/>
                  <a:pt x="3624" y="3520"/>
                </a:cubicBezTo>
                <a:cubicBezTo>
                  <a:pt x="3625" y="3521"/>
                  <a:pt x="3631" y="3525"/>
                  <a:pt x="3631" y="3525"/>
                </a:cubicBezTo>
                <a:cubicBezTo>
                  <a:pt x="3641" y="3519"/>
                  <a:pt x="3641" y="3519"/>
                  <a:pt x="3641" y="3519"/>
                </a:cubicBezTo>
                <a:cubicBezTo>
                  <a:pt x="3642" y="3506"/>
                  <a:pt x="3642" y="3506"/>
                  <a:pt x="3642" y="3506"/>
                </a:cubicBezTo>
                <a:cubicBezTo>
                  <a:pt x="3639" y="3499"/>
                  <a:pt x="3639" y="3499"/>
                  <a:pt x="3639" y="3499"/>
                </a:cubicBezTo>
                <a:cubicBezTo>
                  <a:pt x="3646" y="3494"/>
                  <a:pt x="3646" y="3494"/>
                  <a:pt x="3646" y="3494"/>
                </a:cubicBezTo>
                <a:cubicBezTo>
                  <a:pt x="3646" y="3494"/>
                  <a:pt x="3652" y="3496"/>
                  <a:pt x="3653" y="3497"/>
                </a:cubicBezTo>
                <a:cubicBezTo>
                  <a:pt x="3653" y="3499"/>
                  <a:pt x="3651" y="3508"/>
                  <a:pt x="3651" y="3508"/>
                </a:cubicBezTo>
                <a:cubicBezTo>
                  <a:pt x="3666" y="3516"/>
                  <a:pt x="3666" y="3516"/>
                  <a:pt x="3666" y="3516"/>
                </a:cubicBezTo>
                <a:cubicBezTo>
                  <a:pt x="3678" y="3518"/>
                  <a:pt x="3678" y="3518"/>
                  <a:pt x="3678" y="3518"/>
                </a:cubicBezTo>
                <a:cubicBezTo>
                  <a:pt x="3678" y="3525"/>
                  <a:pt x="3678" y="3525"/>
                  <a:pt x="3678" y="3525"/>
                </a:cubicBezTo>
                <a:cubicBezTo>
                  <a:pt x="3678" y="3525"/>
                  <a:pt x="3675" y="3531"/>
                  <a:pt x="3675" y="3532"/>
                </a:cubicBezTo>
                <a:cubicBezTo>
                  <a:pt x="3675" y="3533"/>
                  <a:pt x="3678" y="3535"/>
                  <a:pt x="3678" y="3535"/>
                </a:cubicBezTo>
                <a:cubicBezTo>
                  <a:pt x="3694" y="3532"/>
                  <a:pt x="3694" y="3532"/>
                  <a:pt x="3694" y="3532"/>
                </a:cubicBezTo>
                <a:cubicBezTo>
                  <a:pt x="3694" y="3532"/>
                  <a:pt x="3700" y="3525"/>
                  <a:pt x="3700" y="3523"/>
                </a:cubicBezTo>
                <a:cubicBezTo>
                  <a:pt x="3700" y="3521"/>
                  <a:pt x="3699" y="3514"/>
                  <a:pt x="3699" y="3511"/>
                </a:cubicBezTo>
                <a:cubicBezTo>
                  <a:pt x="3698" y="3509"/>
                  <a:pt x="3684" y="3501"/>
                  <a:pt x="3684" y="3501"/>
                </a:cubicBezTo>
                <a:cubicBezTo>
                  <a:pt x="3672" y="3497"/>
                  <a:pt x="3672" y="3497"/>
                  <a:pt x="3672" y="3497"/>
                </a:cubicBezTo>
                <a:cubicBezTo>
                  <a:pt x="3665" y="3483"/>
                  <a:pt x="3665" y="3483"/>
                  <a:pt x="3665" y="3483"/>
                </a:cubicBezTo>
                <a:cubicBezTo>
                  <a:pt x="3669" y="3477"/>
                  <a:pt x="3669" y="3477"/>
                  <a:pt x="3669" y="3477"/>
                </a:cubicBezTo>
                <a:cubicBezTo>
                  <a:pt x="3679" y="3475"/>
                  <a:pt x="3679" y="3475"/>
                  <a:pt x="3679" y="3475"/>
                </a:cubicBezTo>
                <a:cubicBezTo>
                  <a:pt x="3686" y="3471"/>
                  <a:pt x="3686" y="3471"/>
                  <a:pt x="3686" y="3471"/>
                </a:cubicBezTo>
                <a:cubicBezTo>
                  <a:pt x="3692" y="3464"/>
                  <a:pt x="3692" y="3464"/>
                  <a:pt x="3692" y="3464"/>
                </a:cubicBezTo>
                <a:cubicBezTo>
                  <a:pt x="3685" y="3451"/>
                  <a:pt x="3685" y="3451"/>
                  <a:pt x="3685" y="3451"/>
                </a:cubicBezTo>
                <a:cubicBezTo>
                  <a:pt x="3679" y="3453"/>
                  <a:pt x="3679" y="3453"/>
                  <a:pt x="3679" y="3453"/>
                </a:cubicBezTo>
                <a:cubicBezTo>
                  <a:pt x="3672" y="3463"/>
                  <a:pt x="3672" y="3463"/>
                  <a:pt x="3672" y="3463"/>
                </a:cubicBezTo>
                <a:cubicBezTo>
                  <a:pt x="3672" y="3463"/>
                  <a:pt x="3668" y="3460"/>
                  <a:pt x="3667" y="3459"/>
                </a:cubicBezTo>
                <a:cubicBezTo>
                  <a:pt x="3666" y="3457"/>
                  <a:pt x="3659" y="3449"/>
                  <a:pt x="3659" y="3449"/>
                </a:cubicBezTo>
                <a:cubicBezTo>
                  <a:pt x="3643" y="3450"/>
                  <a:pt x="3643" y="3450"/>
                  <a:pt x="3643" y="3450"/>
                </a:cubicBezTo>
                <a:cubicBezTo>
                  <a:pt x="3636" y="3449"/>
                  <a:pt x="3636" y="3449"/>
                  <a:pt x="3636" y="3449"/>
                </a:cubicBezTo>
                <a:cubicBezTo>
                  <a:pt x="3633" y="3442"/>
                  <a:pt x="3633" y="3442"/>
                  <a:pt x="3633" y="3442"/>
                </a:cubicBezTo>
                <a:cubicBezTo>
                  <a:pt x="3639" y="3432"/>
                  <a:pt x="3639" y="3432"/>
                  <a:pt x="3639" y="3432"/>
                </a:cubicBezTo>
                <a:cubicBezTo>
                  <a:pt x="3648" y="3428"/>
                  <a:pt x="3648" y="3428"/>
                  <a:pt x="3648" y="3428"/>
                </a:cubicBezTo>
                <a:cubicBezTo>
                  <a:pt x="3657" y="3428"/>
                  <a:pt x="3657" y="3428"/>
                  <a:pt x="3657" y="3428"/>
                </a:cubicBezTo>
                <a:cubicBezTo>
                  <a:pt x="3661" y="3433"/>
                  <a:pt x="3661" y="3433"/>
                  <a:pt x="3661" y="3433"/>
                </a:cubicBezTo>
                <a:cubicBezTo>
                  <a:pt x="3666" y="3440"/>
                  <a:pt x="3666" y="3440"/>
                  <a:pt x="3666" y="3440"/>
                </a:cubicBezTo>
                <a:cubicBezTo>
                  <a:pt x="3676" y="3445"/>
                  <a:pt x="3676" y="3445"/>
                  <a:pt x="3676" y="3445"/>
                </a:cubicBezTo>
                <a:cubicBezTo>
                  <a:pt x="3687" y="3444"/>
                  <a:pt x="3687" y="3444"/>
                  <a:pt x="3687" y="3444"/>
                </a:cubicBezTo>
                <a:cubicBezTo>
                  <a:pt x="3701" y="3442"/>
                  <a:pt x="3701" y="3442"/>
                  <a:pt x="3701" y="3442"/>
                </a:cubicBezTo>
                <a:cubicBezTo>
                  <a:pt x="3706" y="3433"/>
                  <a:pt x="3706" y="3433"/>
                  <a:pt x="3706" y="3433"/>
                </a:cubicBezTo>
                <a:cubicBezTo>
                  <a:pt x="3717" y="3430"/>
                  <a:pt x="3717" y="3430"/>
                  <a:pt x="3717" y="3430"/>
                </a:cubicBezTo>
                <a:cubicBezTo>
                  <a:pt x="3734" y="3428"/>
                  <a:pt x="3734" y="3428"/>
                  <a:pt x="3734" y="3428"/>
                </a:cubicBezTo>
                <a:cubicBezTo>
                  <a:pt x="3742" y="3435"/>
                  <a:pt x="3742" y="3435"/>
                  <a:pt x="3742" y="3435"/>
                </a:cubicBezTo>
                <a:cubicBezTo>
                  <a:pt x="3754" y="3433"/>
                  <a:pt x="3754" y="3433"/>
                  <a:pt x="3754" y="3433"/>
                </a:cubicBezTo>
                <a:cubicBezTo>
                  <a:pt x="3766" y="3430"/>
                  <a:pt x="3766" y="3430"/>
                  <a:pt x="3766" y="3430"/>
                </a:cubicBezTo>
                <a:cubicBezTo>
                  <a:pt x="3774" y="3433"/>
                  <a:pt x="3774" y="3433"/>
                  <a:pt x="3774" y="3433"/>
                </a:cubicBezTo>
                <a:cubicBezTo>
                  <a:pt x="3781" y="3426"/>
                  <a:pt x="3781" y="3426"/>
                  <a:pt x="3781" y="3426"/>
                </a:cubicBezTo>
                <a:cubicBezTo>
                  <a:pt x="3781" y="3418"/>
                  <a:pt x="3781" y="3418"/>
                  <a:pt x="3781" y="3418"/>
                </a:cubicBezTo>
                <a:cubicBezTo>
                  <a:pt x="3786" y="3408"/>
                  <a:pt x="3786" y="3408"/>
                  <a:pt x="3786" y="3408"/>
                </a:cubicBezTo>
                <a:cubicBezTo>
                  <a:pt x="3795" y="3402"/>
                  <a:pt x="3795" y="3402"/>
                  <a:pt x="3795" y="3402"/>
                </a:cubicBezTo>
                <a:cubicBezTo>
                  <a:pt x="3797" y="3406"/>
                  <a:pt x="3797" y="3406"/>
                  <a:pt x="3797" y="3406"/>
                </a:cubicBezTo>
                <a:cubicBezTo>
                  <a:pt x="3797" y="3412"/>
                  <a:pt x="3797" y="3412"/>
                  <a:pt x="3797" y="3412"/>
                </a:cubicBezTo>
                <a:cubicBezTo>
                  <a:pt x="3793" y="3419"/>
                  <a:pt x="3793" y="3419"/>
                  <a:pt x="3793" y="3419"/>
                </a:cubicBezTo>
                <a:cubicBezTo>
                  <a:pt x="3792" y="3430"/>
                  <a:pt x="3792" y="3430"/>
                  <a:pt x="3792" y="3430"/>
                </a:cubicBezTo>
                <a:cubicBezTo>
                  <a:pt x="3800" y="3438"/>
                  <a:pt x="3800" y="3438"/>
                  <a:pt x="3800" y="3438"/>
                </a:cubicBezTo>
                <a:cubicBezTo>
                  <a:pt x="3812" y="3434"/>
                  <a:pt x="3812" y="3434"/>
                  <a:pt x="3812" y="3434"/>
                </a:cubicBezTo>
                <a:cubicBezTo>
                  <a:pt x="3825" y="3427"/>
                  <a:pt x="3825" y="3427"/>
                  <a:pt x="3825" y="3427"/>
                </a:cubicBezTo>
                <a:cubicBezTo>
                  <a:pt x="3833" y="3429"/>
                  <a:pt x="3833" y="3429"/>
                  <a:pt x="3833" y="3429"/>
                </a:cubicBezTo>
                <a:cubicBezTo>
                  <a:pt x="3843" y="3423"/>
                  <a:pt x="3843" y="3423"/>
                  <a:pt x="3843" y="3423"/>
                </a:cubicBezTo>
                <a:cubicBezTo>
                  <a:pt x="3851" y="3420"/>
                  <a:pt x="3851" y="3420"/>
                  <a:pt x="3851" y="3420"/>
                </a:cubicBezTo>
                <a:cubicBezTo>
                  <a:pt x="3859" y="3425"/>
                  <a:pt x="3859" y="3425"/>
                  <a:pt x="3859" y="3425"/>
                </a:cubicBezTo>
                <a:cubicBezTo>
                  <a:pt x="3870" y="3425"/>
                  <a:pt x="3870" y="3425"/>
                  <a:pt x="3870" y="3425"/>
                </a:cubicBezTo>
                <a:cubicBezTo>
                  <a:pt x="3878" y="3420"/>
                  <a:pt x="3878" y="3420"/>
                  <a:pt x="3878" y="3420"/>
                </a:cubicBezTo>
                <a:cubicBezTo>
                  <a:pt x="3888" y="3421"/>
                  <a:pt x="3888" y="3421"/>
                  <a:pt x="3888" y="3421"/>
                </a:cubicBezTo>
                <a:cubicBezTo>
                  <a:pt x="3896" y="3423"/>
                  <a:pt x="3896" y="3423"/>
                  <a:pt x="3896" y="3423"/>
                </a:cubicBezTo>
                <a:cubicBezTo>
                  <a:pt x="3902" y="3432"/>
                  <a:pt x="3902" y="3432"/>
                  <a:pt x="3902" y="3432"/>
                </a:cubicBezTo>
                <a:cubicBezTo>
                  <a:pt x="3902" y="3437"/>
                  <a:pt x="3902" y="3437"/>
                  <a:pt x="3902" y="3437"/>
                </a:cubicBezTo>
                <a:cubicBezTo>
                  <a:pt x="3912" y="3444"/>
                  <a:pt x="3912" y="3444"/>
                  <a:pt x="3912" y="3444"/>
                </a:cubicBezTo>
                <a:cubicBezTo>
                  <a:pt x="3921" y="3442"/>
                  <a:pt x="3921" y="3442"/>
                  <a:pt x="3921" y="3442"/>
                </a:cubicBezTo>
                <a:cubicBezTo>
                  <a:pt x="3926" y="3437"/>
                  <a:pt x="3926" y="3437"/>
                  <a:pt x="3926" y="3437"/>
                </a:cubicBezTo>
                <a:cubicBezTo>
                  <a:pt x="3932" y="3438"/>
                  <a:pt x="3932" y="3438"/>
                  <a:pt x="3932" y="3438"/>
                </a:cubicBezTo>
                <a:cubicBezTo>
                  <a:pt x="3931" y="3443"/>
                  <a:pt x="3931" y="3443"/>
                  <a:pt x="3931" y="3443"/>
                </a:cubicBezTo>
                <a:cubicBezTo>
                  <a:pt x="3925" y="3446"/>
                  <a:pt x="3925" y="3446"/>
                  <a:pt x="3925" y="3446"/>
                </a:cubicBezTo>
                <a:cubicBezTo>
                  <a:pt x="3923" y="3452"/>
                  <a:pt x="3923" y="3452"/>
                  <a:pt x="3923" y="3452"/>
                </a:cubicBezTo>
                <a:cubicBezTo>
                  <a:pt x="3929" y="3458"/>
                  <a:pt x="3929" y="3458"/>
                  <a:pt x="3929" y="3458"/>
                </a:cubicBezTo>
                <a:cubicBezTo>
                  <a:pt x="3937" y="3460"/>
                  <a:pt x="3937" y="3460"/>
                  <a:pt x="3937" y="3460"/>
                </a:cubicBezTo>
                <a:cubicBezTo>
                  <a:pt x="3938" y="3466"/>
                  <a:pt x="3938" y="3466"/>
                  <a:pt x="3938" y="3466"/>
                </a:cubicBezTo>
                <a:cubicBezTo>
                  <a:pt x="3934" y="3474"/>
                  <a:pt x="3934" y="3474"/>
                  <a:pt x="3934" y="3474"/>
                </a:cubicBezTo>
                <a:cubicBezTo>
                  <a:pt x="3936" y="3482"/>
                  <a:pt x="3936" y="3482"/>
                  <a:pt x="3936" y="3482"/>
                </a:cubicBezTo>
                <a:cubicBezTo>
                  <a:pt x="3946" y="3484"/>
                  <a:pt x="3946" y="3484"/>
                  <a:pt x="3946" y="3484"/>
                </a:cubicBezTo>
                <a:cubicBezTo>
                  <a:pt x="3953" y="3485"/>
                  <a:pt x="3953" y="3485"/>
                  <a:pt x="3953" y="3485"/>
                </a:cubicBezTo>
                <a:cubicBezTo>
                  <a:pt x="3962" y="3484"/>
                  <a:pt x="3962" y="3484"/>
                  <a:pt x="3962" y="3484"/>
                </a:cubicBezTo>
                <a:cubicBezTo>
                  <a:pt x="3968" y="3475"/>
                  <a:pt x="3968" y="3475"/>
                  <a:pt x="3968" y="3475"/>
                </a:cubicBezTo>
                <a:cubicBezTo>
                  <a:pt x="3974" y="3469"/>
                  <a:pt x="3974" y="3469"/>
                  <a:pt x="3974" y="3469"/>
                </a:cubicBezTo>
                <a:cubicBezTo>
                  <a:pt x="3987" y="3465"/>
                  <a:pt x="3987" y="3465"/>
                  <a:pt x="3987" y="3465"/>
                </a:cubicBezTo>
                <a:cubicBezTo>
                  <a:pt x="3999" y="3457"/>
                  <a:pt x="3999" y="3457"/>
                  <a:pt x="3999" y="3457"/>
                </a:cubicBezTo>
                <a:cubicBezTo>
                  <a:pt x="4005" y="3448"/>
                  <a:pt x="4005" y="3448"/>
                  <a:pt x="4005" y="3448"/>
                </a:cubicBezTo>
                <a:cubicBezTo>
                  <a:pt x="4018" y="3448"/>
                  <a:pt x="4018" y="3448"/>
                  <a:pt x="4018" y="3448"/>
                </a:cubicBezTo>
                <a:cubicBezTo>
                  <a:pt x="4029" y="3452"/>
                  <a:pt x="4029" y="3452"/>
                  <a:pt x="4029" y="3452"/>
                </a:cubicBezTo>
                <a:cubicBezTo>
                  <a:pt x="4038" y="3460"/>
                  <a:pt x="4038" y="3460"/>
                  <a:pt x="4038" y="3460"/>
                </a:cubicBezTo>
                <a:cubicBezTo>
                  <a:pt x="4052" y="3481"/>
                  <a:pt x="4052" y="3481"/>
                  <a:pt x="4052" y="3481"/>
                </a:cubicBezTo>
                <a:cubicBezTo>
                  <a:pt x="4055" y="3494"/>
                  <a:pt x="4055" y="3494"/>
                  <a:pt x="4055" y="3494"/>
                </a:cubicBezTo>
                <a:cubicBezTo>
                  <a:pt x="4064" y="3507"/>
                  <a:pt x="4064" y="3507"/>
                  <a:pt x="4064" y="3507"/>
                </a:cubicBezTo>
                <a:cubicBezTo>
                  <a:pt x="4067" y="3514"/>
                  <a:pt x="4067" y="3514"/>
                  <a:pt x="4067" y="3514"/>
                </a:cubicBezTo>
                <a:cubicBezTo>
                  <a:pt x="4072" y="3519"/>
                  <a:pt x="4072" y="3519"/>
                  <a:pt x="4072" y="3519"/>
                </a:cubicBezTo>
                <a:cubicBezTo>
                  <a:pt x="4082" y="3518"/>
                  <a:pt x="4082" y="3518"/>
                  <a:pt x="4082" y="3518"/>
                </a:cubicBezTo>
                <a:cubicBezTo>
                  <a:pt x="4086" y="3522"/>
                  <a:pt x="4086" y="3522"/>
                  <a:pt x="4086" y="3522"/>
                </a:cubicBezTo>
                <a:cubicBezTo>
                  <a:pt x="4088" y="3531"/>
                  <a:pt x="4088" y="3531"/>
                  <a:pt x="4088" y="3531"/>
                </a:cubicBezTo>
                <a:cubicBezTo>
                  <a:pt x="4089" y="3548"/>
                  <a:pt x="4089" y="3548"/>
                  <a:pt x="4089" y="3548"/>
                </a:cubicBezTo>
                <a:cubicBezTo>
                  <a:pt x="4081" y="3563"/>
                  <a:pt x="4081" y="3563"/>
                  <a:pt x="4081" y="3563"/>
                </a:cubicBezTo>
                <a:cubicBezTo>
                  <a:pt x="4072" y="3578"/>
                  <a:pt x="4072" y="3578"/>
                  <a:pt x="4072" y="3578"/>
                </a:cubicBezTo>
                <a:cubicBezTo>
                  <a:pt x="4061" y="3596"/>
                  <a:pt x="4061" y="3596"/>
                  <a:pt x="4061" y="3596"/>
                </a:cubicBezTo>
                <a:cubicBezTo>
                  <a:pt x="4058" y="3610"/>
                  <a:pt x="4058" y="3610"/>
                  <a:pt x="4058" y="3610"/>
                </a:cubicBezTo>
                <a:cubicBezTo>
                  <a:pt x="4058" y="3619"/>
                  <a:pt x="4058" y="3619"/>
                  <a:pt x="4058" y="3619"/>
                </a:cubicBezTo>
                <a:cubicBezTo>
                  <a:pt x="4060" y="3623"/>
                  <a:pt x="4060" y="3623"/>
                  <a:pt x="4060" y="3623"/>
                </a:cubicBezTo>
                <a:cubicBezTo>
                  <a:pt x="4073" y="3621"/>
                  <a:pt x="4073" y="3621"/>
                  <a:pt x="4073" y="3621"/>
                </a:cubicBezTo>
                <a:cubicBezTo>
                  <a:pt x="4078" y="3612"/>
                  <a:pt x="4078" y="3612"/>
                  <a:pt x="4078" y="3612"/>
                </a:cubicBezTo>
                <a:cubicBezTo>
                  <a:pt x="4086" y="3609"/>
                  <a:pt x="4086" y="3609"/>
                  <a:pt x="4086" y="3609"/>
                </a:cubicBezTo>
                <a:cubicBezTo>
                  <a:pt x="4088" y="3613"/>
                  <a:pt x="4088" y="3613"/>
                  <a:pt x="4088" y="3613"/>
                </a:cubicBezTo>
                <a:cubicBezTo>
                  <a:pt x="4083" y="3620"/>
                  <a:pt x="4083" y="3620"/>
                  <a:pt x="4083" y="3620"/>
                </a:cubicBezTo>
                <a:cubicBezTo>
                  <a:pt x="4075" y="3627"/>
                  <a:pt x="4075" y="3627"/>
                  <a:pt x="4075" y="3627"/>
                </a:cubicBezTo>
                <a:cubicBezTo>
                  <a:pt x="4075" y="3627"/>
                  <a:pt x="4067" y="3629"/>
                  <a:pt x="4067" y="3632"/>
                </a:cubicBezTo>
                <a:cubicBezTo>
                  <a:pt x="4067" y="3635"/>
                  <a:pt x="4063" y="3643"/>
                  <a:pt x="4063" y="3643"/>
                </a:cubicBezTo>
                <a:cubicBezTo>
                  <a:pt x="4068" y="3648"/>
                  <a:pt x="4068" y="3648"/>
                  <a:pt x="4068" y="3648"/>
                </a:cubicBezTo>
                <a:cubicBezTo>
                  <a:pt x="4071" y="3653"/>
                  <a:pt x="4071" y="3653"/>
                  <a:pt x="4071" y="3653"/>
                </a:cubicBezTo>
                <a:cubicBezTo>
                  <a:pt x="4072" y="3669"/>
                  <a:pt x="4072" y="3669"/>
                  <a:pt x="4072" y="3669"/>
                </a:cubicBezTo>
                <a:cubicBezTo>
                  <a:pt x="4072" y="3680"/>
                  <a:pt x="4072" y="3680"/>
                  <a:pt x="4072" y="3680"/>
                </a:cubicBezTo>
                <a:cubicBezTo>
                  <a:pt x="4075" y="3688"/>
                  <a:pt x="4075" y="3688"/>
                  <a:pt x="4075" y="3688"/>
                </a:cubicBezTo>
                <a:cubicBezTo>
                  <a:pt x="4083" y="3689"/>
                  <a:pt x="4083" y="3689"/>
                  <a:pt x="4083" y="3689"/>
                </a:cubicBezTo>
                <a:cubicBezTo>
                  <a:pt x="4087" y="3684"/>
                  <a:pt x="4087" y="3684"/>
                  <a:pt x="4087" y="3684"/>
                </a:cubicBezTo>
                <a:cubicBezTo>
                  <a:pt x="4089" y="3677"/>
                  <a:pt x="4089" y="3677"/>
                  <a:pt x="4089" y="3677"/>
                </a:cubicBezTo>
                <a:cubicBezTo>
                  <a:pt x="4095" y="3677"/>
                  <a:pt x="4095" y="3677"/>
                  <a:pt x="4095" y="3677"/>
                </a:cubicBezTo>
                <a:cubicBezTo>
                  <a:pt x="4097" y="3681"/>
                  <a:pt x="4097" y="3681"/>
                  <a:pt x="4097" y="3681"/>
                </a:cubicBezTo>
                <a:cubicBezTo>
                  <a:pt x="4096" y="3688"/>
                  <a:pt x="4096" y="3688"/>
                  <a:pt x="4096" y="3688"/>
                </a:cubicBezTo>
                <a:cubicBezTo>
                  <a:pt x="4091" y="3694"/>
                  <a:pt x="4091" y="3694"/>
                  <a:pt x="4091" y="3694"/>
                </a:cubicBezTo>
                <a:cubicBezTo>
                  <a:pt x="4089" y="3705"/>
                  <a:pt x="4089" y="3705"/>
                  <a:pt x="4089" y="3705"/>
                </a:cubicBezTo>
                <a:cubicBezTo>
                  <a:pt x="4090" y="3709"/>
                  <a:pt x="4090" y="3709"/>
                  <a:pt x="4090" y="3709"/>
                </a:cubicBezTo>
                <a:cubicBezTo>
                  <a:pt x="4095" y="3714"/>
                  <a:pt x="4095" y="3714"/>
                  <a:pt x="4095" y="3714"/>
                </a:cubicBezTo>
                <a:cubicBezTo>
                  <a:pt x="4100" y="3716"/>
                  <a:pt x="4100" y="3716"/>
                  <a:pt x="4100" y="3716"/>
                </a:cubicBezTo>
                <a:cubicBezTo>
                  <a:pt x="4101" y="3730"/>
                  <a:pt x="4101" y="3730"/>
                  <a:pt x="4101" y="3730"/>
                </a:cubicBezTo>
                <a:cubicBezTo>
                  <a:pt x="4098" y="3737"/>
                  <a:pt x="4098" y="3737"/>
                  <a:pt x="4098" y="3737"/>
                </a:cubicBezTo>
                <a:cubicBezTo>
                  <a:pt x="4099" y="3747"/>
                  <a:pt x="4099" y="3747"/>
                  <a:pt x="4099" y="3747"/>
                </a:cubicBezTo>
                <a:cubicBezTo>
                  <a:pt x="4105" y="3755"/>
                  <a:pt x="4105" y="3755"/>
                  <a:pt x="4105" y="3755"/>
                </a:cubicBezTo>
                <a:cubicBezTo>
                  <a:pt x="4112" y="3755"/>
                  <a:pt x="4112" y="3755"/>
                  <a:pt x="4112" y="3755"/>
                </a:cubicBezTo>
                <a:cubicBezTo>
                  <a:pt x="4120" y="3758"/>
                  <a:pt x="4120" y="3758"/>
                  <a:pt x="4120" y="3758"/>
                </a:cubicBezTo>
                <a:cubicBezTo>
                  <a:pt x="4125" y="3768"/>
                  <a:pt x="4125" y="3768"/>
                  <a:pt x="4125" y="3768"/>
                </a:cubicBezTo>
                <a:cubicBezTo>
                  <a:pt x="4126" y="3783"/>
                  <a:pt x="4126" y="3783"/>
                  <a:pt x="4126" y="3783"/>
                </a:cubicBezTo>
                <a:cubicBezTo>
                  <a:pt x="4133" y="3793"/>
                  <a:pt x="4133" y="3793"/>
                  <a:pt x="4133" y="3793"/>
                </a:cubicBezTo>
                <a:cubicBezTo>
                  <a:pt x="4127" y="3803"/>
                  <a:pt x="4127" y="3803"/>
                  <a:pt x="4127" y="3803"/>
                </a:cubicBezTo>
                <a:cubicBezTo>
                  <a:pt x="4127" y="3812"/>
                  <a:pt x="4127" y="3812"/>
                  <a:pt x="4127" y="3812"/>
                </a:cubicBezTo>
                <a:cubicBezTo>
                  <a:pt x="4137" y="3814"/>
                  <a:pt x="4137" y="3814"/>
                  <a:pt x="4137" y="3814"/>
                </a:cubicBezTo>
                <a:cubicBezTo>
                  <a:pt x="4146" y="3810"/>
                  <a:pt x="4146" y="3810"/>
                  <a:pt x="4146" y="3810"/>
                </a:cubicBezTo>
                <a:cubicBezTo>
                  <a:pt x="4153" y="3810"/>
                  <a:pt x="4153" y="3810"/>
                  <a:pt x="4153" y="3810"/>
                </a:cubicBezTo>
                <a:cubicBezTo>
                  <a:pt x="4163" y="3810"/>
                  <a:pt x="4163" y="3810"/>
                  <a:pt x="4163" y="3810"/>
                </a:cubicBezTo>
                <a:cubicBezTo>
                  <a:pt x="4175" y="3809"/>
                  <a:pt x="4175" y="3809"/>
                  <a:pt x="4175" y="3809"/>
                </a:cubicBezTo>
                <a:cubicBezTo>
                  <a:pt x="4183" y="3801"/>
                  <a:pt x="4183" y="3801"/>
                  <a:pt x="4183" y="3801"/>
                </a:cubicBezTo>
                <a:cubicBezTo>
                  <a:pt x="4185" y="3792"/>
                  <a:pt x="4185" y="3792"/>
                  <a:pt x="4185" y="3792"/>
                </a:cubicBezTo>
                <a:cubicBezTo>
                  <a:pt x="4182" y="3783"/>
                  <a:pt x="4182" y="3783"/>
                  <a:pt x="4182" y="3783"/>
                </a:cubicBezTo>
                <a:cubicBezTo>
                  <a:pt x="4188" y="3771"/>
                  <a:pt x="4188" y="3771"/>
                  <a:pt x="4188" y="3771"/>
                </a:cubicBezTo>
                <a:cubicBezTo>
                  <a:pt x="4198" y="3765"/>
                  <a:pt x="4198" y="3765"/>
                  <a:pt x="4198" y="3765"/>
                </a:cubicBezTo>
                <a:cubicBezTo>
                  <a:pt x="4208" y="3755"/>
                  <a:pt x="4208" y="3755"/>
                  <a:pt x="4208" y="3755"/>
                </a:cubicBezTo>
                <a:cubicBezTo>
                  <a:pt x="4207" y="3739"/>
                  <a:pt x="4207" y="3739"/>
                  <a:pt x="4207" y="3739"/>
                </a:cubicBezTo>
                <a:cubicBezTo>
                  <a:pt x="4208" y="3722"/>
                  <a:pt x="4208" y="3722"/>
                  <a:pt x="4208" y="3722"/>
                </a:cubicBezTo>
                <a:cubicBezTo>
                  <a:pt x="4212" y="3711"/>
                  <a:pt x="4212" y="3711"/>
                  <a:pt x="4212" y="3711"/>
                </a:cubicBezTo>
                <a:cubicBezTo>
                  <a:pt x="4217" y="3702"/>
                  <a:pt x="4217" y="3702"/>
                  <a:pt x="4217" y="3702"/>
                </a:cubicBezTo>
                <a:cubicBezTo>
                  <a:pt x="4220" y="3687"/>
                  <a:pt x="4220" y="3687"/>
                  <a:pt x="4220" y="3687"/>
                </a:cubicBezTo>
                <a:cubicBezTo>
                  <a:pt x="4217" y="3666"/>
                  <a:pt x="4217" y="3666"/>
                  <a:pt x="4217" y="3666"/>
                </a:cubicBezTo>
                <a:cubicBezTo>
                  <a:pt x="4211" y="3648"/>
                  <a:pt x="4211" y="3648"/>
                  <a:pt x="4211" y="3648"/>
                </a:cubicBezTo>
                <a:cubicBezTo>
                  <a:pt x="4209" y="3624"/>
                  <a:pt x="4209" y="3624"/>
                  <a:pt x="4209" y="3624"/>
                </a:cubicBezTo>
                <a:cubicBezTo>
                  <a:pt x="4204" y="3605"/>
                  <a:pt x="4204" y="3605"/>
                  <a:pt x="4204" y="3605"/>
                </a:cubicBezTo>
                <a:cubicBezTo>
                  <a:pt x="4202" y="3586"/>
                  <a:pt x="4202" y="3586"/>
                  <a:pt x="4202" y="3586"/>
                </a:cubicBezTo>
                <a:cubicBezTo>
                  <a:pt x="4210" y="3570"/>
                  <a:pt x="4210" y="3570"/>
                  <a:pt x="4210" y="3570"/>
                </a:cubicBezTo>
                <a:cubicBezTo>
                  <a:pt x="4209" y="3549"/>
                  <a:pt x="4209" y="3549"/>
                  <a:pt x="4209" y="3549"/>
                </a:cubicBezTo>
                <a:cubicBezTo>
                  <a:pt x="4196" y="3525"/>
                  <a:pt x="4196" y="3525"/>
                  <a:pt x="4196" y="3525"/>
                </a:cubicBezTo>
                <a:cubicBezTo>
                  <a:pt x="4194" y="3497"/>
                  <a:pt x="4194" y="3497"/>
                  <a:pt x="4194" y="3497"/>
                </a:cubicBezTo>
                <a:cubicBezTo>
                  <a:pt x="4190" y="3433"/>
                  <a:pt x="4190" y="3433"/>
                  <a:pt x="4190" y="3433"/>
                </a:cubicBezTo>
                <a:cubicBezTo>
                  <a:pt x="4194" y="3404"/>
                  <a:pt x="4194" y="3404"/>
                  <a:pt x="4194" y="3404"/>
                </a:cubicBezTo>
                <a:cubicBezTo>
                  <a:pt x="4196" y="3385"/>
                  <a:pt x="4196" y="3385"/>
                  <a:pt x="4196" y="3385"/>
                </a:cubicBezTo>
                <a:cubicBezTo>
                  <a:pt x="4210" y="3366"/>
                  <a:pt x="4210" y="3366"/>
                  <a:pt x="4210" y="3366"/>
                </a:cubicBezTo>
                <a:cubicBezTo>
                  <a:pt x="4221" y="3353"/>
                  <a:pt x="4221" y="3353"/>
                  <a:pt x="4221" y="3353"/>
                </a:cubicBezTo>
                <a:cubicBezTo>
                  <a:pt x="4230" y="3337"/>
                  <a:pt x="4230" y="3337"/>
                  <a:pt x="4230" y="3337"/>
                </a:cubicBezTo>
                <a:cubicBezTo>
                  <a:pt x="4239" y="3327"/>
                  <a:pt x="4239" y="3327"/>
                  <a:pt x="4239" y="3327"/>
                </a:cubicBezTo>
                <a:cubicBezTo>
                  <a:pt x="4251" y="3320"/>
                  <a:pt x="4251" y="3320"/>
                  <a:pt x="4251" y="3320"/>
                </a:cubicBezTo>
                <a:cubicBezTo>
                  <a:pt x="4266" y="3295"/>
                  <a:pt x="4266" y="3295"/>
                  <a:pt x="4266" y="3295"/>
                </a:cubicBezTo>
                <a:cubicBezTo>
                  <a:pt x="4275" y="3281"/>
                  <a:pt x="4275" y="3281"/>
                  <a:pt x="4275" y="3281"/>
                </a:cubicBezTo>
                <a:cubicBezTo>
                  <a:pt x="4296" y="3275"/>
                  <a:pt x="4296" y="3275"/>
                  <a:pt x="4296" y="3275"/>
                </a:cubicBezTo>
                <a:cubicBezTo>
                  <a:pt x="4316" y="3269"/>
                  <a:pt x="4316" y="3269"/>
                  <a:pt x="4316" y="3269"/>
                </a:cubicBezTo>
                <a:cubicBezTo>
                  <a:pt x="4340" y="3257"/>
                  <a:pt x="4340" y="3257"/>
                  <a:pt x="4340" y="3257"/>
                </a:cubicBezTo>
                <a:cubicBezTo>
                  <a:pt x="4355" y="3238"/>
                  <a:pt x="4355" y="3238"/>
                  <a:pt x="4355" y="3238"/>
                </a:cubicBezTo>
                <a:cubicBezTo>
                  <a:pt x="4367" y="3233"/>
                  <a:pt x="4367" y="3233"/>
                  <a:pt x="4367" y="3233"/>
                </a:cubicBezTo>
                <a:cubicBezTo>
                  <a:pt x="4381" y="3229"/>
                  <a:pt x="4381" y="3229"/>
                  <a:pt x="4381" y="3229"/>
                </a:cubicBezTo>
                <a:cubicBezTo>
                  <a:pt x="4386" y="3216"/>
                  <a:pt x="4386" y="3216"/>
                  <a:pt x="4386" y="3216"/>
                </a:cubicBezTo>
                <a:cubicBezTo>
                  <a:pt x="4390" y="3203"/>
                  <a:pt x="4390" y="3203"/>
                  <a:pt x="4390" y="3203"/>
                </a:cubicBezTo>
                <a:cubicBezTo>
                  <a:pt x="4406" y="3195"/>
                  <a:pt x="4406" y="3195"/>
                  <a:pt x="4406" y="3195"/>
                </a:cubicBezTo>
                <a:cubicBezTo>
                  <a:pt x="4434" y="3177"/>
                  <a:pt x="4434" y="3177"/>
                  <a:pt x="4434" y="3177"/>
                </a:cubicBezTo>
                <a:cubicBezTo>
                  <a:pt x="4450" y="3172"/>
                  <a:pt x="4450" y="3172"/>
                  <a:pt x="4450" y="3172"/>
                </a:cubicBezTo>
                <a:cubicBezTo>
                  <a:pt x="4459" y="3175"/>
                  <a:pt x="4459" y="3175"/>
                  <a:pt x="4459" y="3175"/>
                </a:cubicBezTo>
                <a:cubicBezTo>
                  <a:pt x="4468" y="3176"/>
                  <a:pt x="4468" y="3176"/>
                  <a:pt x="4468" y="3176"/>
                </a:cubicBezTo>
                <a:cubicBezTo>
                  <a:pt x="4479" y="3168"/>
                  <a:pt x="4479" y="3168"/>
                  <a:pt x="4479" y="3168"/>
                </a:cubicBezTo>
                <a:cubicBezTo>
                  <a:pt x="4485" y="3153"/>
                  <a:pt x="4485" y="3153"/>
                  <a:pt x="4485" y="3153"/>
                </a:cubicBezTo>
                <a:cubicBezTo>
                  <a:pt x="4505" y="3135"/>
                  <a:pt x="4505" y="3135"/>
                  <a:pt x="4505" y="3135"/>
                </a:cubicBezTo>
                <a:cubicBezTo>
                  <a:pt x="4529" y="3117"/>
                  <a:pt x="4529" y="3117"/>
                  <a:pt x="4529" y="3117"/>
                </a:cubicBezTo>
                <a:cubicBezTo>
                  <a:pt x="4549" y="3114"/>
                  <a:pt x="4549" y="3114"/>
                  <a:pt x="4549" y="3114"/>
                </a:cubicBezTo>
                <a:cubicBezTo>
                  <a:pt x="4558" y="3113"/>
                  <a:pt x="4558" y="3113"/>
                  <a:pt x="4558" y="3113"/>
                </a:cubicBezTo>
                <a:cubicBezTo>
                  <a:pt x="4567" y="3113"/>
                  <a:pt x="4567" y="3113"/>
                  <a:pt x="4567" y="3113"/>
                </a:cubicBezTo>
                <a:cubicBezTo>
                  <a:pt x="4571" y="3118"/>
                  <a:pt x="4571" y="3118"/>
                  <a:pt x="4571" y="3118"/>
                </a:cubicBezTo>
                <a:cubicBezTo>
                  <a:pt x="4571" y="3122"/>
                  <a:pt x="4571" y="3122"/>
                  <a:pt x="4571" y="3122"/>
                </a:cubicBezTo>
                <a:cubicBezTo>
                  <a:pt x="4571" y="3127"/>
                  <a:pt x="4571" y="3127"/>
                  <a:pt x="4571" y="3127"/>
                </a:cubicBezTo>
                <a:cubicBezTo>
                  <a:pt x="4577" y="3126"/>
                  <a:pt x="4577" y="3126"/>
                  <a:pt x="4577" y="3126"/>
                </a:cubicBezTo>
                <a:cubicBezTo>
                  <a:pt x="4578" y="3113"/>
                  <a:pt x="4578" y="3113"/>
                  <a:pt x="4578" y="3113"/>
                </a:cubicBezTo>
                <a:cubicBezTo>
                  <a:pt x="4588" y="3101"/>
                  <a:pt x="4588" y="3101"/>
                  <a:pt x="4588" y="3101"/>
                </a:cubicBezTo>
                <a:cubicBezTo>
                  <a:pt x="4602" y="3096"/>
                  <a:pt x="4602" y="3096"/>
                  <a:pt x="4602" y="3096"/>
                </a:cubicBezTo>
                <a:cubicBezTo>
                  <a:pt x="4614" y="3088"/>
                  <a:pt x="4614" y="3088"/>
                  <a:pt x="4614" y="3088"/>
                </a:cubicBezTo>
                <a:cubicBezTo>
                  <a:pt x="4627" y="3082"/>
                  <a:pt x="4627" y="3082"/>
                  <a:pt x="4627" y="3082"/>
                </a:cubicBezTo>
                <a:cubicBezTo>
                  <a:pt x="4639" y="3080"/>
                  <a:pt x="4639" y="3080"/>
                  <a:pt x="4639" y="3080"/>
                </a:cubicBezTo>
                <a:cubicBezTo>
                  <a:pt x="4646" y="3068"/>
                  <a:pt x="4646" y="3068"/>
                  <a:pt x="4646" y="3068"/>
                </a:cubicBezTo>
                <a:cubicBezTo>
                  <a:pt x="4655" y="3058"/>
                  <a:pt x="4655" y="3058"/>
                  <a:pt x="4655" y="3058"/>
                </a:cubicBezTo>
                <a:cubicBezTo>
                  <a:pt x="4658" y="3038"/>
                  <a:pt x="4658" y="3038"/>
                  <a:pt x="4658" y="3038"/>
                </a:cubicBezTo>
                <a:cubicBezTo>
                  <a:pt x="4651" y="3017"/>
                  <a:pt x="4651" y="3017"/>
                  <a:pt x="4651" y="3017"/>
                </a:cubicBezTo>
                <a:cubicBezTo>
                  <a:pt x="4651" y="3017"/>
                  <a:pt x="4646" y="2998"/>
                  <a:pt x="4646" y="2997"/>
                </a:cubicBezTo>
                <a:cubicBezTo>
                  <a:pt x="4646" y="2996"/>
                  <a:pt x="4648" y="2978"/>
                  <a:pt x="4648" y="2978"/>
                </a:cubicBezTo>
                <a:cubicBezTo>
                  <a:pt x="4647" y="2967"/>
                  <a:pt x="4647" y="2967"/>
                  <a:pt x="4647" y="2967"/>
                </a:cubicBezTo>
                <a:cubicBezTo>
                  <a:pt x="4639" y="2954"/>
                  <a:pt x="4639" y="2954"/>
                  <a:pt x="4639" y="2954"/>
                </a:cubicBezTo>
                <a:cubicBezTo>
                  <a:pt x="4626" y="2953"/>
                  <a:pt x="4626" y="2953"/>
                  <a:pt x="4626" y="2953"/>
                </a:cubicBezTo>
                <a:cubicBezTo>
                  <a:pt x="4626" y="2953"/>
                  <a:pt x="4617" y="2947"/>
                  <a:pt x="4617" y="2944"/>
                </a:cubicBezTo>
                <a:cubicBezTo>
                  <a:pt x="4617" y="2942"/>
                  <a:pt x="4616" y="2933"/>
                  <a:pt x="4616" y="2933"/>
                </a:cubicBezTo>
                <a:cubicBezTo>
                  <a:pt x="4620" y="2935"/>
                  <a:pt x="4620" y="2935"/>
                  <a:pt x="4620" y="2935"/>
                </a:cubicBezTo>
                <a:cubicBezTo>
                  <a:pt x="4622" y="2940"/>
                  <a:pt x="4622" y="2940"/>
                  <a:pt x="4622" y="2940"/>
                </a:cubicBezTo>
                <a:cubicBezTo>
                  <a:pt x="4627" y="2944"/>
                  <a:pt x="4627" y="2944"/>
                  <a:pt x="4627" y="2944"/>
                </a:cubicBezTo>
                <a:cubicBezTo>
                  <a:pt x="4633" y="2945"/>
                  <a:pt x="4633" y="2945"/>
                  <a:pt x="4633" y="2945"/>
                </a:cubicBezTo>
                <a:cubicBezTo>
                  <a:pt x="4633" y="2945"/>
                  <a:pt x="4638" y="2943"/>
                  <a:pt x="4638" y="2942"/>
                </a:cubicBezTo>
                <a:cubicBezTo>
                  <a:pt x="4638" y="2941"/>
                  <a:pt x="4636" y="2932"/>
                  <a:pt x="4636" y="2932"/>
                </a:cubicBezTo>
                <a:cubicBezTo>
                  <a:pt x="4640" y="2920"/>
                  <a:pt x="4640" y="2920"/>
                  <a:pt x="4640" y="2920"/>
                </a:cubicBezTo>
                <a:cubicBezTo>
                  <a:pt x="4644" y="2924"/>
                  <a:pt x="4644" y="2924"/>
                  <a:pt x="4644" y="2924"/>
                </a:cubicBezTo>
                <a:cubicBezTo>
                  <a:pt x="4648" y="2923"/>
                  <a:pt x="4648" y="2923"/>
                  <a:pt x="4648" y="2923"/>
                </a:cubicBezTo>
                <a:cubicBezTo>
                  <a:pt x="4651" y="2916"/>
                  <a:pt x="4651" y="2916"/>
                  <a:pt x="4651" y="2916"/>
                </a:cubicBezTo>
                <a:cubicBezTo>
                  <a:pt x="4649" y="2906"/>
                  <a:pt x="4649" y="2906"/>
                  <a:pt x="4649" y="2906"/>
                </a:cubicBezTo>
                <a:cubicBezTo>
                  <a:pt x="4650" y="2894"/>
                  <a:pt x="4650" y="2894"/>
                  <a:pt x="4650" y="2894"/>
                </a:cubicBezTo>
                <a:cubicBezTo>
                  <a:pt x="4656" y="2886"/>
                  <a:pt x="4656" y="2886"/>
                  <a:pt x="4656" y="2886"/>
                </a:cubicBezTo>
                <a:cubicBezTo>
                  <a:pt x="4653" y="2877"/>
                  <a:pt x="4653" y="2877"/>
                  <a:pt x="4653" y="2877"/>
                </a:cubicBezTo>
                <a:cubicBezTo>
                  <a:pt x="4645" y="2873"/>
                  <a:pt x="4645" y="2873"/>
                  <a:pt x="4645" y="2873"/>
                </a:cubicBezTo>
                <a:cubicBezTo>
                  <a:pt x="4628" y="2866"/>
                  <a:pt x="4628" y="2866"/>
                  <a:pt x="4628" y="2866"/>
                </a:cubicBezTo>
                <a:cubicBezTo>
                  <a:pt x="4626" y="2857"/>
                  <a:pt x="4626" y="2857"/>
                  <a:pt x="4626" y="2857"/>
                </a:cubicBezTo>
                <a:cubicBezTo>
                  <a:pt x="4631" y="2854"/>
                  <a:pt x="4631" y="2854"/>
                  <a:pt x="4631" y="2854"/>
                </a:cubicBezTo>
                <a:cubicBezTo>
                  <a:pt x="4640" y="2859"/>
                  <a:pt x="4640" y="2859"/>
                  <a:pt x="4640" y="2859"/>
                </a:cubicBezTo>
                <a:cubicBezTo>
                  <a:pt x="4646" y="2865"/>
                  <a:pt x="4646" y="2865"/>
                  <a:pt x="4646" y="2865"/>
                </a:cubicBezTo>
                <a:cubicBezTo>
                  <a:pt x="4655" y="2870"/>
                  <a:pt x="4655" y="2870"/>
                  <a:pt x="4655" y="2870"/>
                </a:cubicBezTo>
                <a:cubicBezTo>
                  <a:pt x="4662" y="2870"/>
                  <a:pt x="4662" y="2870"/>
                  <a:pt x="4662" y="2870"/>
                </a:cubicBezTo>
                <a:cubicBezTo>
                  <a:pt x="4664" y="2860"/>
                  <a:pt x="4664" y="2860"/>
                  <a:pt x="4664" y="2860"/>
                </a:cubicBezTo>
                <a:cubicBezTo>
                  <a:pt x="4665" y="2849"/>
                  <a:pt x="4665" y="2849"/>
                  <a:pt x="4665" y="2849"/>
                </a:cubicBezTo>
                <a:cubicBezTo>
                  <a:pt x="4672" y="2845"/>
                  <a:pt x="4672" y="2845"/>
                  <a:pt x="4672" y="2845"/>
                </a:cubicBezTo>
                <a:cubicBezTo>
                  <a:pt x="4679" y="2856"/>
                  <a:pt x="4679" y="2856"/>
                  <a:pt x="4679" y="2856"/>
                </a:cubicBezTo>
                <a:cubicBezTo>
                  <a:pt x="4685" y="2875"/>
                  <a:pt x="4685" y="2875"/>
                  <a:pt x="4685" y="2875"/>
                </a:cubicBezTo>
                <a:cubicBezTo>
                  <a:pt x="4683" y="2886"/>
                  <a:pt x="4683" y="2886"/>
                  <a:pt x="4683" y="2886"/>
                </a:cubicBezTo>
                <a:cubicBezTo>
                  <a:pt x="4677" y="2899"/>
                  <a:pt x="4677" y="2899"/>
                  <a:pt x="4677" y="2899"/>
                </a:cubicBezTo>
                <a:cubicBezTo>
                  <a:pt x="4666" y="2912"/>
                  <a:pt x="4666" y="2912"/>
                  <a:pt x="4666" y="2912"/>
                </a:cubicBezTo>
                <a:cubicBezTo>
                  <a:pt x="4660" y="2925"/>
                  <a:pt x="4660" y="2925"/>
                  <a:pt x="4660" y="2925"/>
                </a:cubicBezTo>
                <a:cubicBezTo>
                  <a:pt x="4660" y="2933"/>
                  <a:pt x="4660" y="2933"/>
                  <a:pt x="4660" y="2933"/>
                </a:cubicBezTo>
                <a:cubicBezTo>
                  <a:pt x="4668" y="2934"/>
                  <a:pt x="4668" y="2934"/>
                  <a:pt x="4668" y="2934"/>
                </a:cubicBezTo>
                <a:cubicBezTo>
                  <a:pt x="4672" y="2922"/>
                  <a:pt x="4672" y="2922"/>
                  <a:pt x="4672" y="2922"/>
                </a:cubicBezTo>
                <a:cubicBezTo>
                  <a:pt x="4678" y="2912"/>
                  <a:pt x="4678" y="2912"/>
                  <a:pt x="4678" y="2912"/>
                </a:cubicBezTo>
                <a:cubicBezTo>
                  <a:pt x="4690" y="2908"/>
                  <a:pt x="4690" y="2908"/>
                  <a:pt x="4690" y="2908"/>
                </a:cubicBezTo>
                <a:cubicBezTo>
                  <a:pt x="4697" y="2890"/>
                  <a:pt x="4697" y="2890"/>
                  <a:pt x="4697" y="2890"/>
                </a:cubicBezTo>
                <a:cubicBezTo>
                  <a:pt x="4712" y="2883"/>
                  <a:pt x="4712" y="2883"/>
                  <a:pt x="4712" y="2883"/>
                </a:cubicBezTo>
                <a:cubicBezTo>
                  <a:pt x="4729" y="2871"/>
                  <a:pt x="4729" y="2871"/>
                  <a:pt x="4729" y="2871"/>
                </a:cubicBezTo>
                <a:cubicBezTo>
                  <a:pt x="4729" y="2871"/>
                  <a:pt x="4733" y="2859"/>
                  <a:pt x="4733" y="2856"/>
                </a:cubicBezTo>
                <a:cubicBezTo>
                  <a:pt x="4734" y="2854"/>
                  <a:pt x="4741" y="2835"/>
                  <a:pt x="4741" y="2835"/>
                </a:cubicBezTo>
                <a:cubicBezTo>
                  <a:pt x="4748" y="2826"/>
                  <a:pt x="4748" y="2826"/>
                  <a:pt x="4748" y="2826"/>
                </a:cubicBezTo>
                <a:cubicBezTo>
                  <a:pt x="4742" y="2814"/>
                  <a:pt x="4742" y="2814"/>
                  <a:pt x="4742" y="2814"/>
                </a:cubicBezTo>
                <a:cubicBezTo>
                  <a:pt x="4738" y="2800"/>
                  <a:pt x="4738" y="2800"/>
                  <a:pt x="4738" y="2800"/>
                </a:cubicBezTo>
                <a:cubicBezTo>
                  <a:pt x="4735" y="2784"/>
                  <a:pt x="4735" y="2784"/>
                  <a:pt x="4735" y="2784"/>
                </a:cubicBezTo>
                <a:cubicBezTo>
                  <a:pt x="4740" y="2772"/>
                  <a:pt x="4740" y="2772"/>
                  <a:pt x="4740" y="2772"/>
                </a:cubicBezTo>
                <a:cubicBezTo>
                  <a:pt x="4747" y="2772"/>
                  <a:pt x="4747" y="2772"/>
                  <a:pt x="4747" y="2772"/>
                </a:cubicBezTo>
                <a:cubicBezTo>
                  <a:pt x="4748" y="2781"/>
                  <a:pt x="4748" y="2781"/>
                  <a:pt x="4748" y="2781"/>
                </a:cubicBezTo>
                <a:cubicBezTo>
                  <a:pt x="4748" y="2781"/>
                  <a:pt x="4748" y="2786"/>
                  <a:pt x="4749" y="2788"/>
                </a:cubicBezTo>
                <a:cubicBezTo>
                  <a:pt x="4750" y="2790"/>
                  <a:pt x="4759" y="2796"/>
                  <a:pt x="4759" y="2796"/>
                </a:cubicBezTo>
                <a:cubicBezTo>
                  <a:pt x="4764" y="2798"/>
                  <a:pt x="4764" y="2798"/>
                  <a:pt x="4764" y="2798"/>
                </a:cubicBezTo>
                <a:cubicBezTo>
                  <a:pt x="4762" y="2804"/>
                  <a:pt x="4762" y="2804"/>
                  <a:pt x="4762" y="2804"/>
                </a:cubicBezTo>
                <a:cubicBezTo>
                  <a:pt x="4761" y="2810"/>
                  <a:pt x="4761" y="2810"/>
                  <a:pt x="4761" y="2810"/>
                </a:cubicBezTo>
                <a:cubicBezTo>
                  <a:pt x="4763" y="2814"/>
                  <a:pt x="4763" y="2814"/>
                  <a:pt x="4763" y="2814"/>
                </a:cubicBezTo>
                <a:cubicBezTo>
                  <a:pt x="4770" y="2809"/>
                  <a:pt x="4770" y="2809"/>
                  <a:pt x="4770" y="2809"/>
                </a:cubicBezTo>
                <a:cubicBezTo>
                  <a:pt x="4773" y="2799"/>
                  <a:pt x="4773" y="2799"/>
                  <a:pt x="4773" y="2799"/>
                </a:cubicBezTo>
                <a:cubicBezTo>
                  <a:pt x="4792" y="2783"/>
                  <a:pt x="4792" y="2783"/>
                  <a:pt x="4792" y="2783"/>
                </a:cubicBezTo>
                <a:cubicBezTo>
                  <a:pt x="4805" y="2764"/>
                  <a:pt x="4805" y="2764"/>
                  <a:pt x="4805" y="2764"/>
                </a:cubicBezTo>
                <a:cubicBezTo>
                  <a:pt x="4822" y="2759"/>
                  <a:pt x="4822" y="2759"/>
                  <a:pt x="4822" y="2759"/>
                </a:cubicBezTo>
                <a:cubicBezTo>
                  <a:pt x="4835" y="2736"/>
                  <a:pt x="4835" y="2736"/>
                  <a:pt x="4835" y="2736"/>
                </a:cubicBezTo>
                <a:cubicBezTo>
                  <a:pt x="4841" y="2722"/>
                  <a:pt x="4841" y="2722"/>
                  <a:pt x="4841" y="2722"/>
                </a:cubicBezTo>
                <a:cubicBezTo>
                  <a:pt x="4854" y="2711"/>
                  <a:pt x="4854" y="2711"/>
                  <a:pt x="4854" y="2711"/>
                </a:cubicBezTo>
                <a:cubicBezTo>
                  <a:pt x="4850" y="2699"/>
                  <a:pt x="4850" y="2699"/>
                  <a:pt x="4850" y="2699"/>
                </a:cubicBezTo>
                <a:cubicBezTo>
                  <a:pt x="4845" y="2699"/>
                  <a:pt x="4845" y="2699"/>
                  <a:pt x="4845" y="2699"/>
                </a:cubicBezTo>
                <a:cubicBezTo>
                  <a:pt x="4835" y="2700"/>
                  <a:pt x="4835" y="2700"/>
                  <a:pt x="4835" y="2700"/>
                </a:cubicBezTo>
                <a:cubicBezTo>
                  <a:pt x="4834" y="2692"/>
                  <a:pt x="4834" y="2692"/>
                  <a:pt x="4834" y="2692"/>
                </a:cubicBezTo>
                <a:cubicBezTo>
                  <a:pt x="4842" y="2689"/>
                  <a:pt x="4842" y="2689"/>
                  <a:pt x="4842" y="2689"/>
                </a:cubicBezTo>
                <a:cubicBezTo>
                  <a:pt x="4858" y="2690"/>
                  <a:pt x="4858" y="2690"/>
                  <a:pt x="4858" y="2690"/>
                </a:cubicBezTo>
                <a:cubicBezTo>
                  <a:pt x="4873" y="2692"/>
                  <a:pt x="4873" y="2692"/>
                  <a:pt x="4873" y="2692"/>
                </a:cubicBezTo>
                <a:cubicBezTo>
                  <a:pt x="4900" y="2683"/>
                  <a:pt x="4900" y="2683"/>
                  <a:pt x="4900" y="2683"/>
                </a:cubicBezTo>
                <a:cubicBezTo>
                  <a:pt x="4933" y="2676"/>
                  <a:pt x="4933" y="2676"/>
                  <a:pt x="4933" y="2676"/>
                </a:cubicBezTo>
                <a:cubicBezTo>
                  <a:pt x="4961" y="2672"/>
                  <a:pt x="4961" y="2672"/>
                  <a:pt x="4961" y="2672"/>
                </a:cubicBezTo>
                <a:cubicBezTo>
                  <a:pt x="4977" y="2665"/>
                  <a:pt x="4977" y="2665"/>
                  <a:pt x="4977" y="2665"/>
                </a:cubicBezTo>
                <a:cubicBezTo>
                  <a:pt x="4990" y="2660"/>
                  <a:pt x="4990" y="2660"/>
                  <a:pt x="4990" y="2660"/>
                </a:cubicBezTo>
                <a:cubicBezTo>
                  <a:pt x="4987" y="2653"/>
                  <a:pt x="4987" y="2653"/>
                  <a:pt x="4987" y="2653"/>
                </a:cubicBezTo>
                <a:cubicBezTo>
                  <a:pt x="4981" y="2652"/>
                  <a:pt x="4981" y="2652"/>
                  <a:pt x="4981" y="2652"/>
                </a:cubicBezTo>
                <a:cubicBezTo>
                  <a:pt x="4958" y="2660"/>
                  <a:pt x="4958" y="2660"/>
                  <a:pt x="4958" y="2660"/>
                </a:cubicBezTo>
                <a:cubicBezTo>
                  <a:pt x="4933" y="2664"/>
                  <a:pt x="4933" y="2664"/>
                  <a:pt x="4933" y="2664"/>
                </a:cubicBezTo>
                <a:cubicBezTo>
                  <a:pt x="4909" y="2666"/>
                  <a:pt x="4909" y="2666"/>
                  <a:pt x="4909" y="2666"/>
                </a:cubicBezTo>
                <a:cubicBezTo>
                  <a:pt x="4885" y="2668"/>
                  <a:pt x="4885" y="2668"/>
                  <a:pt x="4885" y="2668"/>
                </a:cubicBezTo>
                <a:cubicBezTo>
                  <a:pt x="4879" y="2662"/>
                  <a:pt x="4879" y="2662"/>
                  <a:pt x="4879" y="2662"/>
                </a:cubicBezTo>
                <a:cubicBezTo>
                  <a:pt x="4886" y="2656"/>
                  <a:pt x="4886" y="2656"/>
                  <a:pt x="4886" y="2656"/>
                </a:cubicBezTo>
                <a:cubicBezTo>
                  <a:pt x="4905" y="2655"/>
                  <a:pt x="4905" y="2655"/>
                  <a:pt x="4905" y="2655"/>
                </a:cubicBezTo>
                <a:cubicBezTo>
                  <a:pt x="4934" y="2637"/>
                  <a:pt x="4934" y="2637"/>
                  <a:pt x="4934" y="2637"/>
                </a:cubicBezTo>
                <a:cubicBezTo>
                  <a:pt x="4968" y="2637"/>
                  <a:pt x="4968" y="2637"/>
                  <a:pt x="4968" y="2637"/>
                </a:cubicBezTo>
                <a:cubicBezTo>
                  <a:pt x="5000" y="2637"/>
                  <a:pt x="5000" y="2637"/>
                  <a:pt x="5000" y="2637"/>
                </a:cubicBezTo>
                <a:cubicBezTo>
                  <a:pt x="5022" y="2634"/>
                  <a:pt x="5022" y="2634"/>
                  <a:pt x="5022" y="2634"/>
                </a:cubicBezTo>
                <a:cubicBezTo>
                  <a:pt x="5032" y="2620"/>
                  <a:pt x="5032" y="2620"/>
                  <a:pt x="5032" y="2620"/>
                </a:cubicBezTo>
                <a:cubicBezTo>
                  <a:pt x="5041" y="2611"/>
                  <a:pt x="5041" y="2611"/>
                  <a:pt x="5041" y="2611"/>
                </a:cubicBezTo>
                <a:cubicBezTo>
                  <a:pt x="5049" y="2613"/>
                  <a:pt x="5049" y="2613"/>
                  <a:pt x="5049" y="2613"/>
                </a:cubicBezTo>
                <a:cubicBezTo>
                  <a:pt x="5048" y="2619"/>
                  <a:pt x="5048" y="2619"/>
                  <a:pt x="5048" y="2619"/>
                </a:cubicBezTo>
                <a:cubicBezTo>
                  <a:pt x="5047" y="2623"/>
                  <a:pt x="5047" y="2623"/>
                  <a:pt x="5047" y="2623"/>
                </a:cubicBezTo>
                <a:cubicBezTo>
                  <a:pt x="5051" y="2628"/>
                  <a:pt x="5051" y="2628"/>
                  <a:pt x="5051" y="2628"/>
                </a:cubicBezTo>
                <a:cubicBezTo>
                  <a:pt x="5066" y="2615"/>
                  <a:pt x="5066" y="2615"/>
                  <a:pt x="5066" y="2615"/>
                </a:cubicBezTo>
                <a:cubicBezTo>
                  <a:pt x="5075" y="2613"/>
                  <a:pt x="5075" y="2613"/>
                  <a:pt x="5075" y="2613"/>
                </a:cubicBezTo>
                <a:cubicBezTo>
                  <a:pt x="5080" y="2616"/>
                  <a:pt x="5080" y="2616"/>
                  <a:pt x="5080" y="2616"/>
                </a:cubicBezTo>
                <a:cubicBezTo>
                  <a:pt x="5077" y="2623"/>
                  <a:pt x="5077" y="2623"/>
                  <a:pt x="5077" y="2623"/>
                </a:cubicBezTo>
                <a:cubicBezTo>
                  <a:pt x="5064" y="2632"/>
                  <a:pt x="5064" y="2632"/>
                  <a:pt x="5064" y="2632"/>
                </a:cubicBezTo>
                <a:cubicBezTo>
                  <a:pt x="5063" y="2638"/>
                  <a:pt x="5063" y="2638"/>
                  <a:pt x="5063" y="2638"/>
                </a:cubicBezTo>
                <a:cubicBezTo>
                  <a:pt x="5069" y="2638"/>
                  <a:pt x="5069" y="2638"/>
                  <a:pt x="5069" y="2638"/>
                </a:cubicBezTo>
                <a:cubicBezTo>
                  <a:pt x="5079" y="2633"/>
                  <a:pt x="5079" y="2633"/>
                  <a:pt x="5079" y="2633"/>
                </a:cubicBezTo>
                <a:cubicBezTo>
                  <a:pt x="5090" y="2618"/>
                  <a:pt x="5090" y="2618"/>
                  <a:pt x="5090" y="2618"/>
                </a:cubicBezTo>
                <a:cubicBezTo>
                  <a:pt x="5102" y="2613"/>
                  <a:pt x="5102" y="2613"/>
                  <a:pt x="5102" y="2613"/>
                </a:cubicBezTo>
                <a:cubicBezTo>
                  <a:pt x="5111" y="2614"/>
                  <a:pt x="5111" y="2614"/>
                  <a:pt x="5111" y="2614"/>
                </a:cubicBezTo>
                <a:cubicBezTo>
                  <a:pt x="5121" y="2614"/>
                  <a:pt x="5121" y="2614"/>
                  <a:pt x="5121" y="2614"/>
                </a:cubicBezTo>
                <a:cubicBezTo>
                  <a:pt x="5130" y="2604"/>
                  <a:pt x="5130" y="2604"/>
                  <a:pt x="5130" y="2604"/>
                </a:cubicBezTo>
                <a:cubicBezTo>
                  <a:pt x="5127" y="2591"/>
                  <a:pt x="5127" y="2591"/>
                  <a:pt x="5127" y="2591"/>
                </a:cubicBezTo>
                <a:cubicBezTo>
                  <a:pt x="5126" y="2583"/>
                  <a:pt x="5126" y="2583"/>
                  <a:pt x="5126" y="2583"/>
                </a:cubicBezTo>
                <a:cubicBezTo>
                  <a:pt x="5117" y="2580"/>
                  <a:pt x="5117" y="2580"/>
                  <a:pt x="5117" y="2580"/>
                </a:cubicBezTo>
                <a:cubicBezTo>
                  <a:pt x="5111" y="2584"/>
                  <a:pt x="5111" y="2584"/>
                  <a:pt x="5111" y="2584"/>
                </a:cubicBezTo>
                <a:cubicBezTo>
                  <a:pt x="5117" y="2593"/>
                  <a:pt x="5117" y="2593"/>
                  <a:pt x="5117" y="2593"/>
                </a:cubicBezTo>
                <a:cubicBezTo>
                  <a:pt x="5119" y="2604"/>
                  <a:pt x="5119" y="2604"/>
                  <a:pt x="5119" y="2604"/>
                </a:cubicBezTo>
                <a:cubicBezTo>
                  <a:pt x="5111" y="2607"/>
                  <a:pt x="5111" y="2607"/>
                  <a:pt x="5111" y="2607"/>
                </a:cubicBezTo>
                <a:cubicBezTo>
                  <a:pt x="5098" y="2605"/>
                  <a:pt x="5098" y="2605"/>
                  <a:pt x="5098" y="2605"/>
                </a:cubicBezTo>
                <a:cubicBezTo>
                  <a:pt x="5091" y="2601"/>
                  <a:pt x="5091" y="2601"/>
                  <a:pt x="5091" y="2601"/>
                </a:cubicBezTo>
                <a:cubicBezTo>
                  <a:pt x="5091" y="2587"/>
                  <a:pt x="5091" y="2587"/>
                  <a:pt x="5091" y="2587"/>
                </a:cubicBezTo>
                <a:cubicBezTo>
                  <a:pt x="5091" y="2585"/>
                  <a:pt x="5083" y="2570"/>
                  <a:pt x="5083" y="2570"/>
                </a:cubicBezTo>
                <a:cubicBezTo>
                  <a:pt x="5078" y="2560"/>
                  <a:pt x="5078" y="2560"/>
                  <a:pt x="5078" y="2560"/>
                </a:cubicBezTo>
                <a:cubicBezTo>
                  <a:pt x="5083" y="2551"/>
                  <a:pt x="5083" y="2551"/>
                  <a:pt x="5083" y="2551"/>
                </a:cubicBezTo>
                <a:cubicBezTo>
                  <a:pt x="5097" y="2549"/>
                  <a:pt x="5097" y="2549"/>
                  <a:pt x="5097" y="2549"/>
                </a:cubicBezTo>
                <a:cubicBezTo>
                  <a:pt x="5109" y="2544"/>
                  <a:pt x="5109" y="2544"/>
                  <a:pt x="5109" y="2544"/>
                </a:cubicBezTo>
                <a:cubicBezTo>
                  <a:pt x="5105" y="2537"/>
                  <a:pt x="5105" y="2537"/>
                  <a:pt x="5105" y="2537"/>
                </a:cubicBezTo>
                <a:cubicBezTo>
                  <a:pt x="5098" y="2535"/>
                  <a:pt x="5098" y="2535"/>
                  <a:pt x="5098" y="2535"/>
                </a:cubicBezTo>
                <a:cubicBezTo>
                  <a:pt x="5100" y="2526"/>
                  <a:pt x="5100" y="2526"/>
                  <a:pt x="5100" y="2526"/>
                </a:cubicBezTo>
                <a:cubicBezTo>
                  <a:pt x="5128" y="2501"/>
                  <a:pt x="5128" y="2501"/>
                  <a:pt x="5128" y="2501"/>
                </a:cubicBezTo>
                <a:cubicBezTo>
                  <a:pt x="5139" y="2490"/>
                  <a:pt x="5139" y="2490"/>
                  <a:pt x="5139" y="2490"/>
                </a:cubicBezTo>
                <a:cubicBezTo>
                  <a:pt x="5148" y="2481"/>
                  <a:pt x="5148" y="2481"/>
                  <a:pt x="5148" y="2481"/>
                </a:cubicBezTo>
                <a:cubicBezTo>
                  <a:pt x="5157" y="2477"/>
                  <a:pt x="5157" y="2477"/>
                  <a:pt x="5157" y="2477"/>
                </a:cubicBezTo>
                <a:cubicBezTo>
                  <a:pt x="5161" y="2471"/>
                  <a:pt x="5161" y="2471"/>
                  <a:pt x="5161" y="2471"/>
                </a:cubicBezTo>
                <a:cubicBezTo>
                  <a:pt x="5165" y="2463"/>
                  <a:pt x="5165" y="2463"/>
                  <a:pt x="5165" y="2463"/>
                </a:cubicBezTo>
                <a:cubicBezTo>
                  <a:pt x="5171" y="2460"/>
                  <a:pt x="5171" y="2460"/>
                  <a:pt x="5171" y="2460"/>
                </a:cubicBezTo>
                <a:cubicBezTo>
                  <a:pt x="5176" y="2461"/>
                  <a:pt x="5176" y="2461"/>
                  <a:pt x="5176" y="2461"/>
                </a:cubicBezTo>
                <a:cubicBezTo>
                  <a:pt x="5181" y="2464"/>
                  <a:pt x="5181" y="2464"/>
                  <a:pt x="5181" y="2464"/>
                </a:cubicBezTo>
                <a:cubicBezTo>
                  <a:pt x="5182" y="2466"/>
                  <a:pt x="5182" y="2466"/>
                  <a:pt x="5182" y="2466"/>
                </a:cubicBezTo>
                <a:cubicBezTo>
                  <a:pt x="5188" y="2465"/>
                  <a:pt x="5188" y="2465"/>
                  <a:pt x="5188" y="2465"/>
                </a:cubicBezTo>
                <a:cubicBezTo>
                  <a:pt x="5196" y="2461"/>
                  <a:pt x="5196" y="2461"/>
                  <a:pt x="5196" y="2461"/>
                </a:cubicBezTo>
                <a:cubicBezTo>
                  <a:pt x="5199" y="2455"/>
                  <a:pt x="5199" y="2455"/>
                  <a:pt x="5199" y="2455"/>
                </a:cubicBezTo>
                <a:cubicBezTo>
                  <a:pt x="5206" y="2449"/>
                  <a:pt x="5206" y="2449"/>
                  <a:pt x="5206" y="2449"/>
                </a:cubicBezTo>
                <a:cubicBezTo>
                  <a:pt x="5212" y="2447"/>
                  <a:pt x="5212" y="2447"/>
                  <a:pt x="5212" y="2447"/>
                </a:cubicBezTo>
                <a:cubicBezTo>
                  <a:pt x="5218" y="2448"/>
                  <a:pt x="5218" y="2448"/>
                  <a:pt x="5218" y="2448"/>
                </a:cubicBezTo>
                <a:cubicBezTo>
                  <a:pt x="5222" y="2452"/>
                  <a:pt x="5222" y="2452"/>
                  <a:pt x="5222" y="2452"/>
                </a:cubicBezTo>
                <a:cubicBezTo>
                  <a:pt x="5231" y="2448"/>
                  <a:pt x="5231" y="2448"/>
                  <a:pt x="5231" y="2448"/>
                </a:cubicBezTo>
                <a:cubicBezTo>
                  <a:pt x="5237" y="2440"/>
                  <a:pt x="5237" y="2440"/>
                  <a:pt x="5237" y="2440"/>
                </a:cubicBezTo>
                <a:cubicBezTo>
                  <a:pt x="5240" y="2433"/>
                  <a:pt x="5240" y="2433"/>
                  <a:pt x="5240" y="2433"/>
                </a:cubicBezTo>
                <a:cubicBezTo>
                  <a:pt x="5243" y="2423"/>
                  <a:pt x="5243" y="2423"/>
                  <a:pt x="5243" y="2423"/>
                </a:cubicBezTo>
                <a:cubicBezTo>
                  <a:pt x="5253" y="2414"/>
                  <a:pt x="5253" y="2414"/>
                  <a:pt x="5253" y="2414"/>
                </a:cubicBezTo>
                <a:cubicBezTo>
                  <a:pt x="5260" y="2411"/>
                  <a:pt x="5260" y="2411"/>
                  <a:pt x="5260" y="2411"/>
                </a:cubicBezTo>
                <a:cubicBezTo>
                  <a:pt x="5263" y="2415"/>
                  <a:pt x="5263" y="2415"/>
                  <a:pt x="5263" y="2415"/>
                </a:cubicBezTo>
                <a:cubicBezTo>
                  <a:pt x="5260" y="2422"/>
                  <a:pt x="5260" y="2422"/>
                  <a:pt x="5260" y="2422"/>
                </a:cubicBezTo>
                <a:cubicBezTo>
                  <a:pt x="5260" y="2422"/>
                  <a:pt x="5258" y="2423"/>
                  <a:pt x="5258" y="2425"/>
                </a:cubicBezTo>
                <a:cubicBezTo>
                  <a:pt x="5258" y="2426"/>
                  <a:pt x="5263" y="2428"/>
                  <a:pt x="5263" y="2428"/>
                </a:cubicBezTo>
                <a:cubicBezTo>
                  <a:pt x="5272" y="2429"/>
                  <a:pt x="5272" y="2429"/>
                  <a:pt x="5272" y="2429"/>
                </a:cubicBezTo>
                <a:cubicBezTo>
                  <a:pt x="5277" y="2420"/>
                  <a:pt x="5277" y="2420"/>
                  <a:pt x="5277" y="2420"/>
                </a:cubicBezTo>
                <a:cubicBezTo>
                  <a:pt x="5284" y="2415"/>
                  <a:pt x="5284" y="2415"/>
                  <a:pt x="5284" y="2415"/>
                </a:cubicBezTo>
                <a:cubicBezTo>
                  <a:pt x="5291" y="2415"/>
                  <a:pt x="5291" y="2415"/>
                  <a:pt x="5291" y="2415"/>
                </a:cubicBezTo>
                <a:cubicBezTo>
                  <a:pt x="5292" y="2417"/>
                  <a:pt x="5292" y="2417"/>
                  <a:pt x="5292" y="2417"/>
                </a:cubicBezTo>
                <a:cubicBezTo>
                  <a:pt x="5285" y="2422"/>
                  <a:pt x="5285" y="2422"/>
                  <a:pt x="5285" y="2422"/>
                </a:cubicBezTo>
                <a:cubicBezTo>
                  <a:pt x="5283" y="2428"/>
                  <a:pt x="5283" y="2428"/>
                  <a:pt x="5283" y="2428"/>
                </a:cubicBezTo>
                <a:cubicBezTo>
                  <a:pt x="5288" y="2430"/>
                  <a:pt x="5288" y="2430"/>
                  <a:pt x="5288" y="2430"/>
                </a:cubicBezTo>
                <a:cubicBezTo>
                  <a:pt x="5297" y="2423"/>
                  <a:pt x="5297" y="2423"/>
                  <a:pt x="5297" y="2423"/>
                </a:cubicBezTo>
                <a:cubicBezTo>
                  <a:pt x="5302" y="2416"/>
                  <a:pt x="5302" y="2416"/>
                  <a:pt x="5302" y="2416"/>
                </a:cubicBezTo>
                <a:cubicBezTo>
                  <a:pt x="5310" y="2416"/>
                  <a:pt x="5310" y="2416"/>
                  <a:pt x="5310" y="2416"/>
                </a:cubicBezTo>
                <a:cubicBezTo>
                  <a:pt x="5316" y="2415"/>
                  <a:pt x="5316" y="2415"/>
                  <a:pt x="5316" y="2415"/>
                </a:cubicBezTo>
                <a:cubicBezTo>
                  <a:pt x="5319" y="2410"/>
                  <a:pt x="5319" y="2410"/>
                  <a:pt x="5319" y="2410"/>
                </a:cubicBezTo>
                <a:cubicBezTo>
                  <a:pt x="5323" y="2407"/>
                  <a:pt x="5323" y="2407"/>
                  <a:pt x="5323" y="2407"/>
                </a:cubicBezTo>
                <a:cubicBezTo>
                  <a:pt x="5329" y="2409"/>
                  <a:pt x="5329" y="2409"/>
                  <a:pt x="5329" y="2409"/>
                </a:cubicBezTo>
                <a:cubicBezTo>
                  <a:pt x="5334" y="2409"/>
                  <a:pt x="5334" y="2409"/>
                  <a:pt x="5334" y="2409"/>
                </a:cubicBezTo>
                <a:cubicBezTo>
                  <a:pt x="5340" y="2403"/>
                  <a:pt x="5340" y="2403"/>
                  <a:pt x="5340" y="2403"/>
                </a:cubicBezTo>
                <a:cubicBezTo>
                  <a:pt x="5346" y="2400"/>
                  <a:pt x="5346" y="2400"/>
                  <a:pt x="5346" y="2400"/>
                </a:cubicBezTo>
                <a:cubicBezTo>
                  <a:pt x="5353" y="2401"/>
                  <a:pt x="5353" y="2401"/>
                  <a:pt x="5353" y="2401"/>
                </a:cubicBezTo>
                <a:cubicBezTo>
                  <a:pt x="5361" y="2401"/>
                  <a:pt x="5361" y="2401"/>
                  <a:pt x="5361" y="2401"/>
                </a:cubicBezTo>
                <a:cubicBezTo>
                  <a:pt x="5365" y="2396"/>
                  <a:pt x="5365" y="2396"/>
                  <a:pt x="5365" y="2396"/>
                </a:cubicBezTo>
                <a:cubicBezTo>
                  <a:pt x="5368" y="2393"/>
                  <a:pt x="5368" y="2393"/>
                  <a:pt x="5368" y="2393"/>
                </a:cubicBezTo>
                <a:cubicBezTo>
                  <a:pt x="5373" y="2395"/>
                  <a:pt x="5373" y="2395"/>
                  <a:pt x="5373" y="2395"/>
                </a:cubicBezTo>
                <a:cubicBezTo>
                  <a:pt x="5373" y="2400"/>
                  <a:pt x="5373" y="2400"/>
                  <a:pt x="5373" y="2400"/>
                </a:cubicBezTo>
                <a:cubicBezTo>
                  <a:pt x="5377" y="2403"/>
                  <a:pt x="5377" y="2403"/>
                  <a:pt x="5377" y="2403"/>
                </a:cubicBezTo>
                <a:cubicBezTo>
                  <a:pt x="5377" y="2403"/>
                  <a:pt x="5384" y="2401"/>
                  <a:pt x="5384" y="2400"/>
                </a:cubicBezTo>
                <a:cubicBezTo>
                  <a:pt x="5385" y="2399"/>
                  <a:pt x="5387" y="2395"/>
                  <a:pt x="5387" y="2394"/>
                </a:cubicBezTo>
                <a:cubicBezTo>
                  <a:pt x="5387" y="2393"/>
                  <a:pt x="5385" y="2391"/>
                  <a:pt x="5385" y="2389"/>
                </a:cubicBezTo>
                <a:cubicBezTo>
                  <a:pt x="5384" y="2388"/>
                  <a:pt x="5377" y="2382"/>
                  <a:pt x="5377" y="2382"/>
                </a:cubicBezTo>
                <a:cubicBezTo>
                  <a:pt x="5376" y="2374"/>
                  <a:pt x="5376" y="2374"/>
                  <a:pt x="5376" y="2374"/>
                </a:cubicBezTo>
                <a:cubicBezTo>
                  <a:pt x="5382" y="2368"/>
                  <a:pt x="5382" y="2368"/>
                  <a:pt x="5382" y="2368"/>
                </a:cubicBezTo>
                <a:cubicBezTo>
                  <a:pt x="5388" y="2369"/>
                  <a:pt x="5388" y="2369"/>
                  <a:pt x="5388" y="2369"/>
                </a:cubicBezTo>
                <a:cubicBezTo>
                  <a:pt x="5392" y="2372"/>
                  <a:pt x="5392" y="2372"/>
                  <a:pt x="5392" y="2372"/>
                </a:cubicBezTo>
                <a:cubicBezTo>
                  <a:pt x="5400" y="2374"/>
                  <a:pt x="5400" y="2374"/>
                  <a:pt x="5400" y="2374"/>
                </a:cubicBezTo>
                <a:cubicBezTo>
                  <a:pt x="5409" y="2371"/>
                  <a:pt x="5409" y="2371"/>
                  <a:pt x="5409" y="2371"/>
                </a:cubicBezTo>
                <a:cubicBezTo>
                  <a:pt x="5417" y="2370"/>
                  <a:pt x="5417" y="2370"/>
                  <a:pt x="5417" y="2370"/>
                </a:cubicBezTo>
                <a:cubicBezTo>
                  <a:pt x="5429" y="2366"/>
                  <a:pt x="5429" y="2366"/>
                  <a:pt x="5429" y="2366"/>
                </a:cubicBezTo>
                <a:cubicBezTo>
                  <a:pt x="5434" y="2361"/>
                  <a:pt x="5434" y="2361"/>
                  <a:pt x="5434" y="2361"/>
                </a:cubicBezTo>
                <a:cubicBezTo>
                  <a:pt x="5443" y="2363"/>
                  <a:pt x="5443" y="2363"/>
                  <a:pt x="5443" y="2363"/>
                </a:cubicBezTo>
                <a:cubicBezTo>
                  <a:pt x="5453" y="2362"/>
                  <a:pt x="5453" y="2362"/>
                  <a:pt x="5453" y="2362"/>
                </a:cubicBezTo>
                <a:cubicBezTo>
                  <a:pt x="5467" y="2356"/>
                  <a:pt x="5467" y="2356"/>
                  <a:pt x="5467" y="2356"/>
                </a:cubicBezTo>
                <a:cubicBezTo>
                  <a:pt x="5482" y="2346"/>
                  <a:pt x="5482" y="2346"/>
                  <a:pt x="5482" y="2346"/>
                </a:cubicBezTo>
                <a:cubicBezTo>
                  <a:pt x="5499" y="2342"/>
                  <a:pt x="5499" y="2342"/>
                  <a:pt x="5499" y="2342"/>
                </a:cubicBezTo>
                <a:cubicBezTo>
                  <a:pt x="5506" y="2338"/>
                  <a:pt x="5506" y="2338"/>
                  <a:pt x="5506" y="2338"/>
                </a:cubicBezTo>
                <a:cubicBezTo>
                  <a:pt x="5514" y="2334"/>
                  <a:pt x="5514" y="2334"/>
                  <a:pt x="5514" y="2334"/>
                </a:cubicBezTo>
                <a:cubicBezTo>
                  <a:pt x="5521" y="2332"/>
                  <a:pt x="5521" y="2332"/>
                  <a:pt x="5521" y="2332"/>
                </a:cubicBezTo>
                <a:cubicBezTo>
                  <a:pt x="5527" y="2328"/>
                  <a:pt x="5527" y="2328"/>
                  <a:pt x="5527" y="2328"/>
                </a:cubicBezTo>
                <a:cubicBezTo>
                  <a:pt x="5533" y="2321"/>
                  <a:pt x="5533" y="2321"/>
                  <a:pt x="5533" y="2321"/>
                </a:cubicBezTo>
                <a:cubicBezTo>
                  <a:pt x="5539" y="2318"/>
                  <a:pt x="5539" y="2318"/>
                  <a:pt x="5539" y="2318"/>
                </a:cubicBezTo>
                <a:cubicBezTo>
                  <a:pt x="5543" y="2319"/>
                  <a:pt x="5543" y="2319"/>
                  <a:pt x="5543" y="2319"/>
                </a:cubicBezTo>
                <a:cubicBezTo>
                  <a:pt x="5543" y="2323"/>
                  <a:pt x="5543" y="2323"/>
                  <a:pt x="5543" y="2323"/>
                </a:cubicBezTo>
                <a:cubicBezTo>
                  <a:pt x="5537" y="2328"/>
                  <a:pt x="5537" y="2328"/>
                  <a:pt x="5537" y="2328"/>
                </a:cubicBezTo>
                <a:cubicBezTo>
                  <a:pt x="5522" y="2338"/>
                  <a:pt x="5522" y="2338"/>
                  <a:pt x="5522" y="2338"/>
                </a:cubicBezTo>
                <a:cubicBezTo>
                  <a:pt x="5509" y="2345"/>
                  <a:pt x="5509" y="2345"/>
                  <a:pt x="5509" y="2345"/>
                </a:cubicBezTo>
                <a:cubicBezTo>
                  <a:pt x="5505" y="2354"/>
                  <a:pt x="5505" y="2354"/>
                  <a:pt x="5505" y="2354"/>
                </a:cubicBezTo>
                <a:cubicBezTo>
                  <a:pt x="5508" y="2357"/>
                  <a:pt x="5508" y="2357"/>
                  <a:pt x="5508" y="2357"/>
                </a:cubicBezTo>
                <a:cubicBezTo>
                  <a:pt x="5516" y="2355"/>
                  <a:pt x="5516" y="2355"/>
                  <a:pt x="5516" y="2355"/>
                </a:cubicBezTo>
                <a:cubicBezTo>
                  <a:pt x="5526" y="2350"/>
                  <a:pt x="5526" y="2350"/>
                  <a:pt x="5526" y="2350"/>
                </a:cubicBezTo>
                <a:cubicBezTo>
                  <a:pt x="5535" y="2350"/>
                  <a:pt x="5535" y="2350"/>
                  <a:pt x="5535" y="2350"/>
                </a:cubicBezTo>
                <a:cubicBezTo>
                  <a:pt x="5549" y="2347"/>
                  <a:pt x="5549" y="2347"/>
                  <a:pt x="5549" y="2347"/>
                </a:cubicBezTo>
                <a:cubicBezTo>
                  <a:pt x="5561" y="2347"/>
                  <a:pt x="5561" y="2347"/>
                  <a:pt x="5561" y="2347"/>
                </a:cubicBezTo>
                <a:cubicBezTo>
                  <a:pt x="5576" y="2349"/>
                  <a:pt x="5576" y="2349"/>
                  <a:pt x="5576" y="2349"/>
                </a:cubicBezTo>
                <a:cubicBezTo>
                  <a:pt x="5587" y="2350"/>
                  <a:pt x="5587" y="2350"/>
                  <a:pt x="5587" y="2350"/>
                </a:cubicBezTo>
                <a:cubicBezTo>
                  <a:pt x="5591" y="2353"/>
                  <a:pt x="5591" y="2353"/>
                  <a:pt x="5591" y="2353"/>
                </a:cubicBezTo>
                <a:cubicBezTo>
                  <a:pt x="5590" y="2356"/>
                  <a:pt x="5590" y="2356"/>
                  <a:pt x="5590" y="2356"/>
                </a:cubicBezTo>
                <a:cubicBezTo>
                  <a:pt x="5584" y="2357"/>
                  <a:pt x="5584" y="2357"/>
                  <a:pt x="5584" y="2357"/>
                </a:cubicBezTo>
                <a:cubicBezTo>
                  <a:pt x="5571" y="2356"/>
                  <a:pt x="5571" y="2356"/>
                  <a:pt x="5571" y="2356"/>
                </a:cubicBezTo>
                <a:cubicBezTo>
                  <a:pt x="5560" y="2360"/>
                  <a:pt x="5560" y="2360"/>
                  <a:pt x="5560" y="2360"/>
                </a:cubicBezTo>
                <a:cubicBezTo>
                  <a:pt x="5551" y="2364"/>
                  <a:pt x="5551" y="2364"/>
                  <a:pt x="5551" y="2364"/>
                </a:cubicBezTo>
                <a:cubicBezTo>
                  <a:pt x="5544" y="2369"/>
                  <a:pt x="5544" y="2369"/>
                  <a:pt x="5544" y="2369"/>
                </a:cubicBezTo>
                <a:cubicBezTo>
                  <a:pt x="5535" y="2369"/>
                  <a:pt x="5535" y="2369"/>
                  <a:pt x="5535" y="2369"/>
                </a:cubicBezTo>
                <a:cubicBezTo>
                  <a:pt x="5531" y="2365"/>
                  <a:pt x="5531" y="2365"/>
                  <a:pt x="5531" y="2365"/>
                </a:cubicBezTo>
                <a:cubicBezTo>
                  <a:pt x="5526" y="2362"/>
                  <a:pt x="5526" y="2362"/>
                  <a:pt x="5526" y="2362"/>
                </a:cubicBezTo>
                <a:cubicBezTo>
                  <a:pt x="5517" y="2363"/>
                  <a:pt x="5517" y="2363"/>
                  <a:pt x="5517" y="2363"/>
                </a:cubicBezTo>
                <a:cubicBezTo>
                  <a:pt x="5504" y="2369"/>
                  <a:pt x="5504" y="2369"/>
                  <a:pt x="5504" y="2369"/>
                </a:cubicBezTo>
                <a:cubicBezTo>
                  <a:pt x="5464" y="2388"/>
                  <a:pt x="5464" y="2388"/>
                  <a:pt x="5464" y="2388"/>
                </a:cubicBezTo>
                <a:cubicBezTo>
                  <a:pt x="5443" y="2398"/>
                  <a:pt x="5443" y="2398"/>
                  <a:pt x="5443" y="2398"/>
                </a:cubicBezTo>
                <a:cubicBezTo>
                  <a:pt x="5424" y="2407"/>
                  <a:pt x="5424" y="2407"/>
                  <a:pt x="5424" y="2407"/>
                </a:cubicBezTo>
                <a:cubicBezTo>
                  <a:pt x="5413" y="2418"/>
                  <a:pt x="5413" y="2418"/>
                  <a:pt x="5413" y="2418"/>
                </a:cubicBezTo>
                <a:cubicBezTo>
                  <a:pt x="5408" y="2429"/>
                  <a:pt x="5408" y="2429"/>
                  <a:pt x="5408" y="2429"/>
                </a:cubicBezTo>
                <a:cubicBezTo>
                  <a:pt x="5401" y="2445"/>
                  <a:pt x="5401" y="2445"/>
                  <a:pt x="5401" y="2445"/>
                </a:cubicBezTo>
                <a:cubicBezTo>
                  <a:pt x="5398" y="2454"/>
                  <a:pt x="5398" y="2454"/>
                  <a:pt x="5398" y="2454"/>
                </a:cubicBezTo>
                <a:cubicBezTo>
                  <a:pt x="5398" y="2465"/>
                  <a:pt x="5398" y="2465"/>
                  <a:pt x="5398" y="2465"/>
                </a:cubicBezTo>
                <a:cubicBezTo>
                  <a:pt x="5398" y="2470"/>
                  <a:pt x="5398" y="2470"/>
                  <a:pt x="5398" y="2470"/>
                </a:cubicBezTo>
                <a:cubicBezTo>
                  <a:pt x="5404" y="2470"/>
                  <a:pt x="5404" y="2470"/>
                  <a:pt x="5404" y="2470"/>
                </a:cubicBezTo>
                <a:cubicBezTo>
                  <a:pt x="5407" y="2464"/>
                  <a:pt x="5407" y="2464"/>
                  <a:pt x="5407" y="2464"/>
                </a:cubicBezTo>
                <a:cubicBezTo>
                  <a:pt x="5411" y="2463"/>
                  <a:pt x="5411" y="2463"/>
                  <a:pt x="5411" y="2463"/>
                </a:cubicBezTo>
                <a:cubicBezTo>
                  <a:pt x="5413" y="2466"/>
                  <a:pt x="5413" y="2466"/>
                  <a:pt x="5413" y="2466"/>
                </a:cubicBezTo>
                <a:cubicBezTo>
                  <a:pt x="5410" y="2473"/>
                  <a:pt x="5410" y="2473"/>
                  <a:pt x="5410" y="2473"/>
                </a:cubicBezTo>
                <a:cubicBezTo>
                  <a:pt x="5410" y="2473"/>
                  <a:pt x="5409" y="2480"/>
                  <a:pt x="5410" y="2482"/>
                </a:cubicBezTo>
                <a:cubicBezTo>
                  <a:pt x="5411" y="2483"/>
                  <a:pt x="5415" y="2486"/>
                  <a:pt x="5416" y="2486"/>
                </a:cubicBezTo>
                <a:cubicBezTo>
                  <a:pt x="5417" y="2485"/>
                  <a:pt x="5429" y="2484"/>
                  <a:pt x="5429" y="2484"/>
                </a:cubicBezTo>
                <a:cubicBezTo>
                  <a:pt x="5439" y="2480"/>
                  <a:pt x="5439" y="2480"/>
                  <a:pt x="5439" y="2480"/>
                </a:cubicBezTo>
                <a:cubicBezTo>
                  <a:pt x="5447" y="2469"/>
                  <a:pt x="5447" y="2469"/>
                  <a:pt x="5447" y="2469"/>
                </a:cubicBezTo>
                <a:cubicBezTo>
                  <a:pt x="5455" y="2467"/>
                  <a:pt x="5455" y="2467"/>
                  <a:pt x="5455" y="2467"/>
                </a:cubicBezTo>
                <a:cubicBezTo>
                  <a:pt x="5465" y="2465"/>
                  <a:pt x="5465" y="2465"/>
                  <a:pt x="5465" y="2465"/>
                </a:cubicBezTo>
                <a:cubicBezTo>
                  <a:pt x="5482" y="2452"/>
                  <a:pt x="5482" y="2452"/>
                  <a:pt x="5482" y="2452"/>
                </a:cubicBezTo>
                <a:cubicBezTo>
                  <a:pt x="5503" y="2438"/>
                  <a:pt x="5503" y="2438"/>
                  <a:pt x="5503" y="2438"/>
                </a:cubicBezTo>
                <a:cubicBezTo>
                  <a:pt x="5518" y="2427"/>
                  <a:pt x="5518" y="2427"/>
                  <a:pt x="5518" y="2427"/>
                </a:cubicBezTo>
                <a:cubicBezTo>
                  <a:pt x="5520" y="2414"/>
                  <a:pt x="5520" y="2414"/>
                  <a:pt x="5520" y="2414"/>
                </a:cubicBezTo>
                <a:cubicBezTo>
                  <a:pt x="5525" y="2408"/>
                  <a:pt x="5525" y="2408"/>
                  <a:pt x="5525" y="2408"/>
                </a:cubicBezTo>
                <a:cubicBezTo>
                  <a:pt x="5532" y="2409"/>
                  <a:pt x="5532" y="2409"/>
                  <a:pt x="5532" y="2409"/>
                </a:cubicBezTo>
                <a:cubicBezTo>
                  <a:pt x="5532" y="2413"/>
                  <a:pt x="5532" y="2413"/>
                  <a:pt x="5532" y="2413"/>
                </a:cubicBezTo>
                <a:cubicBezTo>
                  <a:pt x="5538" y="2414"/>
                  <a:pt x="5538" y="2414"/>
                  <a:pt x="5538" y="2414"/>
                </a:cubicBezTo>
                <a:cubicBezTo>
                  <a:pt x="5540" y="2408"/>
                  <a:pt x="5540" y="2408"/>
                  <a:pt x="5540" y="2408"/>
                </a:cubicBezTo>
                <a:cubicBezTo>
                  <a:pt x="5544" y="2409"/>
                  <a:pt x="5544" y="2409"/>
                  <a:pt x="5544" y="2409"/>
                </a:cubicBezTo>
                <a:cubicBezTo>
                  <a:pt x="5545" y="2414"/>
                  <a:pt x="5545" y="2414"/>
                  <a:pt x="5545" y="2414"/>
                </a:cubicBezTo>
                <a:cubicBezTo>
                  <a:pt x="5545" y="2414"/>
                  <a:pt x="5544" y="2416"/>
                  <a:pt x="5545" y="2417"/>
                </a:cubicBezTo>
                <a:cubicBezTo>
                  <a:pt x="5546" y="2418"/>
                  <a:pt x="5559" y="2420"/>
                  <a:pt x="5559" y="2420"/>
                </a:cubicBezTo>
                <a:cubicBezTo>
                  <a:pt x="5571" y="2414"/>
                  <a:pt x="5571" y="2414"/>
                  <a:pt x="5571" y="2414"/>
                </a:cubicBezTo>
                <a:cubicBezTo>
                  <a:pt x="5572" y="2405"/>
                  <a:pt x="5572" y="2405"/>
                  <a:pt x="5572" y="2405"/>
                </a:cubicBezTo>
                <a:cubicBezTo>
                  <a:pt x="5579" y="2402"/>
                  <a:pt x="5579" y="2402"/>
                  <a:pt x="5579" y="2402"/>
                </a:cubicBezTo>
                <a:cubicBezTo>
                  <a:pt x="5587" y="2403"/>
                  <a:pt x="5587" y="2403"/>
                  <a:pt x="5587" y="2403"/>
                </a:cubicBezTo>
                <a:cubicBezTo>
                  <a:pt x="5601" y="2400"/>
                  <a:pt x="5601" y="2400"/>
                  <a:pt x="5601" y="2400"/>
                </a:cubicBezTo>
                <a:cubicBezTo>
                  <a:pt x="5617" y="2396"/>
                  <a:pt x="5617" y="2396"/>
                  <a:pt x="5617" y="2396"/>
                </a:cubicBezTo>
                <a:cubicBezTo>
                  <a:pt x="5638" y="2388"/>
                  <a:pt x="5638" y="2388"/>
                  <a:pt x="5638" y="2388"/>
                </a:cubicBezTo>
                <a:cubicBezTo>
                  <a:pt x="5665" y="2380"/>
                  <a:pt x="5665" y="2380"/>
                  <a:pt x="5665" y="2380"/>
                </a:cubicBezTo>
                <a:cubicBezTo>
                  <a:pt x="5688" y="2372"/>
                  <a:pt x="5688" y="2372"/>
                  <a:pt x="5688" y="2372"/>
                </a:cubicBezTo>
                <a:cubicBezTo>
                  <a:pt x="5703" y="2366"/>
                  <a:pt x="5703" y="2366"/>
                  <a:pt x="5703" y="2366"/>
                </a:cubicBezTo>
                <a:cubicBezTo>
                  <a:pt x="5713" y="2364"/>
                  <a:pt x="5713" y="2364"/>
                  <a:pt x="5713" y="2364"/>
                </a:cubicBezTo>
                <a:cubicBezTo>
                  <a:pt x="5723" y="2363"/>
                  <a:pt x="5723" y="2363"/>
                  <a:pt x="5723" y="2363"/>
                </a:cubicBezTo>
                <a:cubicBezTo>
                  <a:pt x="5728" y="2359"/>
                  <a:pt x="5728" y="2359"/>
                  <a:pt x="5728" y="2359"/>
                </a:cubicBezTo>
                <a:cubicBezTo>
                  <a:pt x="5725" y="2355"/>
                  <a:pt x="5725" y="2355"/>
                  <a:pt x="5725" y="2355"/>
                </a:cubicBezTo>
                <a:cubicBezTo>
                  <a:pt x="5716" y="2352"/>
                  <a:pt x="5716" y="2352"/>
                  <a:pt x="5716" y="2352"/>
                </a:cubicBezTo>
                <a:cubicBezTo>
                  <a:pt x="5720" y="2344"/>
                  <a:pt x="5720" y="2344"/>
                  <a:pt x="5720" y="2344"/>
                </a:cubicBezTo>
                <a:cubicBezTo>
                  <a:pt x="5726" y="2339"/>
                  <a:pt x="5726" y="2339"/>
                  <a:pt x="5726" y="2339"/>
                </a:cubicBezTo>
                <a:cubicBezTo>
                  <a:pt x="5739" y="2340"/>
                  <a:pt x="5739" y="2340"/>
                  <a:pt x="5739" y="2340"/>
                </a:cubicBezTo>
                <a:cubicBezTo>
                  <a:pt x="5755" y="2339"/>
                  <a:pt x="5755" y="2339"/>
                  <a:pt x="5755" y="2339"/>
                </a:cubicBezTo>
                <a:cubicBezTo>
                  <a:pt x="5768" y="2339"/>
                  <a:pt x="5768" y="2339"/>
                  <a:pt x="5768" y="2339"/>
                </a:cubicBezTo>
                <a:cubicBezTo>
                  <a:pt x="5780" y="2333"/>
                  <a:pt x="5780" y="2333"/>
                  <a:pt x="5780" y="2333"/>
                </a:cubicBezTo>
                <a:cubicBezTo>
                  <a:pt x="5789" y="2326"/>
                  <a:pt x="5789" y="2326"/>
                  <a:pt x="5789" y="2326"/>
                </a:cubicBezTo>
                <a:cubicBezTo>
                  <a:pt x="5799" y="2320"/>
                  <a:pt x="5799" y="2320"/>
                  <a:pt x="5799" y="2320"/>
                </a:cubicBezTo>
                <a:cubicBezTo>
                  <a:pt x="5809" y="2314"/>
                  <a:pt x="5809" y="2314"/>
                  <a:pt x="5809" y="2314"/>
                </a:cubicBezTo>
                <a:cubicBezTo>
                  <a:pt x="5817" y="2304"/>
                  <a:pt x="5817" y="2304"/>
                  <a:pt x="5817" y="2304"/>
                </a:cubicBezTo>
                <a:cubicBezTo>
                  <a:pt x="5816" y="2297"/>
                  <a:pt x="5816" y="2297"/>
                  <a:pt x="5816" y="2297"/>
                </a:cubicBezTo>
                <a:cubicBezTo>
                  <a:pt x="5808" y="2293"/>
                  <a:pt x="5808" y="2293"/>
                  <a:pt x="5808" y="2293"/>
                </a:cubicBezTo>
                <a:cubicBezTo>
                  <a:pt x="5799" y="2293"/>
                  <a:pt x="5799" y="2293"/>
                  <a:pt x="5799" y="2293"/>
                </a:cubicBezTo>
                <a:cubicBezTo>
                  <a:pt x="5793" y="2293"/>
                  <a:pt x="5793" y="2293"/>
                  <a:pt x="5793" y="2293"/>
                </a:cubicBezTo>
                <a:cubicBezTo>
                  <a:pt x="5792" y="2288"/>
                  <a:pt x="5792" y="2288"/>
                  <a:pt x="5792" y="2288"/>
                </a:cubicBezTo>
                <a:cubicBezTo>
                  <a:pt x="5787" y="2285"/>
                  <a:pt x="5787" y="2285"/>
                  <a:pt x="5787" y="2285"/>
                </a:cubicBezTo>
                <a:cubicBezTo>
                  <a:pt x="5785" y="2282"/>
                  <a:pt x="5785" y="2282"/>
                  <a:pt x="5785" y="2282"/>
                </a:cubicBezTo>
                <a:cubicBezTo>
                  <a:pt x="5789" y="2273"/>
                  <a:pt x="5789" y="2273"/>
                  <a:pt x="5789" y="2273"/>
                </a:cubicBezTo>
                <a:cubicBezTo>
                  <a:pt x="5797" y="2265"/>
                  <a:pt x="5797" y="2265"/>
                  <a:pt x="5797" y="2265"/>
                </a:cubicBezTo>
                <a:cubicBezTo>
                  <a:pt x="5801" y="2255"/>
                  <a:pt x="5801" y="2255"/>
                  <a:pt x="5801" y="2255"/>
                </a:cubicBezTo>
                <a:cubicBezTo>
                  <a:pt x="5802" y="2247"/>
                  <a:pt x="5802" y="2247"/>
                  <a:pt x="5802" y="2247"/>
                </a:cubicBezTo>
                <a:cubicBezTo>
                  <a:pt x="5805" y="2241"/>
                  <a:pt x="5805" y="2241"/>
                  <a:pt x="5805" y="2241"/>
                </a:cubicBezTo>
                <a:cubicBezTo>
                  <a:pt x="5802" y="2234"/>
                  <a:pt x="5802" y="2234"/>
                  <a:pt x="5802" y="2234"/>
                </a:cubicBezTo>
                <a:cubicBezTo>
                  <a:pt x="5796" y="2233"/>
                  <a:pt x="5796" y="2233"/>
                  <a:pt x="5796" y="2233"/>
                </a:cubicBezTo>
                <a:cubicBezTo>
                  <a:pt x="5790" y="2236"/>
                  <a:pt x="5790" y="2236"/>
                  <a:pt x="5790" y="2236"/>
                </a:cubicBezTo>
                <a:cubicBezTo>
                  <a:pt x="5775" y="2251"/>
                  <a:pt x="5775" y="2251"/>
                  <a:pt x="5775" y="2251"/>
                </a:cubicBezTo>
                <a:cubicBezTo>
                  <a:pt x="5753" y="2274"/>
                  <a:pt x="5753" y="2274"/>
                  <a:pt x="5753" y="2274"/>
                </a:cubicBezTo>
                <a:cubicBezTo>
                  <a:pt x="5725" y="2296"/>
                  <a:pt x="5725" y="2296"/>
                  <a:pt x="5725" y="2296"/>
                </a:cubicBezTo>
                <a:cubicBezTo>
                  <a:pt x="5714" y="2305"/>
                  <a:pt x="5714" y="2305"/>
                  <a:pt x="5714" y="2305"/>
                </a:cubicBezTo>
                <a:cubicBezTo>
                  <a:pt x="5713" y="2316"/>
                  <a:pt x="5713" y="2316"/>
                  <a:pt x="5713" y="2316"/>
                </a:cubicBezTo>
                <a:cubicBezTo>
                  <a:pt x="5710" y="2327"/>
                  <a:pt x="5710" y="2327"/>
                  <a:pt x="5710" y="2327"/>
                </a:cubicBezTo>
                <a:cubicBezTo>
                  <a:pt x="5706" y="2332"/>
                  <a:pt x="5706" y="2332"/>
                  <a:pt x="5706" y="2332"/>
                </a:cubicBezTo>
                <a:cubicBezTo>
                  <a:pt x="5698" y="2335"/>
                  <a:pt x="5698" y="2335"/>
                  <a:pt x="5698" y="2335"/>
                </a:cubicBezTo>
                <a:cubicBezTo>
                  <a:pt x="5693" y="2333"/>
                  <a:pt x="5693" y="2333"/>
                  <a:pt x="5693" y="2333"/>
                </a:cubicBezTo>
                <a:cubicBezTo>
                  <a:pt x="5692" y="2327"/>
                  <a:pt x="5692" y="2327"/>
                  <a:pt x="5692" y="2327"/>
                </a:cubicBezTo>
                <a:cubicBezTo>
                  <a:pt x="5694" y="2320"/>
                  <a:pt x="5694" y="2320"/>
                  <a:pt x="5694" y="2320"/>
                </a:cubicBezTo>
                <a:cubicBezTo>
                  <a:pt x="5688" y="2315"/>
                  <a:pt x="5688" y="2315"/>
                  <a:pt x="5688" y="2315"/>
                </a:cubicBezTo>
                <a:cubicBezTo>
                  <a:pt x="5681" y="2317"/>
                  <a:pt x="5681" y="2317"/>
                  <a:pt x="5681" y="2317"/>
                </a:cubicBezTo>
                <a:cubicBezTo>
                  <a:pt x="5669" y="2325"/>
                  <a:pt x="5669" y="2325"/>
                  <a:pt x="5669" y="2325"/>
                </a:cubicBezTo>
                <a:cubicBezTo>
                  <a:pt x="5669" y="2325"/>
                  <a:pt x="5658" y="2332"/>
                  <a:pt x="5658" y="2332"/>
                </a:cubicBezTo>
                <a:cubicBezTo>
                  <a:pt x="5657" y="2332"/>
                  <a:pt x="5649" y="2332"/>
                  <a:pt x="5649" y="2332"/>
                </a:cubicBezTo>
                <a:cubicBezTo>
                  <a:pt x="5647" y="2325"/>
                  <a:pt x="5647" y="2325"/>
                  <a:pt x="5647" y="2325"/>
                </a:cubicBezTo>
                <a:cubicBezTo>
                  <a:pt x="5644" y="2322"/>
                  <a:pt x="5644" y="2322"/>
                  <a:pt x="5644" y="2322"/>
                </a:cubicBezTo>
                <a:cubicBezTo>
                  <a:pt x="5626" y="2323"/>
                  <a:pt x="5626" y="2323"/>
                  <a:pt x="5626" y="2323"/>
                </a:cubicBezTo>
                <a:cubicBezTo>
                  <a:pt x="5613" y="2327"/>
                  <a:pt x="5613" y="2327"/>
                  <a:pt x="5613" y="2327"/>
                </a:cubicBezTo>
                <a:cubicBezTo>
                  <a:pt x="5605" y="2324"/>
                  <a:pt x="5605" y="2324"/>
                  <a:pt x="5605" y="2324"/>
                </a:cubicBezTo>
                <a:cubicBezTo>
                  <a:pt x="5596" y="2319"/>
                  <a:pt x="5596" y="2319"/>
                  <a:pt x="5596" y="2319"/>
                </a:cubicBezTo>
                <a:cubicBezTo>
                  <a:pt x="5587" y="2318"/>
                  <a:pt x="5587" y="2318"/>
                  <a:pt x="5587" y="2318"/>
                </a:cubicBezTo>
                <a:cubicBezTo>
                  <a:pt x="5579" y="2309"/>
                  <a:pt x="5579" y="2309"/>
                  <a:pt x="5579" y="2309"/>
                </a:cubicBezTo>
                <a:cubicBezTo>
                  <a:pt x="5581" y="2303"/>
                  <a:pt x="5581" y="2303"/>
                  <a:pt x="5581" y="2303"/>
                </a:cubicBezTo>
                <a:cubicBezTo>
                  <a:pt x="5587" y="2301"/>
                  <a:pt x="5587" y="2301"/>
                  <a:pt x="5587" y="2301"/>
                </a:cubicBezTo>
                <a:cubicBezTo>
                  <a:pt x="5587" y="2295"/>
                  <a:pt x="5587" y="2295"/>
                  <a:pt x="5587" y="2295"/>
                </a:cubicBezTo>
                <a:cubicBezTo>
                  <a:pt x="5582" y="2291"/>
                  <a:pt x="5582" y="2291"/>
                  <a:pt x="5582" y="2291"/>
                </a:cubicBezTo>
                <a:cubicBezTo>
                  <a:pt x="5567" y="2293"/>
                  <a:pt x="5567" y="2293"/>
                  <a:pt x="5567" y="2293"/>
                </a:cubicBezTo>
                <a:cubicBezTo>
                  <a:pt x="5556" y="2288"/>
                  <a:pt x="5556" y="2288"/>
                  <a:pt x="5556" y="2288"/>
                </a:cubicBezTo>
                <a:cubicBezTo>
                  <a:pt x="5549" y="2277"/>
                  <a:pt x="5549" y="2277"/>
                  <a:pt x="5549" y="2277"/>
                </a:cubicBezTo>
                <a:cubicBezTo>
                  <a:pt x="5547" y="2267"/>
                  <a:pt x="5547" y="2267"/>
                  <a:pt x="5547" y="2267"/>
                </a:cubicBezTo>
                <a:cubicBezTo>
                  <a:pt x="5547" y="2267"/>
                  <a:pt x="5551" y="2260"/>
                  <a:pt x="5551" y="2259"/>
                </a:cubicBezTo>
                <a:cubicBezTo>
                  <a:pt x="5551" y="2259"/>
                  <a:pt x="5546" y="2252"/>
                  <a:pt x="5546" y="2252"/>
                </a:cubicBezTo>
                <a:cubicBezTo>
                  <a:pt x="5548" y="2242"/>
                  <a:pt x="5548" y="2242"/>
                  <a:pt x="5548" y="2242"/>
                </a:cubicBezTo>
                <a:cubicBezTo>
                  <a:pt x="5554" y="2239"/>
                  <a:pt x="5554" y="2239"/>
                  <a:pt x="5554" y="2239"/>
                </a:cubicBezTo>
                <a:cubicBezTo>
                  <a:pt x="5555" y="2232"/>
                  <a:pt x="5555" y="2232"/>
                  <a:pt x="5555" y="2232"/>
                </a:cubicBezTo>
                <a:cubicBezTo>
                  <a:pt x="5550" y="2230"/>
                  <a:pt x="5550" y="2230"/>
                  <a:pt x="5550" y="2230"/>
                </a:cubicBezTo>
                <a:cubicBezTo>
                  <a:pt x="5534" y="2230"/>
                  <a:pt x="5534" y="2230"/>
                  <a:pt x="5534" y="2230"/>
                </a:cubicBezTo>
                <a:cubicBezTo>
                  <a:pt x="5533" y="2224"/>
                  <a:pt x="5533" y="2224"/>
                  <a:pt x="5533" y="2224"/>
                </a:cubicBezTo>
                <a:cubicBezTo>
                  <a:pt x="5542" y="2219"/>
                  <a:pt x="5542" y="2219"/>
                  <a:pt x="5542" y="2219"/>
                </a:cubicBezTo>
                <a:cubicBezTo>
                  <a:pt x="5550" y="2218"/>
                  <a:pt x="5550" y="2218"/>
                  <a:pt x="5550" y="2218"/>
                </a:cubicBezTo>
                <a:cubicBezTo>
                  <a:pt x="5563" y="2205"/>
                  <a:pt x="5563" y="2205"/>
                  <a:pt x="5563" y="2205"/>
                </a:cubicBezTo>
                <a:cubicBezTo>
                  <a:pt x="5573" y="2193"/>
                  <a:pt x="5573" y="2193"/>
                  <a:pt x="5573" y="2193"/>
                </a:cubicBezTo>
                <a:cubicBezTo>
                  <a:pt x="5580" y="2186"/>
                  <a:pt x="5580" y="2186"/>
                  <a:pt x="5580" y="2186"/>
                </a:cubicBezTo>
                <a:cubicBezTo>
                  <a:pt x="5590" y="2183"/>
                  <a:pt x="5590" y="2183"/>
                  <a:pt x="5590" y="2183"/>
                </a:cubicBezTo>
                <a:cubicBezTo>
                  <a:pt x="5596" y="2179"/>
                  <a:pt x="5596" y="2179"/>
                  <a:pt x="5596" y="2179"/>
                </a:cubicBezTo>
                <a:cubicBezTo>
                  <a:pt x="5595" y="2173"/>
                  <a:pt x="5595" y="2173"/>
                  <a:pt x="5595" y="2173"/>
                </a:cubicBezTo>
                <a:cubicBezTo>
                  <a:pt x="5589" y="2173"/>
                  <a:pt x="5589" y="2173"/>
                  <a:pt x="5589" y="2173"/>
                </a:cubicBezTo>
                <a:cubicBezTo>
                  <a:pt x="5575" y="2179"/>
                  <a:pt x="5575" y="2179"/>
                  <a:pt x="5575" y="2179"/>
                </a:cubicBezTo>
                <a:cubicBezTo>
                  <a:pt x="5566" y="2178"/>
                  <a:pt x="5566" y="2178"/>
                  <a:pt x="5566" y="2178"/>
                </a:cubicBezTo>
                <a:cubicBezTo>
                  <a:pt x="5550" y="2179"/>
                  <a:pt x="5550" y="2179"/>
                  <a:pt x="5550" y="2179"/>
                </a:cubicBezTo>
                <a:cubicBezTo>
                  <a:pt x="5534" y="2186"/>
                  <a:pt x="5534" y="2186"/>
                  <a:pt x="5534" y="2186"/>
                </a:cubicBezTo>
                <a:cubicBezTo>
                  <a:pt x="5523" y="2186"/>
                  <a:pt x="5523" y="2186"/>
                  <a:pt x="5523" y="2186"/>
                </a:cubicBezTo>
                <a:cubicBezTo>
                  <a:pt x="5522" y="2176"/>
                  <a:pt x="5522" y="2176"/>
                  <a:pt x="5522" y="2176"/>
                </a:cubicBezTo>
                <a:cubicBezTo>
                  <a:pt x="5516" y="2171"/>
                  <a:pt x="5516" y="2171"/>
                  <a:pt x="5516" y="2171"/>
                </a:cubicBezTo>
                <a:cubicBezTo>
                  <a:pt x="5507" y="2169"/>
                  <a:pt x="5507" y="2169"/>
                  <a:pt x="5507" y="2169"/>
                </a:cubicBezTo>
                <a:cubicBezTo>
                  <a:pt x="5498" y="2166"/>
                  <a:pt x="5498" y="2166"/>
                  <a:pt x="5498" y="2166"/>
                </a:cubicBezTo>
                <a:cubicBezTo>
                  <a:pt x="5489" y="2163"/>
                  <a:pt x="5489" y="2163"/>
                  <a:pt x="5489" y="2163"/>
                </a:cubicBezTo>
                <a:cubicBezTo>
                  <a:pt x="5482" y="2161"/>
                  <a:pt x="5482" y="2161"/>
                  <a:pt x="5482" y="2161"/>
                </a:cubicBezTo>
                <a:cubicBezTo>
                  <a:pt x="5484" y="2156"/>
                  <a:pt x="5484" y="2156"/>
                  <a:pt x="5484" y="2156"/>
                </a:cubicBezTo>
                <a:cubicBezTo>
                  <a:pt x="5492" y="2156"/>
                  <a:pt x="5492" y="2156"/>
                  <a:pt x="5492" y="2156"/>
                </a:cubicBezTo>
                <a:cubicBezTo>
                  <a:pt x="5507" y="2159"/>
                  <a:pt x="5507" y="2159"/>
                  <a:pt x="5507" y="2159"/>
                </a:cubicBezTo>
                <a:cubicBezTo>
                  <a:pt x="5517" y="2156"/>
                  <a:pt x="5517" y="2156"/>
                  <a:pt x="5517" y="2156"/>
                </a:cubicBezTo>
                <a:cubicBezTo>
                  <a:pt x="5520" y="2152"/>
                  <a:pt x="5520" y="2152"/>
                  <a:pt x="5520" y="2152"/>
                </a:cubicBezTo>
                <a:cubicBezTo>
                  <a:pt x="5526" y="2152"/>
                  <a:pt x="5526" y="2152"/>
                  <a:pt x="5526" y="2152"/>
                </a:cubicBezTo>
                <a:cubicBezTo>
                  <a:pt x="5531" y="2156"/>
                  <a:pt x="5531" y="2156"/>
                  <a:pt x="5531" y="2156"/>
                </a:cubicBezTo>
                <a:cubicBezTo>
                  <a:pt x="5540" y="2161"/>
                  <a:pt x="5540" y="2161"/>
                  <a:pt x="5540" y="2161"/>
                </a:cubicBezTo>
                <a:cubicBezTo>
                  <a:pt x="5547" y="2164"/>
                  <a:pt x="5547" y="2164"/>
                  <a:pt x="5547" y="2164"/>
                </a:cubicBezTo>
                <a:cubicBezTo>
                  <a:pt x="5567" y="2164"/>
                  <a:pt x="5567" y="2164"/>
                  <a:pt x="5567" y="2164"/>
                </a:cubicBezTo>
                <a:cubicBezTo>
                  <a:pt x="5590" y="2151"/>
                  <a:pt x="5590" y="2151"/>
                  <a:pt x="5590" y="2151"/>
                </a:cubicBezTo>
                <a:cubicBezTo>
                  <a:pt x="5602" y="2142"/>
                  <a:pt x="5602" y="2142"/>
                  <a:pt x="5602" y="2142"/>
                </a:cubicBezTo>
                <a:cubicBezTo>
                  <a:pt x="5619" y="2139"/>
                  <a:pt x="5619" y="2139"/>
                  <a:pt x="5619" y="2139"/>
                </a:cubicBezTo>
                <a:cubicBezTo>
                  <a:pt x="5629" y="2131"/>
                  <a:pt x="5629" y="2131"/>
                  <a:pt x="5629" y="2131"/>
                </a:cubicBezTo>
                <a:cubicBezTo>
                  <a:pt x="5631" y="2124"/>
                  <a:pt x="5631" y="2124"/>
                  <a:pt x="5631" y="2124"/>
                </a:cubicBezTo>
                <a:cubicBezTo>
                  <a:pt x="5629" y="2118"/>
                  <a:pt x="5629" y="2118"/>
                  <a:pt x="5629" y="2118"/>
                </a:cubicBezTo>
                <a:cubicBezTo>
                  <a:pt x="5623" y="2112"/>
                  <a:pt x="5623" y="2112"/>
                  <a:pt x="5623" y="2112"/>
                </a:cubicBezTo>
                <a:cubicBezTo>
                  <a:pt x="5621" y="2108"/>
                  <a:pt x="5621" y="2108"/>
                  <a:pt x="5621" y="2108"/>
                </a:cubicBezTo>
                <a:cubicBezTo>
                  <a:pt x="5625" y="2105"/>
                  <a:pt x="5625" y="2105"/>
                  <a:pt x="5625" y="2105"/>
                </a:cubicBezTo>
                <a:cubicBezTo>
                  <a:pt x="5628" y="2107"/>
                  <a:pt x="5628" y="2107"/>
                  <a:pt x="5628" y="2107"/>
                </a:cubicBezTo>
                <a:cubicBezTo>
                  <a:pt x="5633" y="2111"/>
                  <a:pt x="5633" y="2111"/>
                  <a:pt x="5633" y="2111"/>
                </a:cubicBezTo>
                <a:cubicBezTo>
                  <a:pt x="5639" y="2110"/>
                  <a:pt x="5639" y="2110"/>
                  <a:pt x="5639" y="2110"/>
                </a:cubicBezTo>
                <a:cubicBezTo>
                  <a:pt x="5643" y="2105"/>
                  <a:pt x="5643" y="2105"/>
                  <a:pt x="5643" y="2105"/>
                </a:cubicBezTo>
                <a:cubicBezTo>
                  <a:pt x="5636" y="2097"/>
                  <a:pt x="5636" y="2097"/>
                  <a:pt x="5636" y="2097"/>
                </a:cubicBezTo>
                <a:cubicBezTo>
                  <a:pt x="5620" y="2086"/>
                  <a:pt x="5620" y="2086"/>
                  <a:pt x="5620" y="2086"/>
                </a:cubicBezTo>
                <a:cubicBezTo>
                  <a:pt x="5598" y="2081"/>
                  <a:pt x="5598" y="2081"/>
                  <a:pt x="5598" y="2081"/>
                </a:cubicBezTo>
                <a:cubicBezTo>
                  <a:pt x="5578" y="2078"/>
                  <a:pt x="5578" y="2078"/>
                  <a:pt x="5578" y="2078"/>
                </a:cubicBezTo>
                <a:cubicBezTo>
                  <a:pt x="5553" y="2078"/>
                  <a:pt x="5553" y="2078"/>
                  <a:pt x="5553" y="2078"/>
                </a:cubicBezTo>
                <a:cubicBezTo>
                  <a:pt x="5518" y="2083"/>
                  <a:pt x="5518" y="2083"/>
                  <a:pt x="5518" y="2083"/>
                </a:cubicBezTo>
                <a:cubicBezTo>
                  <a:pt x="5460" y="2105"/>
                  <a:pt x="5460" y="2105"/>
                  <a:pt x="5460" y="2105"/>
                </a:cubicBezTo>
                <a:cubicBezTo>
                  <a:pt x="5401" y="2125"/>
                  <a:pt x="5401" y="2125"/>
                  <a:pt x="5401" y="2125"/>
                </a:cubicBezTo>
                <a:cubicBezTo>
                  <a:pt x="5368" y="2144"/>
                  <a:pt x="5368" y="2144"/>
                  <a:pt x="5368" y="2144"/>
                </a:cubicBezTo>
                <a:cubicBezTo>
                  <a:pt x="5337" y="2160"/>
                  <a:pt x="5337" y="2160"/>
                  <a:pt x="5337" y="2160"/>
                </a:cubicBezTo>
                <a:cubicBezTo>
                  <a:pt x="5288" y="2195"/>
                  <a:pt x="5288" y="2195"/>
                  <a:pt x="5288" y="2195"/>
                </a:cubicBezTo>
                <a:cubicBezTo>
                  <a:pt x="5258" y="2213"/>
                  <a:pt x="5258" y="2213"/>
                  <a:pt x="5258" y="2213"/>
                </a:cubicBezTo>
                <a:cubicBezTo>
                  <a:pt x="5224" y="2237"/>
                  <a:pt x="5224" y="2237"/>
                  <a:pt x="5224" y="2237"/>
                </a:cubicBezTo>
                <a:cubicBezTo>
                  <a:pt x="5207" y="2241"/>
                  <a:pt x="5207" y="2241"/>
                  <a:pt x="5207" y="2241"/>
                </a:cubicBezTo>
                <a:cubicBezTo>
                  <a:pt x="5191" y="2245"/>
                  <a:pt x="5191" y="2245"/>
                  <a:pt x="5191" y="2245"/>
                </a:cubicBezTo>
                <a:cubicBezTo>
                  <a:pt x="5190" y="2241"/>
                  <a:pt x="5190" y="2241"/>
                  <a:pt x="5190" y="2241"/>
                </a:cubicBezTo>
                <a:cubicBezTo>
                  <a:pt x="5193" y="2237"/>
                  <a:pt x="5193" y="2237"/>
                  <a:pt x="5193" y="2237"/>
                </a:cubicBezTo>
                <a:cubicBezTo>
                  <a:pt x="5216" y="2227"/>
                  <a:pt x="5216" y="2227"/>
                  <a:pt x="5216" y="2227"/>
                </a:cubicBezTo>
                <a:cubicBezTo>
                  <a:pt x="5242" y="2205"/>
                  <a:pt x="5242" y="2205"/>
                  <a:pt x="5242" y="2205"/>
                </a:cubicBezTo>
                <a:cubicBezTo>
                  <a:pt x="5257" y="2200"/>
                  <a:pt x="5257" y="2200"/>
                  <a:pt x="5257" y="2200"/>
                </a:cubicBezTo>
                <a:cubicBezTo>
                  <a:pt x="5267" y="2193"/>
                  <a:pt x="5267" y="2193"/>
                  <a:pt x="5267" y="2193"/>
                </a:cubicBezTo>
                <a:cubicBezTo>
                  <a:pt x="5270" y="2188"/>
                  <a:pt x="5270" y="2188"/>
                  <a:pt x="5270" y="2188"/>
                </a:cubicBezTo>
                <a:cubicBezTo>
                  <a:pt x="5294" y="2169"/>
                  <a:pt x="5294" y="2169"/>
                  <a:pt x="5294" y="2169"/>
                </a:cubicBezTo>
                <a:cubicBezTo>
                  <a:pt x="5304" y="2161"/>
                  <a:pt x="5304" y="2161"/>
                  <a:pt x="5304" y="2161"/>
                </a:cubicBezTo>
                <a:cubicBezTo>
                  <a:pt x="5311" y="2152"/>
                  <a:pt x="5311" y="2152"/>
                  <a:pt x="5311" y="2152"/>
                </a:cubicBezTo>
                <a:cubicBezTo>
                  <a:pt x="5348" y="2124"/>
                  <a:pt x="5348" y="2124"/>
                  <a:pt x="5348" y="2124"/>
                </a:cubicBezTo>
                <a:cubicBezTo>
                  <a:pt x="5375" y="2103"/>
                  <a:pt x="5375" y="2103"/>
                  <a:pt x="5375" y="2103"/>
                </a:cubicBezTo>
                <a:cubicBezTo>
                  <a:pt x="5402" y="2090"/>
                  <a:pt x="5402" y="2090"/>
                  <a:pt x="5402" y="2090"/>
                </a:cubicBezTo>
                <a:cubicBezTo>
                  <a:pt x="5417" y="2087"/>
                  <a:pt x="5417" y="2087"/>
                  <a:pt x="5417" y="2087"/>
                </a:cubicBezTo>
                <a:cubicBezTo>
                  <a:pt x="5430" y="2074"/>
                  <a:pt x="5430" y="2074"/>
                  <a:pt x="5430" y="2074"/>
                </a:cubicBezTo>
                <a:cubicBezTo>
                  <a:pt x="5453" y="2071"/>
                  <a:pt x="5453" y="2071"/>
                  <a:pt x="5453" y="2071"/>
                </a:cubicBezTo>
                <a:cubicBezTo>
                  <a:pt x="5476" y="2071"/>
                  <a:pt x="5476" y="2071"/>
                  <a:pt x="5476" y="2071"/>
                </a:cubicBezTo>
                <a:cubicBezTo>
                  <a:pt x="5490" y="2061"/>
                  <a:pt x="5490" y="2061"/>
                  <a:pt x="5490" y="2061"/>
                </a:cubicBezTo>
                <a:cubicBezTo>
                  <a:pt x="5502" y="2042"/>
                  <a:pt x="5502" y="2042"/>
                  <a:pt x="5502" y="2042"/>
                </a:cubicBezTo>
                <a:cubicBezTo>
                  <a:pt x="5521" y="2023"/>
                  <a:pt x="5521" y="2023"/>
                  <a:pt x="5521" y="2023"/>
                </a:cubicBezTo>
                <a:cubicBezTo>
                  <a:pt x="5548" y="2010"/>
                  <a:pt x="5548" y="2010"/>
                  <a:pt x="5548" y="2010"/>
                </a:cubicBezTo>
                <a:cubicBezTo>
                  <a:pt x="5563" y="2010"/>
                  <a:pt x="5563" y="2010"/>
                  <a:pt x="5563" y="2010"/>
                </a:cubicBezTo>
                <a:cubicBezTo>
                  <a:pt x="5611" y="2006"/>
                  <a:pt x="5611" y="2006"/>
                  <a:pt x="5611" y="2006"/>
                </a:cubicBezTo>
                <a:cubicBezTo>
                  <a:pt x="5654" y="2008"/>
                  <a:pt x="5654" y="2008"/>
                  <a:pt x="5654" y="2008"/>
                </a:cubicBezTo>
                <a:cubicBezTo>
                  <a:pt x="5697" y="2008"/>
                  <a:pt x="5697" y="2008"/>
                  <a:pt x="5697" y="2008"/>
                </a:cubicBezTo>
                <a:cubicBezTo>
                  <a:pt x="5766" y="2007"/>
                  <a:pt x="5766" y="2007"/>
                  <a:pt x="5766" y="2007"/>
                </a:cubicBezTo>
                <a:cubicBezTo>
                  <a:pt x="5801" y="2012"/>
                  <a:pt x="5801" y="2012"/>
                  <a:pt x="5801" y="2012"/>
                </a:cubicBezTo>
                <a:cubicBezTo>
                  <a:pt x="5817" y="2017"/>
                  <a:pt x="5817" y="2017"/>
                  <a:pt x="5817" y="2017"/>
                </a:cubicBezTo>
                <a:cubicBezTo>
                  <a:pt x="5861" y="2011"/>
                  <a:pt x="5861" y="2011"/>
                  <a:pt x="5861" y="2011"/>
                </a:cubicBezTo>
                <a:cubicBezTo>
                  <a:pt x="5894" y="2012"/>
                  <a:pt x="5894" y="2012"/>
                  <a:pt x="5894" y="2012"/>
                </a:cubicBezTo>
                <a:cubicBezTo>
                  <a:pt x="5922" y="2009"/>
                  <a:pt x="5922" y="2009"/>
                  <a:pt x="5922" y="2009"/>
                </a:cubicBezTo>
                <a:cubicBezTo>
                  <a:pt x="5936" y="1994"/>
                  <a:pt x="5936" y="1994"/>
                  <a:pt x="5936" y="1994"/>
                </a:cubicBezTo>
                <a:cubicBezTo>
                  <a:pt x="5973" y="1972"/>
                  <a:pt x="5973" y="1972"/>
                  <a:pt x="5973" y="1972"/>
                </a:cubicBezTo>
                <a:cubicBezTo>
                  <a:pt x="5995" y="1960"/>
                  <a:pt x="5995" y="1960"/>
                  <a:pt x="5995" y="1960"/>
                </a:cubicBezTo>
                <a:cubicBezTo>
                  <a:pt x="6012" y="1945"/>
                  <a:pt x="6012" y="1945"/>
                  <a:pt x="6012" y="1945"/>
                </a:cubicBezTo>
                <a:cubicBezTo>
                  <a:pt x="6032" y="1939"/>
                  <a:pt x="6032" y="1939"/>
                  <a:pt x="6032" y="1939"/>
                </a:cubicBezTo>
                <a:cubicBezTo>
                  <a:pt x="6047" y="1938"/>
                  <a:pt x="6047" y="1938"/>
                  <a:pt x="6047" y="1938"/>
                </a:cubicBezTo>
                <a:cubicBezTo>
                  <a:pt x="6072" y="1929"/>
                  <a:pt x="6072" y="1929"/>
                  <a:pt x="6072" y="1929"/>
                </a:cubicBezTo>
                <a:cubicBezTo>
                  <a:pt x="6089" y="1923"/>
                  <a:pt x="6089" y="1923"/>
                  <a:pt x="6089" y="1923"/>
                </a:cubicBezTo>
                <a:cubicBezTo>
                  <a:pt x="6103" y="1928"/>
                  <a:pt x="6103" y="1928"/>
                  <a:pt x="6103" y="1928"/>
                </a:cubicBezTo>
                <a:cubicBezTo>
                  <a:pt x="6117" y="1926"/>
                  <a:pt x="6117" y="1926"/>
                  <a:pt x="6117" y="1926"/>
                </a:cubicBezTo>
                <a:cubicBezTo>
                  <a:pt x="6145" y="1912"/>
                  <a:pt x="6145" y="1912"/>
                  <a:pt x="6145" y="1912"/>
                </a:cubicBezTo>
                <a:cubicBezTo>
                  <a:pt x="6183" y="1895"/>
                  <a:pt x="6183" y="1895"/>
                  <a:pt x="6183" y="1895"/>
                </a:cubicBezTo>
                <a:cubicBezTo>
                  <a:pt x="6201" y="1881"/>
                  <a:pt x="6201" y="1881"/>
                  <a:pt x="6201" y="1881"/>
                </a:cubicBezTo>
                <a:cubicBezTo>
                  <a:pt x="6199" y="1866"/>
                  <a:pt x="6199" y="1866"/>
                  <a:pt x="6199" y="1866"/>
                </a:cubicBezTo>
                <a:cubicBezTo>
                  <a:pt x="6206" y="1859"/>
                  <a:pt x="6206" y="1859"/>
                  <a:pt x="6206" y="1859"/>
                </a:cubicBezTo>
                <a:cubicBezTo>
                  <a:pt x="6200" y="1852"/>
                  <a:pt x="6200" y="1852"/>
                  <a:pt x="6200" y="1852"/>
                </a:cubicBezTo>
                <a:cubicBezTo>
                  <a:pt x="6197" y="1841"/>
                  <a:pt x="6197" y="1841"/>
                  <a:pt x="6197" y="1841"/>
                </a:cubicBezTo>
                <a:cubicBezTo>
                  <a:pt x="6205" y="1830"/>
                  <a:pt x="6205" y="1830"/>
                  <a:pt x="6205" y="1830"/>
                </a:cubicBezTo>
                <a:cubicBezTo>
                  <a:pt x="6213" y="1821"/>
                  <a:pt x="6213" y="1821"/>
                  <a:pt x="6213" y="1821"/>
                </a:cubicBezTo>
                <a:cubicBezTo>
                  <a:pt x="6217" y="1812"/>
                  <a:pt x="6217" y="1812"/>
                  <a:pt x="6217" y="1812"/>
                </a:cubicBezTo>
                <a:cubicBezTo>
                  <a:pt x="6226" y="1806"/>
                  <a:pt x="6226" y="1806"/>
                  <a:pt x="6226" y="1806"/>
                </a:cubicBezTo>
                <a:cubicBezTo>
                  <a:pt x="6224" y="1791"/>
                  <a:pt x="6224" y="1791"/>
                  <a:pt x="6224" y="1791"/>
                </a:cubicBezTo>
                <a:cubicBezTo>
                  <a:pt x="6209" y="1780"/>
                  <a:pt x="6209" y="1780"/>
                  <a:pt x="6209" y="1780"/>
                </a:cubicBezTo>
                <a:cubicBezTo>
                  <a:pt x="6194" y="1770"/>
                  <a:pt x="6194" y="1770"/>
                  <a:pt x="6194" y="1770"/>
                </a:cubicBezTo>
                <a:cubicBezTo>
                  <a:pt x="6180" y="1770"/>
                  <a:pt x="6180" y="1770"/>
                  <a:pt x="6180" y="1770"/>
                </a:cubicBezTo>
                <a:cubicBezTo>
                  <a:pt x="6169" y="1773"/>
                  <a:pt x="6169" y="1773"/>
                  <a:pt x="6169" y="1773"/>
                </a:cubicBezTo>
                <a:cubicBezTo>
                  <a:pt x="6155" y="1785"/>
                  <a:pt x="6155" y="1785"/>
                  <a:pt x="6155" y="1785"/>
                </a:cubicBezTo>
                <a:cubicBezTo>
                  <a:pt x="6148" y="1787"/>
                  <a:pt x="6148" y="1787"/>
                  <a:pt x="6148" y="1787"/>
                </a:cubicBezTo>
                <a:cubicBezTo>
                  <a:pt x="6142" y="1780"/>
                  <a:pt x="6142" y="1780"/>
                  <a:pt x="6142" y="1780"/>
                </a:cubicBezTo>
                <a:cubicBezTo>
                  <a:pt x="6152" y="1769"/>
                  <a:pt x="6152" y="1769"/>
                  <a:pt x="6152" y="1769"/>
                </a:cubicBezTo>
                <a:cubicBezTo>
                  <a:pt x="6160" y="1769"/>
                  <a:pt x="6160" y="1769"/>
                  <a:pt x="6160" y="1769"/>
                </a:cubicBezTo>
                <a:cubicBezTo>
                  <a:pt x="6169" y="1763"/>
                  <a:pt x="6169" y="1763"/>
                  <a:pt x="6169" y="1763"/>
                </a:cubicBezTo>
                <a:cubicBezTo>
                  <a:pt x="6169" y="1749"/>
                  <a:pt x="6169" y="1749"/>
                  <a:pt x="6169" y="1749"/>
                </a:cubicBezTo>
                <a:cubicBezTo>
                  <a:pt x="6164" y="1739"/>
                  <a:pt x="6164" y="1739"/>
                  <a:pt x="6164" y="1739"/>
                </a:cubicBezTo>
                <a:cubicBezTo>
                  <a:pt x="6144" y="1740"/>
                  <a:pt x="6144" y="1740"/>
                  <a:pt x="6144" y="1740"/>
                </a:cubicBezTo>
                <a:cubicBezTo>
                  <a:pt x="6127" y="1740"/>
                  <a:pt x="6127" y="1740"/>
                  <a:pt x="6127" y="1740"/>
                </a:cubicBezTo>
                <a:cubicBezTo>
                  <a:pt x="6082" y="1756"/>
                  <a:pt x="6082" y="1756"/>
                  <a:pt x="6082" y="1756"/>
                </a:cubicBezTo>
                <a:cubicBezTo>
                  <a:pt x="6063" y="1765"/>
                  <a:pt x="6063" y="1765"/>
                  <a:pt x="6063" y="1765"/>
                </a:cubicBezTo>
                <a:cubicBezTo>
                  <a:pt x="6054" y="1774"/>
                  <a:pt x="6054" y="1774"/>
                  <a:pt x="6054" y="1774"/>
                </a:cubicBezTo>
                <a:cubicBezTo>
                  <a:pt x="6034" y="1779"/>
                  <a:pt x="6034" y="1779"/>
                  <a:pt x="6034" y="1779"/>
                </a:cubicBezTo>
                <a:cubicBezTo>
                  <a:pt x="6014" y="1787"/>
                  <a:pt x="6014" y="1787"/>
                  <a:pt x="6014" y="1787"/>
                </a:cubicBezTo>
                <a:cubicBezTo>
                  <a:pt x="5997" y="1787"/>
                  <a:pt x="5997" y="1787"/>
                  <a:pt x="5997" y="1787"/>
                </a:cubicBezTo>
                <a:cubicBezTo>
                  <a:pt x="5995" y="1778"/>
                  <a:pt x="5995" y="1778"/>
                  <a:pt x="5995" y="1778"/>
                </a:cubicBezTo>
                <a:cubicBezTo>
                  <a:pt x="6005" y="1768"/>
                  <a:pt x="6005" y="1768"/>
                  <a:pt x="6005" y="1768"/>
                </a:cubicBezTo>
                <a:cubicBezTo>
                  <a:pt x="6005" y="1768"/>
                  <a:pt x="6022" y="1766"/>
                  <a:pt x="6023" y="1766"/>
                </a:cubicBezTo>
                <a:cubicBezTo>
                  <a:pt x="6025" y="1766"/>
                  <a:pt x="6051" y="1760"/>
                  <a:pt x="6051" y="1760"/>
                </a:cubicBezTo>
                <a:cubicBezTo>
                  <a:pt x="6084" y="1747"/>
                  <a:pt x="6084" y="1747"/>
                  <a:pt x="6084" y="1747"/>
                </a:cubicBezTo>
                <a:cubicBezTo>
                  <a:pt x="6112" y="1738"/>
                  <a:pt x="6112" y="1738"/>
                  <a:pt x="6112" y="1738"/>
                </a:cubicBezTo>
                <a:cubicBezTo>
                  <a:pt x="6137" y="1727"/>
                  <a:pt x="6137" y="1727"/>
                  <a:pt x="6137" y="1727"/>
                </a:cubicBezTo>
                <a:cubicBezTo>
                  <a:pt x="6156" y="1723"/>
                  <a:pt x="6156" y="1723"/>
                  <a:pt x="6156" y="1723"/>
                </a:cubicBezTo>
                <a:cubicBezTo>
                  <a:pt x="6170" y="1718"/>
                  <a:pt x="6170" y="1718"/>
                  <a:pt x="6170" y="1718"/>
                </a:cubicBezTo>
                <a:cubicBezTo>
                  <a:pt x="6178" y="1712"/>
                  <a:pt x="6178" y="1712"/>
                  <a:pt x="6178" y="1712"/>
                </a:cubicBezTo>
                <a:cubicBezTo>
                  <a:pt x="6178" y="1707"/>
                  <a:pt x="6178" y="1707"/>
                  <a:pt x="6178" y="1707"/>
                </a:cubicBezTo>
                <a:cubicBezTo>
                  <a:pt x="6169" y="1704"/>
                  <a:pt x="6169" y="1704"/>
                  <a:pt x="6169" y="1704"/>
                </a:cubicBezTo>
                <a:cubicBezTo>
                  <a:pt x="6158" y="1708"/>
                  <a:pt x="6158" y="1708"/>
                  <a:pt x="6158" y="1708"/>
                </a:cubicBezTo>
                <a:cubicBezTo>
                  <a:pt x="6149" y="1702"/>
                  <a:pt x="6149" y="1702"/>
                  <a:pt x="6149" y="1702"/>
                </a:cubicBezTo>
                <a:cubicBezTo>
                  <a:pt x="6153" y="1694"/>
                  <a:pt x="6153" y="1694"/>
                  <a:pt x="6153" y="1694"/>
                </a:cubicBezTo>
                <a:cubicBezTo>
                  <a:pt x="6147" y="1688"/>
                  <a:pt x="6147" y="1688"/>
                  <a:pt x="6147" y="1688"/>
                </a:cubicBezTo>
                <a:cubicBezTo>
                  <a:pt x="6132" y="1696"/>
                  <a:pt x="6132" y="1696"/>
                  <a:pt x="6132" y="1696"/>
                </a:cubicBezTo>
                <a:cubicBezTo>
                  <a:pt x="6132" y="1696"/>
                  <a:pt x="6119" y="1697"/>
                  <a:pt x="6117" y="1696"/>
                </a:cubicBezTo>
                <a:cubicBezTo>
                  <a:pt x="6115" y="1695"/>
                  <a:pt x="6105" y="1688"/>
                  <a:pt x="6105" y="1688"/>
                </a:cubicBezTo>
                <a:cubicBezTo>
                  <a:pt x="6102" y="1676"/>
                  <a:pt x="6102" y="1676"/>
                  <a:pt x="6102" y="1676"/>
                </a:cubicBezTo>
                <a:cubicBezTo>
                  <a:pt x="6097" y="1672"/>
                  <a:pt x="6097" y="1672"/>
                  <a:pt x="6097" y="1672"/>
                </a:cubicBezTo>
                <a:cubicBezTo>
                  <a:pt x="6084" y="1672"/>
                  <a:pt x="6084" y="1672"/>
                  <a:pt x="6084" y="1672"/>
                </a:cubicBezTo>
                <a:cubicBezTo>
                  <a:pt x="6065" y="1669"/>
                  <a:pt x="6065" y="1669"/>
                  <a:pt x="6065" y="1669"/>
                </a:cubicBezTo>
                <a:cubicBezTo>
                  <a:pt x="6056" y="1664"/>
                  <a:pt x="6056" y="1664"/>
                  <a:pt x="6056" y="1664"/>
                </a:cubicBezTo>
                <a:cubicBezTo>
                  <a:pt x="6038" y="1666"/>
                  <a:pt x="6038" y="1666"/>
                  <a:pt x="6038" y="1666"/>
                </a:cubicBezTo>
                <a:cubicBezTo>
                  <a:pt x="6034" y="1661"/>
                  <a:pt x="6034" y="1661"/>
                  <a:pt x="6034" y="1661"/>
                </a:cubicBezTo>
                <a:cubicBezTo>
                  <a:pt x="6045" y="1652"/>
                  <a:pt x="6045" y="1652"/>
                  <a:pt x="6045" y="1652"/>
                </a:cubicBezTo>
                <a:cubicBezTo>
                  <a:pt x="6050" y="1644"/>
                  <a:pt x="6050" y="1644"/>
                  <a:pt x="6050" y="1644"/>
                </a:cubicBezTo>
                <a:cubicBezTo>
                  <a:pt x="6047" y="1630"/>
                  <a:pt x="6047" y="1630"/>
                  <a:pt x="6047" y="1630"/>
                </a:cubicBezTo>
                <a:cubicBezTo>
                  <a:pt x="6033" y="1622"/>
                  <a:pt x="6033" y="1622"/>
                  <a:pt x="6033" y="1622"/>
                </a:cubicBezTo>
                <a:cubicBezTo>
                  <a:pt x="6020" y="1619"/>
                  <a:pt x="6020" y="1619"/>
                  <a:pt x="6020" y="1619"/>
                </a:cubicBezTo>
                <a:cubicBezTo>
                  <a:pt x="6012" y="1611"/>
                  <a:pt x="6012" y="1611"/>
                  <a:pt x="6012" y="1611"/>
                </a:cubicBezTo>
                <a:cubicBezTo>
                  <a:pt x="6013" y="1599"/>
                  <a:pt x="6013" y="1599"/>
                  <a:pt x="6013" y="1599"/>
                </a:cubicBezTo>
                <a:cubicBezTo>
                  <a:pt x="6008" y="1593"/>
                  <a:pt x="6008" y="1593"/>
                  <a:pt x="6008" y="1593"/>
                </a:cubicBezTo>
                <a:cubicBezTo>
                  <a:pt x="6000" y="1589"/>
                  <a:pt x="6000" y="1589"/>
                  <a:pt x="6000" y="1589"/>
                </a:cubicBezTo>
                <a:cubicBezTo>
                  <a:pt x="5995" y="1582"/>
                  <a:pt x="5995" y="1582"/>
                  <a:pt x="5995" y="1582"/>
                </a:cubicBezTo>
                <a:cubicBezTo>
                  <a:pt x="5982" y="1568"/>
                  <a:pt x="5982" y="1568"/>
                  <a:pt x="5982" y="1568"/>
                </a:cubicBezTo>
                <a:cubicBezTo>
                  <a:pt x="5973" y="1562"/>
                  <a:pt x="5973" y="1562"/>
                  <a:pt x="5973" y="1562"/>
                </a:cubicBezTo>
                <a:cubicBezTo>
                  <a:pt x="5977" y="1558"/>
                  <a:pt x="5977" y="1558"/>
                  <a:pt x="5977" y="1558"/>
                </a:cubicBezTo>
                <a:cubicBezTo>
                  <a:pt x="5988" y="1564"/>
                  <a:pt x="5988" y="1564"/>
                  <a:pt x="5988" y="1564"/>
                </a:cubicBezTo>
                <a:cubicBezTo>
                  <a:pt x="5997" y="1573"/>
                  <a:pt x="5997" y="1573"/>
                  <a:pt x="5997" y="1573"/>
                </a:cubicBezTo>
                <a:cubicBezTo>
                  <a:pt x="5997" y="1573"/>
                  <a:pt x="6010" y="1576"/>
                  <a:pt x="6012" y="1575"/>
                </a:cubicBezTo>
                <a:cubicBezTo>
                  <a:pt x="6013" y="1574"/>
                  <a:pt x="6022" y="1566"/>
                  <a:pt x="6022" y="1566"/>
                </a:cubicBezTo>
                <a:cubicBezTo>
                  <a:pt x="6030" y="1564"/>
                  <a:pt x="6030" y="1564"/>
                  <a:pt x="6030" y="1564"/>
                </a:cubicBezTo>
                <a:cubicBezTo>
                  <a:pt x="6041" y="1551"/>
                  <a:pt x="6041" y="1551"/>
                  <a:pt x="6041" y="1551"/>
                </a:cubicBezTo>
                <a:cubicBezTo>
                  <a:pt x="6040" y="1536"/>
                  <a:pt x="6040" y="1536"/>
                  <a:pt x="6040" y="1536"/>
                </a:cubicBezTo>
                <a:cubicBezTo>
                  <a:pt x="6024" y="1535"/>
                  <a:pt x="6024" y="1535"/>
                  <a:pt x="6024" y="1535"/>
                </a:cubicBezTo>
                <a:cubicBezTo>
                  <a:pt x="6019" y="1531"/>
                  <a:pt x="6019" y="1531"/>
                  <a:pt x="6019" y="1531"/>
                </a:cubicBezTo>
                <a:cubicBezTo>
                  <a:pt x="6022" y="1524"/>
                  <a:pt x="6022" y="1524"/>
                  <a:pt x="6022" y="1524"/>
                </a:cubicBezTo>
                <a:cubicBezTo>
                  <a:pt x="6018" y="1515"/>
                  <a:pt x="6018" y="1515"/>
                  <a:pt x="6018" y="1515"/>
                </a:cubicBezTo>
                <a:cubicBezTo>
                  <a:pt x="6010" y="1515"/>
                  <a:pt x="6010" y="1515"/>
                  <a:pt x="6010" y="1515"/>
                </a:cubicBezTo>
                <a:cubicBezTo>
                  <a:pt x="6013" y="1510"/>
                  <a:pt x="6013" y="1510"/>
                  <a:pt x="6013" y="1510"/>
                </a:cubicBezTo>
                <a:cubicBezTo>
                  <a:pt x="6023" y="1507"/>
                  <a:pt x="6023" y="1507"/>
                  <a:pt x="6023" y="1507"/>
                </a:cubicBezTo>
                <a:cubicBezTo>
                  <a:pt x="6033" y="1504"/>
                  <a:pt x="6033" y="1504"/>
                  <a:pt x="6033" y="1504"/>
                </a:cubicBezTo>
                <a:cubicBezTo>
                  <a:pt x="6035" y="1494"/>
                  <a:pt x="6035" y="1494"/>
                  <a:pt x="6035" y="1494"/>
                </a:cubicBezTo>
                <a:cubicBezTo>
                  <a:pt x="6030" y="1482"/>
                  <a:pt x="6030" y="1482"/>
                  <a:pt x="6030" y="1482"/>
                </a:cubicBezTo>
                <a:cubicBezTo>
                  <a:pt x="6023" y="1476"/>
                  <a:pt x="6023" y="1476"/>
                  <a:pt x="6023" y="1476"/>
                </a:cubicBezTo>
                <a:cubicBezTo>
                  <a:pt x="6018" y="1465"/>
                  <a:pt x="6018" y="1465"/>
                  <a:pt x="6018" y="1465"/>
                </a:cubicBezTo>
                <a:cubicBezTo>
                  <a:pt x="6019" y="1455"/>
                  <a:pt x="6019" y="1455"/>
                  <a:pt x="6019" y="1455"/>
                </a:cubicBezTo>
                <a:cubicBezTo>
                  <a:pt x="6024" y="1451"/>
                  <a:pt x="6024" y="1451"/>
                  <a:pt x="6024" y="1451"/>
                </a:cubicBezTo>
                <a:cubicBezTo>
                  <a:pt x="6021" y="1446"/>
                  <a:pt x="6021" y="1446"/>
                  <a:pt x="6021" y="1446"/>
                </a:cubicBezTo>
                <a:cubicBezTo>
                  <a:pt x="6005" y="1451"/>
                  <a:pt x="6005" y="1451"/>
                  <a:pt x="6005" y="1451"/>
                </a:cubicBezTo>
                <a:cubicBezTo>
                  <a:pt x="5986" y="1454"/>
                  <a:pt x="5986" y="1454"/>
                  <a:pt x="5986" y="1454"/>
                </a:cubicBezTo>
                <a:cubicBezTo>
                  <a:pt x="5986" y="1449"/>
                  <a:pt x="5986" y="1449"/>
                  <a:pt x="5986" y="1449"/>
                </a:cubicBezTo>
                <a:cubicBezTo>
                  <a:pt x="5993" y="1446"/>
                  <a:pt x="5993" y="1446"/>
                  <a:pt x="5993" y="1446"/>
                </a:cubicBezTo>
                <a:cubicBezTo>
                  <a:pt x="6013" y="1441"/>
                  <a:pt x="6013" y="1441"/>
                  <a:pt x="6013" y="1441"/>
                </a:cubicBezTo>
                <a:cubicBezTo>
                  <a:pt x="6023" y="1431"/>
                  <a:pt x="6023" y="1431"/>
                  <a:pt x="6023" y="1431"/>
                </a:cubicBezTo>
                <a:cubicBezTo>
                  <a:pt x="6018" y="1421"/>
                  <a:pt x="6018" y="1421"/>
                  <a:pt x="6018" y="1421"/>
                </a:cubicBezTo>
                <a:cubicBezTo>
                  <a:pt x="6011" y="1417"/>
                  <a:pt x="6011" y="1417"/>
                  <a:pt x="6011" y="1417"/>
                </a:cubicBezTo>
                <a:cubicBezTo>
                  <a:pt x="6011" y="1408"/>
                  <a:pt x="6011" y="1408"/>
                  <a:pt x="6011" y="1408"/>
                </a:cubicBezTo>
                <a:cubicBezTo>
                  <a:pt x="6012" y="1397"/>
                  <a:pt x="6012" y="1397"/>
                  <a:pt x="6012" y="1397"/>
                </a:cubicBezTo>
                <a:cubicBezTo>
                  <a:pt x="6004" y="1388"/>
                  <a:pt x="6004" y="1388"/>
                  <a:pt x="6004" y="1388"/>
                </a:cubicBezTo>
                <a:cubicBezTo>
                  <a:pt x="5994" y="1386"/>
                  <a:pt x="5994" y="1386"/>
                  <a:pt x="5994" y="1386"/>
                </a:cubicBezTo>
                <a:cubicBezTo>
                  <a:pt x="5998" y="1378"/>
                  <a:pt x="5998" y="1378"/>
                  <a:pt x="5998" y="1378"/>
                </a:cubicBezTo>
                <a:cubicBezTo>
                  <a:pt x="6001" y="1371"/>
                  <a:pt x="6001" y="1371"/>
                  <a:pt x="6001" y="1371"/>
                </a:cubicBezTo>
                <a:cubicBezTo>
                  <a:pt x="5994" y="1364"/>
                  <a:pt x="5994" y="1364"/>
                  <a:pt x="5994" y="1364"/>
                </a:cubicBezTo>
                <a:cubicBezTo>
                  <a:pt x="5983" y="1367"/>
                  <a:pt x="5983" y="1367"/>
                  <a:pt x="5983" y="1367"/>
                </a:cubicBezTo>
                <a:cubicBezTo>
                  <a:pt x="5984" y="1359"/>
                  <a:pt x="5984" y="1359"/>
                  <a:pt x="5984" y="1359"/>
                </a:cubicBezTo>
                <a:cubicBezTo>
                  <a:pt x="5996" y="1351"/>
                  <a:pt x="5996" y="1351"/>
                  <a:pt x="5996" y="1351"/>
                </a:cubicBezTo>
                <a:cubicBezTo>
                  <a:pt x="5993" y="1340"/>
                  <a:pt x="5993" y="1340"/>
                  <a:pt x="5993" y="1340"/>
                </a:cubicBezTo>
                <a:cubicBezTo>
                  <a:pt x="5994" y="1331"/>
                  <a:pt x="5994" y="1331"/>
                  <a:pt x="5994" y="1331"/>
                </a:cubicBezTo>
                <a:cubicBezTo>
                  <a:pt x="5999" y="1322"/>
                  <a:pt x="5999" y="1322"/>
                  <a:pt x="5999" y="1322"/>
                </a:cubicBezTo>
                <a:cubicBezTo>
                  <a:pt x="5991" y="1312"/>
                  <a:pt x="5991" y="1312"/>
                  <a:pt x="5991" y="1312"/>
                </a:cubicBezTo>
                <a:cubicBezTo>
                  <a:pt x="5977" y="1313"/>
                  <a:pt x="5977" y="1313"/>
                  <a:pt x="5977" y="1313"/>
                </a:cubicBezTo>
                <a:cubicBezTo>
                  <a:pt x="5970" y="1324"/>
                  <a:pt x="5970" y="1324"/>
                  <a:pt x="5970" y="1324"/>
                </a:cubicBezTo>
                <a:cubicBezTo>
                  <a:pt x="5961" y="1339"/>
                  <a:pt x="5961" y="1339"/>
                  <a:pt x="5961" y="1339"/>
                </a:cubicBezTo>
                <a:cubicBezTo>
                  <a:pt x="5947" y="1351"/>
                  <a:pt x="5947" y="1351"/>
                  <a:pt x="5947" y="1351"/>
                </a:cubicBezTo>
                <a:cubicBezTo>
                  <a:pt x="5936" y="1356"/>
                  <a:pt x="5936" y="1356"/>
                  <a:pt x="5936" y="1356"/>
                </a:cubicBezTo>
                <a:cubicBezTo>
                  <a:pt x="5922" y="1361"/>
                  <a:pt x="5922" y="1361"/>
                  <a:pt x="5922" y="1361"/>
                </a:cubicBezTo>
                <a:cubicBezTo>
                  <a:pt x="5916" y="1372"/>
                  <a:pt x="5916" y="1372"/>
                  <a:pt x="5916" y="1372"/>
                </a:cubicBezTo>
                <a:cubicBezTo>
                  <a:pt x="5920" y="1377"/>
                  <a:pt x="5920" y="1377"/>
                  <a:pt x="5920" y="1377"/>
                </a:cubicBezTo>
                <a:cubicBezTo>
                  <a:pt x="5919" y="1383"/>
                  <a:pt x="5919" y="1383"/>
                  <a:pt x="5919" y="1383"/>
                </a:cubicBezTo>
                <a:cubicBezTo>
                  <a:pt x="5912" y="1387"/>
                  <a:pt x="5912" y="1387"/>
                  <a:pt x="5912" y="1387"/>
                </a:cubicBezTo>
                <a:cubicBezTo>
                  <a:pt x="5903" y="1392"/>
                  <a:pt x="5903" y="1392"/>
                  <a:pt x="5903" y="1392"/>
                </a:cubicBezTo>
                <a:cubicBezTo>
                  <a:pt x="5897" y="1397"/>
                  <a:pt x="5897" y="1397"/>
                  <a:pt x="5897" y="1397"/>
                </a:cubicBezTo>
                <a:cubicBezTo>
                  <a:pt x="5891" y="1399"/>
                  <a:pt x="5891" y="1399"/>
                  <a:pt x="5891" y="1399"/>
                </a:cubicBezTo>
                <a:cubicBezTo>
                  <a:pt x="5889" y="1409"/>
                  <a:pt x="5889" y="1409"/>
                  <a:pt x="5889" y="1409"/>
                </a:cubicBezTo>
                <a:cubicBezTo>
                  <a:pt x="5879" y="1415"/>
                  <a:pt x="5879" y="1415"/>
                  <a:pt x="5879" y="1415"/>
                </a:cubicBezTo>
                <a:cubicBezTo>
                  <a:pt x="5868" y="1421"/>
                  <a:pt x="5868" y="1421"/>
                  <a:pt x="5868" y="1421"/>
                </a:cubicBezTo>
                <a:cubicBezTo>
                  <a:pt x="5855" y="1429"/>
                  <a:pt x="5855" y="1429"/>
                  <a:pt x="5855" y="1429"/>
                </a:cubicBezTo>
                <a:cubicBezTo>
                  <a:pt x="5855" y="1437"/>
                  <a:pt x="5855" y="1437"/>
                  <a:pt x="5855" y="1437"/>
                </a:cubicBezTo>
                <a:cubicBezTo>
                  <a:pt x="5854" y="1449"/>
                  <a:pt x="5854" y="1449"/>
                  <a:pt x="5854" y="1449"/>
                </a:cubicBezTo>
                <a:cubicBezTo>
                  <a:pt x="5845" y="1457"/>
                  <a:pt x="5845" y="1457"/>
                  <a:pt x="5845" y="1457"/>
                </a:cubicBezTo>
                <a:cubicBezTo>
                  <a:pt x="5842" y="1453"/>
                  <a:pt x="5842" y="1453"/>
                  <a:pt x="5842" y="1453"/>
                </a:cubicBezTo>
                <a:cubicBezTo>
                  <a:pt x="5847" y="1446"/>
                  <a:pt x="5847" y="1446"/>
                  <a:pt x="5847" y="1446"/>
                </a:cubicBezTo>
                <a:cubicBezTo>
                  <a:pt x="5850" y="1431"/>
                  <a:pt x="5850" y="1431"/>
                  <a:pt x="5850" y="1431"/>
                </a:cubicBezTo>
                <a:cubicBezTo>
                  <a:pt x="5839" y="1422"/>
                  <a:pt x="5839" y="1422"/>
                  <a:pt x="5839" y="1422"/>
                </a:cubicBezTo>
                <a:cubicBezTo>
                  <a:pt x="5832" y="1428"/>
                  <a:pt x="5832" y="1428"/>
                  <a:pt x="5832" y="1428"/>
                </a:cubicBezTo>
                <a:cubicBezTo>
                  <a:pt x="5821" y="1439"/>
                  <a:pt x="5821" y="1439"/>
                  <a:pt x="5821" y="1439"/>
                </a:cubicBezTo>
                <a:cubicBezTo>
                  <a:pt x="5814" y="1447"/>
                  <a:pt x="5814" y="1447"/>
                  <a:pt x="5814" y="1447"/>
                </a:cubicBezTo>
                <a:cubicBezTo>
                  <a:pt x="5797" y="1447"/>
                  <a:pt x="5797" y="1447"/>
                  <a:pt x="5797" y="1447"/>
                </a:cubicBezTo>
                <a:cubicBezTo>
                  <a:pt x="5786" y="1454"/>
                  <a:pt x="5786" y="1454"/>
                  <a:pt x="5786" y="1454"/>
                </a:cubicBezTo>
                <a:cubicBezTo>
                  <a:pt x="5769" y="1460"/>
                  <a:pt x="5769" y="1460"/>
                  <a:pt x="5769" y="1460"/>
                </a:cubicBezTo>
                <a:cubicBezTo>
                  <a:pt x="5754" y="1469"/>
                  <a:pt x="5754" y="1469"/>
                  <a:pt x="5754" y="1469"/>
                </a:cubicBezTo>
                <a:cubicBezTo>
                  <a:pt x="5740" y="1481"/>
                  <a:pt x="5740" y="1481"/>
                  <a:pt x="5740" y="1481"/>
                </a:cubicBezTo>
                <a:cubicBezTo>
                  <a:pt x="5737" y="1477"/>
                  <a:pt x="5737" y="1477"/>
                  <a:pt x="5737" y="1477"/>
                </a:cubicBezTo>
                <a:cubicBezTo>
                  <a:pt x="5754" y="1461"/>
                  <a:pt x="5754" y="1461"/>
                  <a:pt x="5754" y="1461"/>
                </a:cubicBezTo>
                <a:cubicBezTo>
                  <a:pt x="5751" y="1456"/>
                  <a:pt x="5751" y="1456"/>
                  <a:pt x="5751" y="1456"/>
                </a:cubicBezTo>
                <a:cubicBezTo>
                  <a:pt x="5749" y="1447"/>
                  <a:pt x="5749" y="1447"/>
                  <a:pt x="5749" y="1447"/>
                </a:cubicBezTo>
                <a:cubicBezTo>
                  <a:pt x="5735" y="1444"/>
                  <a:pt x="5735" y="1444"/>
                  <a:pt x="5735" y="1444"/>
                </a:cubicBezTo>
                <a:cubicBezTo>
                  <a:pt x="5732" y="1435"/>
                  <a:pt x="5732" y="1435"/>
                  <a:pt x="5732" y="1435"/>
                </a:cubicBezTo>
                <a:cubicBezTo>
                  <a:pt x="5733" y="1423"/>
                  <a:pt x="5733" y="1423"/>
                  <a:pt x="5733" y="1423"/>
                </a:cubicBezTo>
                <a:cubicBezTo>
                  <a:pt x="5724" y="1416"/>
                  <a:pt x="5724" y="1416"/>
                  <a:pt x="5724" y="1416"/>
                </a:cubicBezTo>
                <a:cubicBezTo>
                  <a:pt x="5710" y="1420"/>
                  <a:pt x="5710" y="1420"/>
                  <a:pt x="5710" y="1420"/>
                </a:cubicBezTo>
                <a:cubicBezTo>
                  <a:pt x="5689" y="1423"/>
                  <a:pt x="5689" y="1423"/>
                  <a:pt x="5689" y="1423"/>
                </a:cubicBezTo>
                <a:cubicBezTo>
                  <a:pt x="5673" y="1428"/>
                  <a:pt x="5673" y="1428"/>
                  <a:pt x="5673" y="1428"/>
                </a:cubicBezTo>
                <a:cubicBezTo>
                  <a:pt x="5654" y="1437"/>
                  <a:pt x="5654" y="1437"/>
                  <a:pt x="5654" y="1437"/>
                </a:cubicBezTo>
                <a:cubicBezTo>
                  <a:pt x="5651" y="1433"/>
                  <a:pt x="5651" y="1433"/>
                  <a:pt x="5651" y="1433"/>
                </a:cubicBezTo>
                <a:cubicBezTo>
                  <a:pt x="5650" y="1423"/>
                  <a:pt x="5650" y="1423"/>
                  <a:pt x="5650" y="1423"/>
                </a:cubicBezTo>
                <a:cubicBezTo>
                  <a:pt x="5650" y="1423"/>
                  <a:pt x="5656" y="1418"/>
                  <a:pt x="5660" y="1418"/>
                </a:cubicBezTo>
                <a:cubicBezTo>
                  <a:pt x="5664" y="1419"/>
                  <a:pt x="5667" y="1419"/>
                  <a:pt x="5668" y="1419"/>
                </a:cubicBezTo>
                <a:cubicBezTo>
                  <a:pt x="5670" y="1419"/>
                  <a:pt x="5680" y="1417"/>
                  <a:pt x="5682" y="1416"/>
                </a:cubicBezTo>
                <a:cubicBezTo>
                  <a:pt x="5684" y="1415"/>
                  <a:pt x="5690" y="1410"/>
                  <a:pt x="5690" y="1410"/>
                </a:cubicBezTo>
                <a:cubicBezTo>
                  <a:pt x="5690" y="1410"/>
                  <a:pt x="5690" y="1403"/>
                  <a:pt x="5692" y="1403"/>
                </a:cubicBezTo>
                <a:cubicBezTo>
                  <a:pt x="5694" y="1402"/>
                  <a:pt x="5706" y="1396"/>
                  <a:pt x="5706" y="1396"/>
                </a:cubicBezTo>
                <a:cubicBezTo>
                  <a:pt x="5705" y="1386"/>
                  <a:pt x="5705" y="1386"/>
                  <a:pt x="5705" y="1386"/>
                </a:cubicBezTo>
                <a:cubicBezTo>
                  <a:pt x="5695" y="1383"/>
                  <a:pt x="5695" y="1383"/>
                  <a:pt x="5695" y="1383"/>
                </a:cubicBezTo>
                <a:cubicBezTo>
                  <a:pt x="5699" y="1374"/>
                  <a:pt x="5699" y="1374"/>
                  <a:pt x="5699" y="1374"/>
                </a:cubicBezTo>
                <a:cubicBezTo>
                  <a:pt x="5711" y="1365"/>
                  <a:pt x="5711" y="1365"/>
                  <a:pt x="5711" y="1365"/>
                </a:cubicBezTo>
                <a:cubicBezTo>
                  <a:pt x="5715" y="1351"/>
                  <a:pt x="5715" y="1351"/>
                  <a:pt x="5715" y="1351"/>
                </a:cubicBezTo>
                <a:cubicBezTo>
                  <a:pt x="5711" y="1346"/>
                  <a:pt x="5711" y="1346"/>
                  <a:pt x="5711" y="1346"/>
                </a:cubicBezTo>
                <a:cubicBezTo>
                  <a:pt x="5717" y="1335"/>
                  <a:pt x="5717" y="1335"/>
                  <a:pt x="5717" y="1335"/>
                </a:cubicBezTo>
                <a:cubicBezTo>
                  <a:pt x="5729" y="1328"/>
                  <a:pt x="5729" y="1328"/>
                  <a:pt x="5729" y="1328"/>
                </a:cubicBezTo>
                <a:cubicBezTo>
                  <a:pt x="5729" y="1311"/>
                  <a:pt x="5729" y="1311"/>
                  <a:pt x="5729" y="1311"/>
                </a:cubicBezTo>
                <a:cubicBezTo>
                  <a:pt x="5743" y="1304"/>
                  <a:pt x="5743" y="1304"/>
                  <a:pt x="5743" y="1304"/>
                </a:cubicBezTo>
                <a:cubicBezTo>
                  <a:pt x="5749" y="1295"/>
                  <a:pt x="5749" y="1295"/>
                  <a:pt x="5749" y="1295"/>
                </a:cubicBezTo>
                <a:cubicBezTo>
                  <a:pt x="5761" y="1295"/>
                  <a:pt x="5761" y="1295"/>
                  <a:pt x="5761" y="1295"/>
                </a:cubicBezTo>
                <a:cubicBezTo>
                  <a:pt x="5767" y="1287"/>
                  <a:pt x="5767" y="1287"/>
                  <a:pt x="5767" y="1287"/>
                </a:cubicBezTo>
                <a:cubicBezTo>
                  <a:pt x="5764" y="1275"/>
                  <a:pt x="5764" y="1275"/>
                  <a:pt x="5764" y="1275"/>
                </a:cubicBezTo>
                <a:cubicBezTo>
                  <a:pt x="5753" y="1278"/>
                  <a:pt x="5753" y="1278"/>
                  <a:pt x="5753" y="1278"/>
                </a:cubicBezTo>
                <a:cubicBezTo>
                  <a:pt x="5750" y="1286"/>
                  <a:pt x="5750" y="1286"/>
                  <a:pt x="5750" y="1286"/>
                </a:cubicBezTo>
                <a:cubicBezTo>
                  <a:pt x="5738" y="1290"/>
                  <a:pt x="5738" y="1290"/>
                  <a:pt x="5738" y="1290"/>
                </a:cubicBezTo>
                <a:cubicBezTo>
                  <a:pt x="5729" y="1289"/>
                  <a:pt x="5729" y="1289"/>
                  <a:pt x="5729" y="1289"/>
                </a:cubicBezTo>
                <a:cubicBezTo>
                  <a:pt x="5730" y="1282"/>
                  <a:pt x="5730" y="1282"/>
                  <a:pt x="5730" y="1282"/>
                </a:cubicBezTo>
                <a:cubicBezTo>
                  <a:pt x="5735" y="1278"/>
                  <a:pt x="5735" y="1278"/>
                  <a:pt x="5735" y="1278"/>
                </a:cubicBezTo>
                <a:cubicBezTo>
                  <a:pt x="5731" y="1272"/>
                  <a:pt x="5731" y="1272"/>
                  <a:pt x="5731" y="1272"/>
                </a:cubicBezTo>
                <a:cubicBezTo>
                  <a:pt x="5722" y="1273"/>
                  <a:pt x="5722" y="1273"/>
                  <a:pt x="5722" y="1273"/>
                </a:cubicBezTo>
                <a:cubicBezTo>
                  <a:pt x="5707" y="1277"/>
                  <a:pt x="5707" y="1277"/>
                  <a:pt x="5707" y="1277"/>
                </a:cubicBezTo>
                <a:cubicBezTo>
                  <a:pt x="5683" y="1270"/>
                  <a:pt x="5683" y="1270"/>
                  <a:pt x="5683" y="1270"/>
                </a:cubicBezTo>
                <a:cubicBezTo>
                  <a:pt x="5671" y="1266"/>
                  <a:pt x="5671" y="1266"/>
                  <a:pt x="5671" y="1266"/>
                </a:cubicBezTo>
                <a:cubicBezTo>
                  <a:pt x="5665" y="1257"/>
                  <a:pt x="5665" y="1257"/>
                  <a:pt x="5665" y="1257"/>
                </a:cubicBezTo>
                <a:cubicBezTo>
                  <a:pt x="5666" y="1248"/>
                  <a:pt x="5666" y="1248"/>
                  <a:pt x="5666" y="1248"/>
                </a:cubicBezTo>
                <a:cubicBezTo>
                  <a:pt x="5674" y="1243"/>
                  <a:pt x="5674" y="1243"/>
                  <a:pt x="5674" y="1243"/>
                </a:cubicBezTo>
                <a:cubicBezTo>
                  <a:pt x="5682" y="1240"/>
                  <a:pt x="5682" y="1240"/>
                  <a:pt x="5682" y="1240"/>
                </a:cubicBezTo>
                <a:cubicBezTo>
                  <a:pt x="5680" y="1235"/>
                  <a:pt x="5680" y="1235"/>
                  <a:pt x="5680" y="1235"/>
                </a:cubicBezTo>
                <a:cubicBezTo>
                  <a:pt x="5674" y="1231"/>
                  <a:pt x="5674" y="1231"/>
                  <a:pt x="5674" y="1231"/>
                </a:cubicBezTo>
                <a:cubicBezTo>
                  <a:pt x="5663" y="1236"/>
                  <a:pt x="5663" y="1236"/>
                  <a:pt x="5663" y="1236"/>
                </a:cubicBezTo>
                <a:cubicBezTo>
                  <a:pt x="5655" y="1241"/>
                  <a:pt x="5655" y="1241"/>
                  <a:pt x="5655" y="1241"/>
                </a:cubicBezTo>
                <a:cubicBezTo>
                  <a:pt x="5653" y="1234"/>
                  <a:pt x="5653" y="1234"/>
                  <a:pt x="5653" y="1234"/>
                </a:cubicBezTo>
                <a:cubicBezTo>
                  <a:pt x="5661" y="1227"/>
                  <a:pt x="5661" y="1227"/>
                  <a:pt x="5661" y="1227"/>
                </a:cubicBezTo>
                <a:cubicBezTo>
                  <a:pt x="5659" y="1219"/>
                  <a:pt x="5659" y="1219"/>
                  <a:pt x="5659" y="1219"/>
                </a:cubicBezTo>
                <a:cubicBezTo>
                  <a:pt x="5649" y="1219"/>
                  <a:pt x="5649" y="1219"/>
                  <a:pt x="5649" y="1219"/>
                </a:cubicBezTo>
                <a:cubicBezTo>
                  <a:pt x="5648" y="1212"/>
                  <a:pt x="5648" y="1212"/>
                  <a:pt x="5648" y="1212"/>
                </a:cubicBezTo>
                <a:cubicBezTo>
                  <a:pt x="5650" y="1208"/>
                  <a:pt x="5650" y="1208"/>
                  <a:pt x="5650" y="1208"/>
                </a:cubicBezTo>
                <a:cubicBezTo>
                  <a:pt x="5645" y="1204"/>
                  <a:pt x="5645" y="1204"/>
                  <a:pt x="5645" y="1204"/>
                </a:cubicBezTo>
                <a:cubicBezTo>
                  <a:pt x="5634" y="1204"/>
                  <a:pt x="5634" y="1204"/>
                  <a:pt x="5634" y="1204"/>
                </a:cubicBezTo>
                <a:cubicBezTo>
                  <a:pt x="5622" y="1189"/>
                  <a:pt x="5622" y="1189"/>
                  <a:pt x="5622" y="1189"/>
                </a:cubicBezTo>
                <a:cubicBezTo>
                  <a:pt x="5608" y="1183"/>
                  <a:pt x="5608" y="1183"/>
                  <a:pt x="5608" y="1183"/>
                </a:cubicBezTo>
                <a:cubicBezTo>
                  <a:pt x="5595" y="1186"/>
                  <a:pt x="5595" y="1186"/>
                  <a:pt x="5595" y="1186"/>
                </a:cubicBezTo>
                <a:cubicBezTo>
                  <a:pt x="5582" y="1192"/>
                  <a:pt x="5582" y="1192"/>
                  <a:pt x="5582" y="1192"/>
                </a:cubicBezTo>
                <a:cubicBezTo>
                  <a:pt x="5563" y="1195"/>
                  <a:pt x="5563" y="1195"/>
                  <a:pt x="5563" y="1195"/>
                </a:cubicBezTo>
                <a:cubicBezTo>
                  <a:pt x="5540" y="1197"/>
                  <a:pt x="5540" y="1197"/>
                  <a:pt x="5540" y="1197"/>
                </a:cubicBezTo>
                <a:cubicBezTo>
                  <a:pt x="5523" y="1195"/>
                  <a:pt x="5523" y="1195"/>
                  <a:pt x="5523" y="1195"/>
                </a:cubicBezTo>
                <a:cubicBezTo>
                  <a:pt x="5493" y="1194"/>
                  <a:pt x="5493" y="1194"/>
                  <a:pt x="5493" y="1194"/>
                </a:cubicBezTo>
                <a:cubicBezTo>
                  <a:pt x="5463" y="1180"/>
                  <a:pt x="5463" y="1180"/>
                  <a:pt x="5463" y="1180"/>
                </a:cubicBezTo>
                <a:cubicBezTo>
                  <a:pt x="5432" y="1176"/>
                  <a:pt x="5432" y="1176"/>
                  <a:pt x="5432" y="1176"/>
                </a:cubicBezTo>
                <a:cubicBezTo>
                  <a:pt x="5403" y="1181"/>
                  <a:pt x="5403" y="1181"/>
                  <a:pt x="5403" y="1181"/>
                </a:cubicBezTo>
                <a:cubicBezTo>
                  <a:pt x="5382" y="1195"/>
                  <a:pt x="5382" y="1195"/>
                  <a:pt x="5382" y="1195"/>
                </a:cubicBezTo>
                <a:cubicBezTo>
                  <a:pt x="5371" y="1212"/>
                  <a:pt x="5371" y="1212"/>
                  <a:pt x="5371" y="1212"/>
                </a:cubicBezTo>
                <a:cubicBezTo>
                  <a:pt x="5369" y="1226"/>
                  <a:pt x="5369" y="1226"/>
                  <a:pt x="5369" y="1226"/>
                </a:cubicBezTo>
                <a:cubicBezTo>
                  <a:pt x="5376" y="1235"/>
                  <a:pt x="5376" y="1235"/>
                  <a:pt x="5376" y="1235"/>
                </a:cubicBezTo>
                <a:cubicBezTo>
                  <a:pt x="5376" y="1242"/>
                  <a:pt x="5376" y="1242"/>
                  <a:pt x="5376" y="1242"/>
                </a:cubicBezTo>
                <a:cubicBezTo>
                  <a:pt x="5367" y="1248"/>
                  <a:pt x="5367" y="1248"/>
                  <a:pt x="5367" y="1248"/>
                </a:cubicBezTo>
                <a:cubicBezTo>
                  <a:pt x="5356" y="1263"/>
                  <a:pt x="5356" y="1263"/>
                  <a:pt x="5356" y="1263"/>
                </a:cubicBezTo>
                <a:cubicBezTo>
                  <a:pt x="5327" y="1280"/>
                  <a:pt x="5327" y="1280"/>
                  <a:pt x="5327" y="1280"/>
                </a:cubicBezTo>
                <a:cubicBezTo>
                  <a:pt x="5322" y="1286"/>
                  <a:pt x="5322" y="1286"/>
                  <a:pt x="5322" y="1286"/>
                </a:cubicBezTo>
                <a:cubicBezTo>
                  <a:pt x="5326" y="1290"/>
                  <a:pt x="5326" y="1290"/>
                  <a:pt x="5326" y="1290"/>
                </a:cubicBezTo>
                <a:cubicBezTo>
                  <a:pt x="5335" y="1289"/>
                  <a:pt x="5335" y="1289"/>
                  <a:pt x="5335" y="1289"/>
                </a:cubicBezTo>
                <a:cubicBezTo>
                  <a:pt x="5338" y="1291"/>
                  <a:pt x="5338" y="1291"/>
                  <a:pt x="5338" y="1291"/>
                </a:cubicBezTo>
                <a:cubicBezTo>
                  <a:pt x="5336" y="1295"/>
                  <a:pt x="5336" y="1295"/>
                  <a:pt x="5336" y="1295"/>
                </a:cubicBezTo>
                <a:cubicBezTo>
                  <a:pt x="5329" y="1300"/>
                  <a:pt x="5329" y="1300"/>
                  <a:pt x="5329" y="1300"/>
                </a:cubicBezTo>
                <a:cubicBezTo>
                  <a:pt x="5328" y="1308"/>
                  <a:pt x="5328" y="1308"/>
                  <a:pt x="5328" y="1308"/>
                </a:cubicBezTo>
                <a:cubicBezTo>
                  <a:pt x="5324" y="1314"/>
                  <a:pt x="5324" y="1314"/>
                  <a:pt x="5324" y="1314"/>
                </a:cubicBezTo>
                <a:cubicBezTo>
                  <a:pt x="5323" y="1333"/>
                  <a:pt x="5323" y="1333"/>
                  <a:pt x="5323" y="1333"/>
                </a:cubicBezTo>
                <a:cubicBezTo>
                  <a:pt x="5322" y="1344"/>
                  <a:pt x="5322" y="1344"/>
                  <a:pt x="5322" y="1344"/>
                </a:cubicBezTo>
                <a:cubicBezTo>
                  <a:pt x="5315" y="1354"/>
                  <a:pt x="5315" y="1354"/>
                  <a:pt x="5315" y="1354"/>
                </a:cubicBezTo>
                <a:cubicBezTo>
                  <a:pt x="5307" y="1360"/>
                  <a:pt x="5307" y="1360"/>
                  <a:pt x="5307" y="1360"/>
                </a:cubicBezTo>
                <a:cubicBezTo>
                  <a:pt x="5299" y="1363"/>
                  <a:pt x="5299" y="1363"/>
                  <a:pt x="5299" y="1363"/>
                </a:cubicBezTo>
                <a:cubicBezTo>
                  <a:pt x="5291" y="1364"/>
                  <a:pt x="5291" y="1364"/>
                  <a:pt x="5291" y="1364"/>
                </a:cubicBezTo>
                <a:cubicBezTo>
                  <a:pt x="5283" y="1375"/>
                  <a:pt x="5283" y="1375"/>
                  <a:pt x="5283" y="1375"/>
                </a:cubicBezTo>
                <a:cubicBezTo>
                  <a:pt x="5274" y="1379"/>
                  <a:pt x="5274" y="1379"/>
                  <a:pt x="5274" y="1379"/>
                </a:cubicBezTo>
                <a:cubicBezTo>
                  <a:pt x="5270" y="1388"/>
                  <a:pt x="5270" y="1388"/>
                  <a:pt x="5270" y="1388"/>
                </a:cubicBezTo>
                <a:cubicBezTo>
                  <a:pt x="5257" y="1395"/>
                  <a:pt x="5257" y="1395"/>
                  <a:pt x="5257" y="1395"/>
                </a:cubicBezTo>
                <a:cubicBezTo>
                  <a:pt x="5244" y="1401"/>
                  <a:pt x="5244" y="1401"/>
                  <a:pt x="5244" y="1401"/>
                </a:cubicBezTo>
                <a:cubicBezTo>
                  <a:pt x="5229" y="1411"/>
                  <a:pt x="5229" y="1411"/>
                  <a:pt x="5229" y="1411"/>
                </a:cubicBezTo>
                <a:cubicBezTo>
                  <a:pt x="5218" y="1412"/>
                  <a:pt x="5218" y="1412"/>
                  <a:pt x="5218" y="1412"/>
                </a:cubicBezTo>
                <a:cubicBezTo>
                  <a:pt x="5212" y="1421"/>
                  <a:pt x="5212" y="1421"/>
                  <a:pt x="5212" y="1421"/>
                </a:cubicBezTo>
                <a:cubicBezTo>
                  <a:pt x="5212" y="1421"/>
                  <a:pt x="5207" y="1427"/>
                  <a:pt x="5207" y="1429"/>
                </a:cubicBezTo>
                <a:cubicBezTo>
                  <a:pt x="5207" y="1431"/>
                  <a:pt x="5213" y="1439"/>
                  <a:pt x="5213" y="1439"/>
                </a:cubicBezTo>
                <a:cubicBezTo>
                  <a:pt x="5230" y="1453"/>
                  <a:pt x="5230" y="1453"/>
                  <a:pt x="5230" y="1453"/>
                </a:cubicBezTo>
                <a:cubicBezTo>
                  <a:pt x="5248" y="1466"/>
                  <a:pt x="5248" y="1466"/>
                  <a:pt x="5248" y="1466"/>
                </a:cubicBezTo>
                <a:cubicBezTo>
                  <a:pt x="5255" y="1490"/>
                  <a:pt x="5255" y="1490"/>
                  <a:pt x="5255" y="1490"/>
                </a:cubicBezTo>
                <a:cubicBezTo>
                  <a:pt x="5256" y="1516"/>
                  <a:pt x="5256" y="1516"/>
                  <a:pt x="5256" y="1516"/>
                </a:cubicBezTo>
                <a:cubicBezTo>
                  <a:pt x="5244" y="1541"/>
                  <a:pt x="5244" y="1541"/>
                  <a:pt x="5244" y="1541"/>
                </a:cubicBezTo>
                <a:cubicBezTo>
                  <a:pt x="5237" y="1560"/>
                  <a:pt x="5237" y="1560"/>
                  <a:pt x="5237" y="1560"/>
                </a:cubicBezTo>
                <a:cubicBezTo>
                  <a:pt x="5214" y="1594"/>
                  <a:pt x="5214" y="1594"/>
                  <a:pt x="5214" y="1594"/>
                </a:cubicBezTo>
                <a:cubicBezTo>
                  <a:pt x="5179" y="1617"/>
                  <a:pt x="5179" y="1617"/>
                  <a:pt x="5179" y="1617"/>
                </a:cubicBezTo>
                <a:cubicBezTo>
                  <a:pt x="5138" y="1643"/>
                  <a:pt x="5138" y="1643"/>
                  <a:pt x="5138" y="1643"/>
                </a:cubicBezTo>
                <a:cubicBezTo>
                  <a:pt x="5081" y="1670"/>
                  <a:pt x="5081" y="1670"/>
                  <a:pt x="5081" y="1670"/>
                </a:cubicBezTo>
                <a:cubicBezTo>
                  <a:pt x="5040" y="1683"/>
                  <a:pt x="5040" y="1683"/>
                  <a:pt x="5040" y="1683"/>
                </a:cubicBezTo>
                <a:cubicBezTo>
                  <a:pt x="5005" y="1692"/>
                  <a:pt x="5005" y="1692"/>
                  <a:pt x="5005" y="1692"/>
                </a:cubicBezTo>
                <a:cubicBezTo>
                  <a:pt x="4983" y="1697"/>
                  <a:pt x="4983" y="1697"/>
                  <a:pt x="4983" y="1697"/>
                </a:cubicBezTo>
                <a:cubicBezTo>
                  <a:pt x="4983" y="1703"/>
                  <a:pt x="4983" y="1703"/>
                  <a:pt x="4983" y="1703"/>
                </a:cubicBezTo>
                <a:cubicBezTo>
                  <a:pt x="4987" y="1707"/>
                  <a:pt x="4987" y="1707"/>
                  <a:pt x="4987" y="1707"/>
                </a:cubicBezTo>
                <a:cubicBezTo>
                  <a:pt x="4984" y="1719"/>
                  <a:pt x="4984" y="1719"/>
                  <a:pt x="4984" y="1719"/>
                </a:cubicBezTo>
                <a:cubicBezTo>
                  <a:pt x="4983" y="1730"/>
                  <a:pt x="4983" y="1730"/>
                  <a:pt x="4983" y="1730"/>
                </a:cubicBezTo>
                <a:cubicBezTo>
                  <a:pt x="4989" y="1736"/>
                  <a:pt x="4989" y="1736"/>
                  <a:pt x="4989" y="1736"/>
                </a:cubicBezTo>
                <a:cubicBezTo>
                  <a:pt x="4991" y="1744"/>
                  <a:pt x="4991" y="1744"/>
                  <a:pt x="4991" y="1744"/>
                </a:cubicBezTo>
                <a:cubicBezTo>
                  <a:pt x="4986" y="1754"/>
                  <a:pt x="4986" y="1754"/>
                  <a:pt x="4986" y="1754"/>
                </a:cubicBezTo>
                <a:cubicBezTo>
                  <a:pt x="4979" y="1766"/>
                  <a:pt x="4979" y="1766"/>
                  <a:pt x="4979" y="1766"/>
                </a:cubicBezTo>
                <a:cubicBezTo>
                  <a:pt x="4974" y="1777"/>
                  <a:pt x="4974" y="1777"/>
                  <a:pt x="4974" y="1777"/>
                </a:cubicBezTo>
                <a:cubicBezTo>
                  <a:pt x="4974" y="1777"/>
                  <a:pt x="4972" y="1784"/>
                  <a:pt x="4972" y="1786"/>
                </a:cubicBezTo>
                <a:cubicBezTo>
                  <a:pt x="4972" y="1788"/>
                  <a:pt x="4966" y="1801"/>
                  <a:pt x="4966" y="1801"/>
                </a:cubicBezTo>
                <a:cubicBezTo>
                  <a:pt x="4965" y="1810"/>
                  <a:pt x="4965" y="1810"/>
                  <a:pt x="4965" y="1810"/>
                </a:cubicBezTo>
                <a:cubicBezTo>
                  <a:pt x="4963" y="1821"/>
                  <a:pt x="4963" y="1821"/>
                  <a:pt x="4963" y="1821"/>
                </a:cubicBezTo>
                <a:cubicBezTo>
                  <a:pt x="4961" y="1833"/>
                  <a:pt x="4961" y="1833"/>
                  <a:pt x="4961" y="1833"/>
                </a:cubicBezTo>
                <a:cubicBezTo>
                  <a:pt x="4958" y="1843"/>
                  <a:pt x="4958" y="1843"/>
                  <a:pt x="4958" y="1843"/>
                </a:cubicBezTo>
                <a:cubicBezTo>
                  <a:pt x="4960" y="1857"/>
                  <a:pt x="4960" y="1857"/>
                  <a:pt x="4960" y="1857"/>
                </a:cubicBezTo>
                <a:cubicBezTo>
                  <a:pt x="4947" y="1873"/>
                  <a:pt x="4947" y="1873"/>
                  <a:pt x="4947" y="1873"/>
                </a:cubicBezTo>
                <a:cubicBezTo>
                  <a:pt x="4928" y="1885"/>
                  <a:pt x="4928" y="1885"/>
                  <a:pt x="4928" y="1885"/>
                </a:cubicBezTo>
                <a:cubicBezTo>
                  <a:pt x="4923" y="1890"/>
                  <a:pt x="4923" y="1890"/>
                  <a:pt x="4923" y="1890"/>
                </a:cubicBezTo>
                <a:cubicBezTo>
                  <a:pt x="4915" y="1897"/>
                  <a:pt x="4915" y="1897"/>
                  <a:pt x="4915" y="1897"/>
                </a:cubicBezTo>
                <a:cubicBezTo>
                  <a:pt x="4911" y="1900"/>
                  <a:pt x="4911" y="1900"/>
                  <a:pt x="4911" y="1900"/>
                </a:cubicBezTo>
                <a:cubicBezTo>
                  <a:pt x="4910" y="1906"/>
                  <a:pt x="4910" y="1906"/>
                  <a:pt x="4910" y="1906"/>
                </a:cubicBezTo>
                <a:cubicBezTo>
                  <a:pt x="4915" y="1911"/>
                  <a:pt x="4915" y="1911"/>
                  <a:pt x="4915" y="1911"/>
                </a:cubicBezTo>
                <a:cubicBezTo>
                  <a:pt x="4909" y="1924"/>
                  <a:pt x="4909" y="1924"/>
                  <a:pt x="4909" y="1924"/>
                </a:cubicBezTo>
                <a:cubicBezTo>
                  <a:pt x="4897" y="1933"/>
                  <a:pt x="4897" y="1933"/>
                  <a:pt x="4897" y="1933"/>
                </a:cubicBezTo>
                <a:cubicBezTo>
                  <a:pt x="4894" y="1930"/>
                  <a:pt x="4894" y="1930"/>
                  <a:pt x="4894" y="1930"/>
                </a:cubicBezTo>
                <a:cubicBezTo>
                  <a:pt x="4898" y="1920"/>
                  <a:pt x="4898" y="1920"/>
                  <a:pt x="4898" y="1920"/>
                </a:cubicBezTo>
                <a:cubicBezTo>
                  <a:pt x="4895" y="1913"/>
                  <a:pt x="4895" y="1913"/>
                  <a:pt x="4895" y="1913"/>
                </a:cubicBezTo>
                <a:cubicBezTo>
                  <a:pt x="4890" y="1906"/>
                  <a:pt x="4890" y="1906"/>
                  <a:pt x="4890" y="1906"/>
                </a:cubicBezTo>
                <a:cubicBezTo>
                  <a:pt x="4878" y="1908"/>
                  <a:pt x="4878" y="1908"/>
                  <a:pt x="4878" y="1908"/>
                </a:cubicBezTo>
                <a:cubicBezTo>
                  <a:pt x="4869" y="1917"/>
                  <a:pt x="4869" y="1917"/>
                  <a:pt x="4869" y="1917"/>
                </a:cubicBezTo>
                <a:cubicBezTo>
                  <a:pt x="4860" y="1926"/>
                  <a:pt x="4860" y="1926"/>
                  <a:pt x="4860" y="1926"/>
                </a:cubicBezTo>
                <a:cubicBezTo>
                  <a:pt x="4850" y="1936"/>
                  <a:pt x="4850" y="1936"/>
                  <a:pt x="4850" y="1936"/>
                </a:cubicBezTo>
                <a:cubicBezTo>
                  <a:pt x="4846" y="1941"/>
                  <a:pt x="4846" y="1941"/>
                  <a:pt x="4846" y="1941"/>
                </a:cubicBezTo>
                <a:cubicBezTo>
                  <a:pt x="4839" y="1937"/>
                  <a:pt x="4839" y="1937"/>
                  <a:pt x="4839" y="1937"/>
                </a:cubicBezTo>
                <a:cubicBezTo>
                  <a:pt x="4827" y="1930"/>
                  <a:pt x="4827" y="1930"/>
                  <a:pt x="4827" y="1930"/>
                </a:cubicBezTo>
                <a:cubicBezTo>
                  <a:pt x="4827" y="1930"/>
                  <a:pt x="4820" y="1928"/>
                  <a:pt x="4820" y="1927"/>
                </a:cubicBezTo>
                <a:cubicBezTo>
                  <a:pt x="4820" y="1926"/>
                  <a:pt x="4818" y="1917"/>
                  <a:pt x="4819" y="1914"/>
                </a:cubicBezTo>
                <a:cubicBezTo>
                  <a:pt x="4820" y="1912"/>
                  <a:pt x="4821" y="1895"/>
                  <a:pt x="4821" y="1895"/>
                </a:cubicBezTo>
                <a:cubicBezTo>
                  <a:pt x="4812" y="1883"/>
                  <a:pt x="4812" y="1883"/>
                  <a:pt x="4812" y="1883"/>
                </a:cubicBezTo>
                <a:cubicBezTo>
                  <a:pt x="4802" y="1877"/>
                  <a:pt x="4802" y="1877"/>
                  <a:pt x="4802" y="1877"/>
                </a:cubicBezTo>
                <a:cubicBezTo>
                  <a:pt x="4792" y="1868"/>
                  <a:pt x="4792" y="1868"/>
                  <a:pt x="4792" y="1868"/>
                </a:cubicBezTo>
                <a:cubicBezTo>
                  <a:pt x="4786" y="1865"/>
                  <a:pt x="4786" y="1865"/>
                  <a:pt x="4786" y="1865"/>
                </a:cubicBezTo>
                <a:cubicBezTo>
                  <a:pt x="4788" y="1857"/>
                  <a:pt x="4788" y="1857"/>
                  <a:pt x="4788" y="1857"/>
                </a:cubicBezTo>
                <a:cubicBezTo>
                  <a:pt x="4794" y="1854"/>
                  <a:pt x="4794" y="1854"/>
                  <a:pt x="4794" y="1854"/>
                </a:cubicBezTo>
                <a:cubicBezTo>
                  <a:pt x="4795" y="1845"/>
                  <a:pt x="4795" y="1845"/>
                  <a:pt x="4795" y="1845"/>
                </a:cubicBezTo>
                <a:cubicBezTo>
                  <a:pt x="4791" y="1836"/>
                  <a:pt x="4791" y="1836"/>
                  <a:pt x="4791" y="1836"/>
                </a:cubicBezTo>
                <a:cubicBezTo>
                  <a:pt x="4788" y="1823"/>
                  <a:pt x="4788" y="1823"/>
                  <a:pt x="4788" y="1823"/>
                </a:cubicBezTo>
                <a:cubicBezTo>
                  <a:pt x="4778" y="1818"/>
                  <a:pt x="4778" y="1818"/>
                  <a:pt x="4778" y="1818"/>
                </a:cubicBezTo>
                <a:cubicBezTo>
                  <a:pt x="4777" y="1809"/>
                  <a:pt x="4777" y="1809"/>
                  <a:pt x="4777" y="1809"/>
                </a:cubicBezTo>
                <a:cubicBezTo>
                  <a:pt x="4788" y="1798"/>
                  <a:pt x="4788" y="1798"/>
                  <a:pt x="4788" y="1798"/>
                </a:cubicBezTo>
                <a:cubicBezTo>
                  <a:pt x="4799" y="1792"/>
                  <a:pt x="4799" y="1792"/>
                  <a:pt x="4799" y="1792"/>
                </a:cubicBezTo>
                <a:cubicBezTo>
                  <a:pt x="4803" y="1779"/>
                  <a:pt x="4803" y="1779"/>
                  <a:pt x="4803" y="1779"/>
                </a:cubicBezTo>
                <a:cubicBezTo>
                  <a:pt x="4805" y="1769"/>
                  <a:pt x="4805" y="1769"/>
                  <a:pt x="4805" y="1769"/>
                </a:cubicBezTo>
                <a:cubicBezTo>
                  <a:pt x="4805" y="1769"/>
                  <a:pt x="4814" y="1762"/>
                  <a:pt x="4814" y="1761"/>
                </a:cubicBezTo>
                <a:cubicBezTo>
                  <a:pt x="4815" y="1761"/>
                  <a:pt x="4822" y="1755"/>
                  <a:pt x="4822" y="1755"/>
                </a:cubicBezTo>
                <a:cubicBezTo>
                  <a:pt x="4823" y="1743"/>
                  <a:pt x="4823" y="1743"/>
                  <a:pt x="4823" y="1743"/>
                </a:cubicBezTo>
                <a:cubicBezTo>
                  <a:pt x="4820" y="1729"/>
                  <a:pt x="4820" y="1729"/>
                  <a:pt x="4820" y="1729"/>
                </a:cubicBezTo>
                <a:cubicBezTo>
                  <a:pt x="4825" y="1718"/>
                  <a:pt x="4825" y="1718"/>
                  <a:pt x="4825" y="1718"/>
                </a:cubicBezTo>
                <a:cubicBezTo>
                  <a:pt x="4834" y="1710"/>
                  <a:pt x="4834" y="1710"/>
                  <a:pt x="4834" y="1710"/>
                </a:cubicBezTo>
                <a:cubicBezTo>
                  <a:pt x="4847" y="1697"/>
                  <a:pt x="4847" y="1697"/>
                  <a:pt x="4847" y="1697"/>
                </a:cubicBezTo>
                <a:cubicBezTo>
                  <a:pt x="4860" y="1687"/>
                  <a:pt x="4860" y="1687"/>
                  <a:pt x="4860" y="1687"/>
                </a:cubicBezTo>
                <a:cubicBezTo>
                  <a:pt x="4861" y="1674"/>
                  <a:pt x="4861" y="1674"/>
                  <a:pt x="4861" y="1674"/>
                </a:cubicBezTo>
                <a:cubicBezTo>
                  <a:pt x="4861" y="1664"/>
                  <a:pt x="4861" y="1664"/>
                  <a:pt x="4861" y="1664"/>
                </a:cubicBezTo>
                <a:cubicBezTo>
                  <a:pt x="4850" y="1661"/>
                  <a:pt x="4850" y="1661"/>
                  <a:pt x="4850" y="1661"/>
                </a:cubicBezTo>
                <a:cubicBezTo>
                  <a:pt x="4836" y="1665"/>
                  <a:pt x="4836" y="1665"/>
                  <a:pt x="4836" y="1665"/>
                </a:cubicBezTo>
                <a:cubicBezTo>
                  <a:pt x="4819" y="1658"/>
                  <a:pt x="4819" y="1658"/>
                  <a:pt x="4819" y="1658"/>
                </a:cubicBezTo>
                <a:cubicBezTo>
                  <a:pt x="4791" y="1657"/>
                  <a:pt x="4791" y="1657"/>
                  <a:pt x="4791" y="1657"/>
                </a:cubicBezTo>
                <a:cubicBezTo>
                  <a:pt x="4759" y="1657"/>
                  <a:pt x="4759" y="1657"/>
                  <a:pt x="4759" y="1657"/>
                </a:cubicBezTo>
                <a:cubicBezTo>
                  <a:pt x="4736" y="1660"/>
                  <a:pt x="4736" y="1660"/>
                  <a:pt x="4736" y="1660"/>
                </a:cubicBezTo>
                <a:cubicBezTo>
                  <a:pt x="4719" y="1654"/>
                  <a:pt x="4719" y="1654"/>
                  <a:pt x="4719" y="1654"/>
                </a:cubicBezTo>
                <a:cubicBezTo>
                  <a:pt x="4708" y="1644"/>
                  <a:pt x="4708" y="1644"/>
                  <a:pt x="4708" y="1644"/>
                </a:cubicBezTo>
                <a:cubicBezTo>
                  <a:pt x="4702" y="1632"/>
                  <a:pt x="4702" y="1632"/>
                  <a:pt x="4702" y="1632"/>
                </a:cubicBezTo>
                <a:cubicBezTo>
                  <a:pt x="4686" y="1625"/>
                  <a:pt x="4686" y="1625"/>
                  <a:pt x="4686" y="1625"/>
                </a:cubicBezTo>
                <a:cubicBezTo>
                  <a:pt x="4673" y="1625"/>
                  <a:pt x="4673" y="1625"/>
                  <a:pt x="4673" y="1625"/>
                </a:cubicBezTo>
                <a:cubicBezTo>
                  <a:pt x="4673" y="1625"/>
                  <a:pt x="4651" y="1611"/>
                  <a:pt x="4650" y="1611"/>
                </a:cubicBezTo>
                <a:cubicBezTo>
                  <a:pt x="4648" y="1612"/>
                  <a:pt x="4630" y="1608"/>
                  <a:pt x="4630" y="1608"/>
                </a:cubicBezTo>
                <a:cubicBezTo>
                  <a:pt x="4630" y="1608"/>
                  <a:pt x="4617" y="1596"/>
                  <a:pt x="4618" y="1595"/>
                </a:cubicBezTo>
                <a:cubicBezTo>
                  <a:pt x="4618" y="1594"/>
                  <a:pt x="4618" y="1577"/>
                  <a:pt x="4618" y="1577"/>
                </a:cubicBezTo>
                <a:cubicBezTo>
                  <a:pt x="4608" y="1569"/>
                  <a:pt x="4608" y="1569"/>
                  <a:pt x="4608" y="1569"/>
                </a:cubicBezTo>
                <a:cubicBezTo>
                  <a:pt x="4599" y="1563"/>
                  <a:pt x="4599" y="1563"/>
                  <a:pt x="4599" y="1563"/>
                </a:cubicBezTo>
                <a:cubicBezTo>
                  <a:pt x="4593" y="1552"/>
                  <a:pt x="4593" y="1552"/>
                  <a:pt x="4593" y="1552"/>
                </a:cubicBezTo>
                <a:cubicBezTo>
                  <a:pt x="4567" y="1548"/>
                  <a:pt x="4567" y="1548"/>
                  <a:pt x="4567" y="1548"/>
                </a:cubicBezTo>
                <a:cubicBezTo>
                  <a:pt x="4542" y="1540"/>
                  <a:pt x="4542" y="1540"/>
                  <a:pt x="4542" y="1540"/>
                </a:cubicBezTo>
                <a:cubicBezTo>
                  <a:pt x="4528" y="1530"/>
                  <a:pt x="4528" y="1530"/>
                  <a:pt x="4528" y="1530"/>
                </a:cubicBezTo>
                <a:cubicBezTo>
                  <a:pt x="4517" y="1525"/>
                  <a:pt x="4517" y="1525"/>
                  <a:pt x="4517" y="1525"/>
                </a:cubicBezTo>
                <a:cubicBezTo>
                  <a:pt x="4498" y="1521"/>
                  <a:pt x="4498" y="1521"/>
                  <a:pt x="4498" y="1521"/>
                </a:cubicBezTo>
                <a:cubicBezTo>
                  <a:pt x="4474" y="1523"/>
                  <a:pt x="4474" y="1523"/>
                  <a:pt x="4474" y="1523"/>
                </a:cubicBezTo>
                <a:cubicBezTo>
                  <a:pt x="4452" y="1530"/>
                  <a:pt x="4452" y="1530"/>
                  <a:pt x="4452" y="1530"/>
                </a:cubicBezTo>
                <a:cubicBezTo>
                  <a:pt x="4423" y="1535"/>
                  <a:pt x="4423" y="1535"/>
                  <a:pt x="4423" y="1535"/>
                </a:cubicBezTo>
                <a:cubicBezTo>
                  <a:pt x="4409" y="1536"/>
                  <a:pt x="4409" y="1536"/>
                  <a:pt x="4409" y="1536"/>
                </a:cubicBezTo>
                <a:cubicBezTo>
                  <a:pt x="4408" y="1528"/>
                  <a:pt x="4408" y="1528"/>
                  <a:pt x="4408" y="1528"/>
                </a:cubicBezTo>
                <a:cubicBezTo>
                  <a:pt x="4416" y="1522"/>
                  <a:pt x="4416" y="1522"/>
                  <a:pt x="4416" y="1522"/>
                </a:cubicBezTo>
                <a:cubicBezTo>
                  <a:pt x="4416" y="1522"/>
                  <a:pt x="4426" y="1514"/>
                  <a:pt x="4427" y="1513"/>
                </a:cubicBezTo>
                <a:cubicBezTo>
                  <a:pt x="4428" y="1511"/>
                  <a:pt x="4432" y="1494"/>
                  <a:pt x="4432" y="1494"/>
                </a:cubicBezTo>
                <a:cubicBezTo>
                  <a:pt x="4431" y="1480"/>
                  <a:pt x="4431" y="1480"/>
                  <a:pt x="4431" y="1480"/>
                </a:cubicBezTo>
                <a:cubicBezTo>
                  <a:pt x="4441" y="1464"/>
                  <a:pt x="4441" y="1464"/>
                  <a:pt x="4441" y="1464"/>
                </a:cubicBezTo>
                <a:cubicBezTo>
                  <a:pt x="4444" y="1442"/>
                  <a:pt x="4444" y="1442"/>
                  <a:pt x="4444" y="1442"/>
                </a:cubicBezTo>
                <a:cubicBezTo>
                  <a:pt x="4453" y="1428"/>
                  <a:pt x="4453" y="1428"/>
                  <a:pt x="4453" y="1428"/>
                </a:cubicBezTo>
                <a:cubicBezTo>
                  <a:pt x="4453" y="1420"/>
                  <a:pt x="4453" y="1420"/>
                  <a:pt x="4453" y="1420"/>
                </a:cubicBezTo>
                <a:cubicBezTo>
                  <a:pt x="4444" y="1417"/>
                  <a:pt x="4444" y="1417"/>
                  <a:pt x="4444" y="1417"/>
                </a:cubicBezTo>
                <a:cubicBezTo>
                  <a:pt x="4429" y="1422"/>
                  <a:pt x="4429" y="1422"/>
                  <a:pt x="4429" y="1422"/>
                </a:cubicBezTo>
                <a:cubicBezTo>
                  <a:pt x="4404" y="1422"/>
                  <a:pt x="4404" y="1422"/>
                  <a:pt x="4404" y="1422"/>
                </a:cubicBezTo>
                <a:cubicBezTo>
                  <a:pt x="4390" y="1415"/>
                  <a:pt x="4390" y="1415"/>
                  <a:pt x="4390" y="1415"/>
                </a:cubicBezTo>
                <a:cubicBezTo>
                  <a:pt x="4385" y="1400"/>
                  <a:pt x="4385" y="1400"/>
                  <a:pt x="4385" y="1400"/>
                </a:cubicBezTo>
                <a:cubicBezTo>
                  <a:pt x="4398" y="1392"/>
                  <a:pt x="4398" y="1392"/>
                  <a:pt x="4398" y="1392"/>
                </a:cubicBezTo>
                <a:cubicBezTo>
                  <a:pt x="4406" y="1375"/>
                  <a:pt x="4406" y="1375"/>
                  <a:pt x="4406" y="1375"/>
                </a:cubicBezTo>
                <a:cubicBezTo>
                  <a:pt x="4415" y="1361"/>
                  <a:pt x="4415" y="1361"/>
                  <a:pt x="4415" y="1361"/>
                </a:cubicBezTo>
                <a:cubicBezTo>
                  <a:pt x="4424" y="1354"/>
                  <a:pt x="4424" y="1354"/>
                  <a:pt x="4424" y="1354"/>
                </a:cubicBezTo>
                <a:cubicBezTo>
                  <a:pt x="4447" y="1325"/>
                  <a:pt x="4447" y="1325"/>
                  <a:pt x="4447" y="1325"/>
                </a:cubicBezTo>
                <a:cubicBezTo>
                  <a:pt x="4465" y="1305"/>
                  <a:pt x="4465" y="1305"/>
                  <a:pt x="4465" y="1305"/>
                </a:cubicBezTo>
                <a:cubicBezTo>
                  <a:pt x="4507" y="1279"/>
                  <a:pt x="4507" y="1279"/>
                  <a:pt x="4507" y="1279"/>
                </a:cubicBezTo>
                <a:cubicBezTo>
                  <a:pt x="4532" y="1259"/>
                  <a:pt x="4532" y="1259"/>
                  <a:pt x="4532" y="1259"/>
                </a:cubicBezTo>
                <a:cubicBezTo>
                  <a:pt x="4563" y="1235"/>
                  <a:pt x="4563" y="1235"/>
                  <a:pt x="4563" y="1235"/>
                </a:cubicBezTo>
                <a:cubicBezTo>
                  <a:pt x="4600" y="1215"/>
                  <a:pt x="4600" y="1215"/>
                  <a:pt x="4600" y="1215"/>
                </a:cubicBezTo>
                <a:cubicBezTo>
                  <a:pt x="4636" y="1196"/>
                  <a:pt x="4636" y="1196"/>
                  <a:pt x="4636" y="1196"/>
                </a:cubicBezTo>
                <a:cubicBezTo>
                  <a:pt x="4648" y="1192"/>
                  <a:pt x="4648" y="1192"/>
                  <a:pt x="4648" y="1192"/>
                </a:cubicBezTo>
                <a:cubicBezTo>
                  <a:pt x="4658" y="1192"/>
                  <a:pt x="4658" y="1192"/>
                  <a:pt x="4658" y="1192"/>
                </a:cubicBezTo>
                <a:cubicBezTo>
                  <a:pt x="4663" y="1185"/>
                  <a:pt x="4663" y="1185"/>
                  <a:pt x="4663" y="1185"/>
                </a:cubicBezTo>
                <a:cubicBezTo>
                  <a:pt x="4666" y="1176"/>
                  <a:pt x="4666" y="1176"/>
                  <a:pt x="4666" y="1176"/>
                </a:cubicBezTo>
                <a:cubicBezTo>
                  <a:pt x="4687" y="1169"/>
                  <a:pt x="4687" y="1169"/>
                  <a:pt x="4687" y="1169"/>
                </a:cubicBezTo>
                <a:cubicBezTo>
                  <a:pt x="4700" y="1173"/>
                  <a:pt x="4700" y="1173"/>
                  <a:pt x="4700" y="1173"/>
                </a:cubicBezTo>
                <a:cubicBezTo>
                  <a:pt x="4705" y="1168"/>
                  <a:pt x="4705" y="1168"/>
                  <a:pt x="4705" y="1168"/>
                </a:cubicBezTo>
                <a:cubicBezTo>
                  <a:pt x="4700" y="1162"/>
                  <a:pt x="4700" y="1162"/>
                  <a:pt x="4700" y="1162"/>
                </a:cubicBezTo>
                <a:cubicBezTo>
                  <a:pt x="4693" y="1156"/>
                  <a:pt x="4693" y="1156"/>
                  <a:pt x="4693" y="1156"/>
                </a:cubicBezTo>
                <a:cubicBezTo>
                  <a:pt x="4696" y="1152"/>
                  <a:pt x="4696" y="1152"/>
                  <a:pt x="4696" y="1152"/>
                </a:cubicBezTo>
                <a:cubicBezTo>
                  <a:pt x="4706" y="1151"/>
                  <a:pt x="4706" y="1151"/>
                  <a:pt x="4706" y="1151"/>
                </a:cubicBezTo>
                <a:cubicBezTo>
                  <a:pt x="4719" y="1155"/>
                  <a:pt x="4719" y="1155"/>
                  <a:pt x="4719" y="1155"/>
                </a:cubicBezTo>
                <a:cubicBezTo>
                  <a:pt x="4747" y="1156"/>
                  <a:pt x="4747" y="1156"/>
                  <a:pt x="4747" y="1156"/>
                </a:cubicBezTo>
                <a:cubicBezTo>
                  <a:pt x="4761" y="1150"/>
                  <a:pt x="4761" y="1150"/>
                  <a:pt x="4761" y="1150"/>
                </a:cubicBezTo>
                <a:cubicBezTo>
                  <a:pt x="4771" y="1146"/>
                  <a:pt x="4771" y="1146"/>
                  <a:pt x="4771" y="1146"/>
                </a:cubicBezTo>
                <a:cubicBezTo>
                  <a:pt x="4781" y="1146"/>
                  <a:pt x="4781" y="1146"/>
                  <a:pt x="4781" y="1146"/>
                </a:cubicBezTo>
                <a:cubicBezTo>
                  <a:pt x="4793" y="1142"/>
                  <a:pt x="4793" y="1142"/>
                  <a:pt x="4793" y="1142"/>
                </a:cubicBezTo>
                <a:cubicBezTo>
                  <a:pt x="4804" y="1129"/>
                  <a:pt x="4804" y="1129"/>
                  <a:pt x="4804" y="1129"/>
                </a:cubicBezTo>
                <a:cubicBezTo>
                  <a:pt x="4802" y="1118"/>
                  <a:pt x="4802" y="1118"/>
                  <a:pt x="4802" y="1118"/>
                </a:cubicBezTo>
                <a:cubicBezTo>
                  <a:pt x="4787" y="1111"/>
                  <a:pt x="4787" y="1111"/>
                  <a:pt x="4787" y="1111"/>
                </a:cubicBezTo>
                <a:cubicBezTo>
                  <a:pt x="4776" y="1106"/>
                  <a:pt x="4776" y="1106"/>
                  <a:pt x="4776" y="1106"/>
                </a:cubicBezTo>
                <a:cubicBezTo>
                  <a:pt x="4763" y="1097"/>
                  <a:pt x="4763" y="1097"/>
                  <a:pt x="4763" y="1097"/>
                </a:cubicBezTo>
                <a:cubicBezTo>
                  <a:pt x="4759" y="1094"/>
                  <a:pt x="4759" y="1094"/>
                  <a:pt x="4759" y="1094"/>
                </a:cubicBezTo>
                <a:cubicBezTo>
                  <a:pt x="4762" y="1089"/>
                  <a:pt x="4762" y="1089"/>
                  <a:pt x="4762" y="1089"/>
                </a:cubicBezTo>
                <a:cubicBezTo>
                  <a:pt x="4770" y="1090"/>
                  <a:pt x="4770" y="1090"/>
                  <a:pt x="4770" y="1090"/>
                </a:cubicBezTo>
                <a:cubicBezTo>
                  <a:pt x="4783" y="1097"/>
                  <a:pt x="4783" y="1097"/>
                  <a:pt x="4783" y="1097"/>
                </a:cubicBezTo>
                <a:cubicBezTo>
                  <a:pt x="4798" y="1104"/>
                  <a:pt x="4798" y="1104"/>
                  <a:pt x="4798" y="1104"/>
                </a:cubicBezTo>
                <a:cubicBezTo>
                  <a:pt x="4812" y="1107"/>
                  <a:pt x="4812" y="1107"/>
                  <a:pt x="4812" y="1107"/>
                </a:cubicBezTo>
                <a:cubicBezTo>
                  <a:pt x="4831" y="1103"/>
                  <a:pt x="4831" y="1103"/>
                  <a:pt x="4831" y="1103"/>
                </a:cubicBezTo>
                <a:cubicBezTo>
                  <a:pt x="4846" y="1102"/>
                  <a:pt x="4846" y="1102"/>
                  <a:pt x="4846" y="1102"/>
                </a:cubicBezTo>
                <a:cubicBezTo>
                  <a:pt x="4861" y="1091"/>
                  <a:pt x="4861" y="1091"/>
                  <a:pt x="4861" y="1091"/>
                </a:cubicBezTo>
                <a:cubicBezTo>
                  <a:pt x="4870" y="1082"/>
                  <a:pt x="4870" y="1082"/>
                  <a:pt x="4870" y="1082"/>
                </a:cubicBezTo>
                <a:cubicBezTo>
                  <a:pt x="4880" y="1075"/>
                  <a:pt x="4880" y="1075"/>
                  <a:pt x="4880" y="1075"/>
                </a:cubicBezTo>
                <a:cubicBezTo>
                  <a:pt x="4892" y="1069"/>
                  <a:pt x="4892" y="1069"/>
                  <a:pt x="4892" y="1069"/>
                </a:cubicBezTo>
                <a:cubicBezTo>
                  <a:pt x="4902" y="1076"/>
                  <a:pt x="4902" y="1076"/>
                  <a:pt x="4902" y="1076"/>
                </a:cubicBezTo>
                <a:cubicBezTo>
                  <a:pt x="4909" y="1083"/>
                  <a:pt x="4909" y="1083"/>
                  <a:pt x="4909" y="1083"/>
                </a:cubicBezTo>
                <a:cubicBezTo>
                  <a:pt x="4919" y="1085"/>
                  <a:pt x="4919" y="1085"/>
                  <a:pt x="4919" y="1085"/>
                </a:cubicBezTo>
                <a:cubicBezTo>
                  <a:pt x="4941" y="1084"/>
                  <a:pt x="4941" y="1084"/>
                  <a:pt x="4941" y="1084"/>
                </a:cubicBezTo>
                <a:cubicBezTo>
                  <a:pt x="4967" y="1075"/>
                  <a:pt x="4967" y="1075"/>
                  <a:pt x="4967" y="1075"/>
                </a:cubicBezTo>
                <a:cubicBezTo>
                  <a:pt x="4985" y="1066"/>
                  <a:pt x="4985" y="1066"/>
                  <a:pt x="4985" y="1066"/>
                </a:cubicBezTo>
                <a:cubicBezTo>
                  <a:pt x="5010" y="1050"/>
                  <a:pt x="5010" y="1050"/>
                  <a:pt x="5010" y="1050"/>
                </a:cubicBezTo>
                <a:cubicBezTo>
                  <a:pt x="5028" y="1041"/>
                  <a:pt x="5028" y="1041"/>
                  <a:pt x="5028" y="1041"/>
                </a:cubicBezTo>
                <a:cubicBezTo>
                  <a:pt x="5048" y="1029"/>
                  <a:pt x="5048" y="1029"/>
                  <a:pt x="5048" y="1029"/>
                </a:cubicBezTo>
                <a:cubicBezTo>
                  <a:pt x="5075" y="1015"/>
                  <a:pt x="5075" y="1015"/>
                  <a:pt x="5075" y="1015"/>
                </a:cubicBezTo>
                <a:cubicBezTo>
                  <a:pt x="5076" y="1005"/>
                  <a:pt x="5076" y="1005"/>
                  <a:pt x="5076" y="1005"/>
                </a:cubicBezTo>
                <a:cubicBezTo>
                  <a:pt x="5071" y="999"/>
                  <a:pt x="5071" y="999"/>
                  <a:pt x="5071" y="999"/>
                </a:cubicBezTo>
                <a:cubicBezTo>
                  <a:pt x="5049" y="995"/>
                  <a:pt x="5049" y="995"/>
                  <a:pt x="5049" y="995"/>
                </a:cubicBezTo>
                <a:cubicBezTo>
                  <a:pt x="5013" y="997"/>
                  <a:pt x="5013" y="997"/>
                  <a:pt x="5013" y="997"/>
                </a:cubicBezTo>
                <a:cubicBezTo>
                  <a:pt x="5013" y="997"/>
                  <a:pt x="4993" y="994"/>
                  <a:pt x="4992" y="993"/>
                </a:cubicBezTo>
                <a:cubicBezTo>
                  <a:pt x="4991" y="992"/>
                  <a:pt x="4978" y="981"/>
                  <a:pt x="4978" y="981"/>
                </a:cubicBezTo>
                <a:cubicBezTo>
                  <a:pt x="4978" y="981"/>
                  <a:pt x="4971" y="969"/>
                  <a:pt x="4971" y="969"/>
                </a:cubicBezTo>
                <a:cubicBezTo>
                  <a:pt x="4971" y="968"/>
                  <a:pt x="4975" y="959"/>
                  <a:pt x="4975" y="959"/>
                </a:cubicBezTo>
                <a:cubicBezTo>
                  <a:pt x="4988" y="957"/>
                  <a:pt x="4988" y="957"/>
                  <a:pt x="4988" y="957"/>
                </a:cubicBezTo>
                <a:cubicBezTo>
                  <a:pt x="5006" y="967"/>
                  <a:pt x="5006" y="967"/>
                  <a:pt x="5006" y="967"/>
                </a:cubicBezTo>
                <a:cubicBezTo>
                  <a:pt x="5018" y="979"/>
                  <a:pt x="5018" y="979"/>
                  <a:pt x="5018" y="979"/>
                </a:cubicBezTo>
                <a:cubicBezTo>
                  <a:pt x="5018" y="979"/>
                  <a:pt x="5034" y="988"/>
                  <a:pt x="5034" y="989"/>
                </a:cubicBezTo>
                <a:cubicBezTo>
                  <a:pt x="5035" y="989"/>
                  <a:pt x="5059" y="991"/>
                  <a:pt x="5059" y="991"/>
                </a:cubicBezTo>
                <a:cubicBezTo>
                  <a:pt x="5077" y="993"/>
                  <a:pt x="5077" y="993"/>
                  <a:pt x="5077" y="993"/>
                </a:cubicBezTo>
                <a:cubicBezTo>
                  <a:pt x="5105" y="980"/>
                  <a:pt x="5105" y="980"/>
                  <a:pt x="5105" y="980"/>
                </a:cubicBezTo>
                <a:cubicBezTo>
                  <a:pt x="5133" y="968"/>
                  <a:pt x="5133" y="968"/>
                  <a:pt x="5133" y="968"/>
                </a:cubicBezTo>
                <a:cubicBezTo>
                  <a:pt x="5150" y="956"/>
                  <a:pt x="5150" y="956"/>
                  <a:pt x="5150" y="956"/>
                </a:cubicBezTo>
                <a:cubicBezTo>
                  <a:pt x="5165" y="955"/>
                  <a:pt x="5165" y="955"/>
                  <a:pt x="5165" y="955"/>
                </a:cubicBezTo>
                <a:cubicBezTo>
                  <a:pt x="5176" y="953"/>
                  <a:pt x="5176" y="953"/>
                  <a:pt x="5176" y="953"/>
                </a:cubicBezTo>
                <a:cubicBezTo>
                  <a:pt x="5180" y="946"/>
                  <a:pt x="5180" y="946"/>
                  <a:pt x="5180" y="946"/>
                </a:cubicBezTo>
                <a:cubicBezTo>
                  <a:pt x="5171" y="940"/>
                  <a:pt x="5171" y="940"/>
                  <a:pt x="5171" y="940"/>
                </a:cubicBezTo>
                <a:cubicBezTo>
                  <a:pt x="5156" y="935"/>
                  <a:pt x="5156" y="935"/>
                  <a:pt x="5156" y="935"/>
                </a:cubicBezTo>
                <a:cubicBezTo>
                  <a:pt x="5151" y="928"/>
                  <a:pt x="5151" y="928"/>
                  <a:pt x="5151" y="928"/>
                </a:cubicBezTo>
                <a:cubicBezTo>
                  <a:pt x="5162" y="920"/>
                  <a:pt x="5162" y="920"/>
                  <a:pt x="5162" y="920"/>
                </a:cubicBezTo>
                <a:cubicBezTo>
                  <a:pt x="5194" y="919"/>
                  <a:pt x="5194" y="919"/>
                  <a:pt x="5194" y="919"/>
                </a:cubicBezTo>
                <a:cubicBezTo>
                  <a:pt x="5212" y="919"/>
                  <a:pt x="5212" y="919"/>
                  <a:pt x="5212" y="919"/>
                </a:cubicBezTo>
                <a:cubicBezTo>
                  <a:pt x="5223" y="926"/>
                  <a:pt x="5223" y="926"/>
                  <a:pt x="5223" y="926"/>
                </a:cubicBezTo>
                <a:cubicBezTo>
                  <a:pt x="5223" y="926"/>
                  <a:pt x="5226" y="936"/>
                  <a:pt x="5226" y="937"/>
                </a:cubicBezTo>
                <a:cubicBezTo>
                  <a:pt x="5226" y="938"/>
                  <a:pt x="5241" y="945"/>
                  <a:pt x="5241" y="945"/>
                </a:cubicBezTo>
                <a:cubicBezTo>
                  <a:pt x="5249" y="961"/>
                  <a:pt x="5249" y="961"/>
                  <a:pt x="5249" y="961"/>
                </a:cubicBezTo>
                <a:cubicBezTo>
                  <a:pt x="5255" y="974"/>
                  <a:pt x="5255" y="974"/>
                  <a:pt x="5255" y="974"/>
                </a:cubicBezTo>
                <a:cubicBezTo>
                  <a:pt x="5267" y="974"/>
                  <a:pt x="5267" y="974"/>
                  <a:pt x="5267" y="974"/>
                </a:cubicBezTo>
                <a:cubicBezTo>
                  <a:pt x="5278" y="967"/>
                  <a:pt x="5278" y="967"/>
                  <a:pt x="5278" y="967"/>
                </a:cubicBezTo>
                <a:cubicBezTo>
                  <a:pt x="5273" y="956"/>
                  <a:pt x="5273" y="956"/>
                  <a:pt x="5273" y="956"/>
                </a:cubicBezTo>
                <a:cubicBezTo>
                  <a:pt x="5262" y="950"/>
                  <a:pt x="5262" y="950"/>
                  <a:pt x="5262" y="950"/>
                </a:cubicBezTo>
                <a:cubicBezTo>
                  <a:pt x="5253" y="938"/>
                  <a:pt x="5253" y="938"/>
                  <a:pt x="5253" y="938"/>
                </a:cubicBezTo>
                <a:cubicBezTo>
                  <a:pt x="5257" y="932"/>
                  <a:pt x="5257" y="932"/>
                  <a:pt x="5257" y="932"/>
                </a:cubicBezTo>
                <a:cubicBezTo>
                  <a:pt x="5266" y="935"/>
                  <a:pt x="5266" y="935"/>
                  <a:pt x="5266" y="935"/>
                </a:cubicBezTo>
                <a:cubicBezTo>
                  <a:pt x="5276" y="943"/>
                  <a:pt x="5276" y="943"/>
                  <a:pt x="5276" y="943"/>
                </a:cubicBezTo>
                <a:cubicBezTo>
                  <a:pt x="5284" y="946"/>
                  <a:pt x="5284" y="946"/>
                  <a:pt x="5284" y="946"/>
                </a:cubicBezTo>
                <a:cubicBezTo>
                  <a:pt x="5296" y="941"/>
                  <a:pt x="5296" y="941"/>
                  <a:pt x="5296" y="941"/>
                </a:cubicBezTo>
                <a:cubicBezTo>
                  <a:pt x="5295" y="931"/>
                  <a:pt x="5295" y="931"/>
                  <a:pt x="5295" y="931"/>
                </a:cubicBezTo>
                <a:cubicBezTo>
                  <a:pt x="5287" y="921"/>
                  <a:pt x="5287" y="921"/>
                  <a:pt x="5287" y="921"/>
                </a:cubicBezTo>
                <a:cubicBezTo>
                  <a:pt x="5280" y="913"/>
                  <a:pt x="5280" y="913"/>
                  <a:pt x="5280" y="913"/>
                </a:cubicBezTo>
                <a:cubicBezTo>
                  <a:pt x="5274" y="902"/>
                  <a:pt x="5274" y="902"/>
                  <a:pt x="5274" y="902"/>
                </a:cubicBezTo>
                <a:cubicBezTo>
                  <a:pt x="5280" y="896"/>
                  <a:pt x="5280" y="896"/>
                  <a:pt x="5280" y="896"/>
                </a:cubicBezTo>
                <a:cubicBezTo>
                  <a:pt x="5292" y="894"/>
                  <a:pt x="5292" y="894"/>
                  <a:pt x="5292" y="894"/>
                </a:cubicBezTo>
                <a:cubicBezTo>
                  <a:pt x="5295" y="902"/>
                  <a:pt x="5295" y="902"/>
                  <a:pt x="5295" y="902"/>
                </a:cubicBezTo>
                <a:cubicBezTo>
                  <a:pt x="5295" y="902"/>
                  <a:pt x="5296" y="911"/>
                  <a:pt x="5296" y="912"/>
                </a:cubicBezTo>
                <a:cubicBezTo>
                  <a:pt x="5297" y="913"/>
                  <a:pt x="5305" y="917"/>
                  <a:pt x="5305" y="917"/>
                </a:cubicBezTo>
                <a:cubicBezTo>
                  <a:pt x="5305" y="917"/>
                  <a:pt x="5308" y="927"/>
                  <a:pt x="5308" y="928"/>
                </a:cubicBezTo>
                <a:cubicBezTo>
                  <a:pt x="5308" y="928"/>
                  <a:pt x="5309" y="935"/>
                  <a:pt x="5309" y="935"/>
                </a:cubicBezTo>
                <a:cubicBezTo>
                  <a:pt x="5317" y="936"/>
                  <a:pt x="5317" y="936"/>
                  <a:pt x="5317" y="936"/>
                </a:cubicBezTo>
                <a:cubicBezTo>
                  <a:pt x="5333" y="931"/>
                  <a:pt x="5333" y="931"/>
                  <a:pt x="5333" y="931"/>
                </a:cubicBezTo>
                <a:cubicBezTo>
                  <a:pt x="5338" y="920"/>
                  <a:pt x="5338" y="920"/>
                  <a:pt x="5338" y="920"/>
                </a:cubicBezTo>
                <a:cubicBezTo>
                  <a:pt x="5349" y="921"/>
                  <a:pt x="5349" y="921"/>
                  <a:pt x="5349" y="921"/>
                </a:cubicBezTo>
                <a:cubicBezTo>
                  <a:pt x="5362" y="921"/>
                  <a:pt x="5362" y="921"/>
                  <a:pt x="5362" y="921"/>
                </a:cubicBezTo>
                <a:cubicBezTo>
                  <a:pt x="5374" y="912"/>
                  <a:pt x="5374" y="912"/>
                  <a:pt x="5374" y="912"/>
                </a:cubicBezTo>
                <a:cubicBezTo>
                  <a:pt x="5386" y="910"/>
                  <a:pt x="5386" y="910"/>
                  <a:pt x="5386" y="910"/>
                </a:cubicBezTo>
                <a:cubicBezTo>
                  <a:pt x="5400" y="902"/>
                  <a:pt x="5400" y="902"/>
                  <a:pt x="5400" y="902"/>
                </a:cubicBezTo>
                <a:cubicBezTo>
                  <a:pt x="5411" y="894"/>
                  <a:pt x="5411" y="894"/>
                  <a:pt x="5411" y="894"/>
                </a:cubicBezTo>
                <a:cubicBezTo>
                  <a:pt x="5430" y="894"/>
                  <a:pt x="5430" y="894"/>
                  <a:pt x="5430" y="894"/>
                </a:cubicBezTo>
                <a:cubicBezTo>
                  <a:pt x="5446" y="890"/>
                  <a:pt x="5446" y="890"/>
                  <a:pt x="5446" y="890"/>
                </a:cubicBezTo>
                <a:cubicBezTo>
                  <a:pt x="5453" y="878"/>
                  <a:pt x="5453" y="878"/>
                  <a:pt x="5453" y="878"/>
                </a:cubicBezTo>
                <a:cubicBezTo>
                  <a:pt x="5465" y="870"/>
                  <a:pt x="5465" y="870"/>
                  <a:pt x="5465" y="870"/>
                </a:cubicBezTo>
                <a:cubicBezTo>
                  <a:pt x="5467" y="861"/>
                  <a:pt x="5467" y="861"/>
                  <a:pt x="5467" y="861"/>
                </a:cubicBezTo>
                <a:cubicBezTo>
                  <a:pt x="5458" y="852"/>
                  <a:pt x="5458" y="852"/>
                  <a:pt x="5458" y="852"/>
                </a:cubicBezTo>
                <a:cubicBezTo>
                  <a:pt x="5449" y="839"/>
                  <a:pt x="5449" y="839"/>
                  <a:pt x="5449" y="839"/>
                </a:cubicBezTo>
                <a:cubicBezTo>
                  <a:pt x="5453" y="829"/>
                  <a:pt x="5453" y="829"/>
                  <a:pt x="5453" y="829"/>
                </a:cubicBezTo>
                <a:cubicBezTo>
                  <a:pt x="5465" y="822"/>
                  <a:pt x="5465" y="822"/>
                  <a:pt x="5465" y="822"/>
                </a:cubicBezTo>
                <a:cubicBezTo>
                  <a:pt x="5462" y="813"/>
                  <a:pt x="5462" y="813"/>
                  <a:pt x="5462" y="813"/>
                </a:cubicBezTo>
                <a:cubicBezTo>
                  <a:pt x="5455" y="806"/>
                  <a:pt x="5455" y="806"/>
                  <a:pt x="5455" y="806"/>
                </a:cubicBezTo>
                <a:cubicBezTo>
                  <a:pt x="5459" y="801"/>
                  <a:pt x="5459" y="801"/>
                  <a:pt x="5459" y="801"/>
                </a:cubicBezTo>
                <a:cubicBezTo>
                  <a:pt x="5469" y="801"/>
                  <a:pt x="5469" y="801"/>
                  <a:pt x="5469" y="801"/>
                </a:cubicBezTo>
                <a:cubicBezTo>
                  <a:pt x="5481" y="808"/>
                  <a:pt x="5481" y="808"/>
                  <a:pt x="5481" y="808"/>
                </a:cubicBezTo>
                <a:cubicBezTo>
                  <a:pt x="5498" y="803"/>
                  <a:pt x="5498" y="803"/>
                  <a:pt x="5498" y="803"/>
                </a:cubicBezTo>
                <a:cubicBezTo>
                  <a:pt x="5511" y="797"/>
                  <a:pt x="5511" y="797"/>
                  <a:pt x="5511" y="797"/>
                </a:cubicBezTo>
                <a:cubicBezTo>
                  <a:pt x="5528" y="797"/>
                  <a:pt x="5528" y="797"/>
                  <a:pt x="5528" y="797"/>
                </a:cubicBezTo>
                <a:cubicBezTo>
                  <a:pt x="5532" y="785"/>
                  <a:pt x="5532" y="785"/>
                  <a:pt x="5532" y="785"/>
                </a:cubicBezTo>
                <a:cubicBezTo>
                  <a:pt x="5524" y="777"/>
                  <a:pt x="5524" y="777"/>
                  <a:pt x="5524" y="777"/>
                </a:cubicBezTo>
                <a:cubicBezTo>
                  <a:pt x="5518" y="773"/>
                  <a:pt x="5518" y="773"/>
                  <a:pt x="5518" y="773"/>
                </a:cubicBezTo>
                <a:cubicBezTo>
                  <a:pt x="5522" y="770"/>
                  <a:pt x="5522" y="770"/>
                  <a:pt x="5522" y="770"/>
                </a:cubicBezTo>
                <a:cubicBezTo>
                  <a:pt x="5533" y="770"/>
                  <a:pt x="5533" y="770"/>
                  <a:pt x="5533" y="770"/>
                </a:cubicBezTo>
                <a:cubicBezTo>
                  <a:pt x="5544" y="766"/>
                  <a:pt x="5544" y="766"/>
                  <a:pt x="5544" y="766"/>
                </a:cubicBezTo>
                <a:cubicBezTo>
                  <a:pt x="5541" y="755"/>
                  <a:pt x="5541" y="755"/>
                  <a:pt x="5541" y="755"/>
                </a:cubicBezTo>
                <a:cubicBezTo>
                  <a:pt x="5529" y="750"/>
                  <a:pt x="5529" y="750"/>
                  <a:pt x="5529" y="750"/>
                </a:cubicBezTo>
                <a:cubicBezTo>
                  <a:pt x="5511" y="752"/>
                  <a:pt x="5511" y="752"/>
                  <a:pt x="5511" y="752"/>
                </a:cubicBezTo>
                <a:cubicBezTo>
                  <a:pt x="5506" y="745"/>
                  <a:pt x="5506" y="745"/>
                  <a:pt x="5506" y="745"/>
                </a:cubicBezTo>
                <a:cubicBezTo>
                  <a:pt x="5506" y="736"/>
                  <a:pt x="5506" y="736"/>
                  <a:pt x="5506" y="736"/>
                </a:cubicBezTo>
                <a:cubicBezTo>
                  <a:pt x="5512" y="732"/>
                  <a:pt x="5512" y="732"/>
                  <a:pt x="5512" y="732"/>
                </a:cubicBezTo>
                <a:cubicBezTo>
                  <a:pt x="5509" y="728"/>
                  <a:pt x="5509" y="728"/>
                  <a:pt x="5509" y="728"/>
                </a:cubicBezTo>
                <a:cubicBezTo>
                  <a:pt x="5474" y="730"/>
                  <a:pt x="5474" y="730"/>
                  <a:pt x="5474" y="730"/>
                </a:cubicBezTo>
                <a:cubicBezTo>
                  <a:pt x="5455" y="724"/>
                  <a:pt x="5455" y="724"/>
                  <a:pt x="5455" y="724"/>
                </a:cubicBezTo>
                <a:cubicBezTo>
                  <a:pt x="5425" y="721"/>
                  <a:pt x="5425" y="721"/>
                  <a:pt x="5425" y="721"/>
                </a:cubicBezTo>
                <a:cubicBezTo>
                  <a:pt x="5402" y="722"/>
                  <a:pt x="5402" y="722"/>
                  <a:pt x="5402" y="722"/>
                </a:cubicBezTo>
                <a:cubicBezTo>
                  <a:pt x="5385" y="724"/>
                  <a:pt x="5385" y="724"/>
                  <a:pt x="5385" y="724"/>
                </a:cubicBezTo>
                <a:cubicBezTo>
                  <a:pt x="5371" y="738"/>
                  <a:pt x="5371" y="738"/>
                  <a:pt x="5371" y="738"/>
                </a:cubicBezTo>
                <a:cubicBezTo>
                  <a:pt x="5359" y="750"/>
                  <a:pt x="5359" y="750"/>
                  <a:pt x="5359" y="750"/>
                </a:cubicBezTo>
                <a:cubicBezTo>
                  <a:pt x="5360" y="757"/>
                  <a:pt x="5360" y="757"/>
                  <a:pt x="5360" y="757"/>
                </a:cubicBezTo>
                <a:cubicBezTo>
                  <a:pt x="5362" y="761"/>
                  <a:pt x="5362" y="761"/>
                  <a:pt x="5362" y="761"/>
                </a:cubicBezTo>
                <a:cubicBezTo>
                  <a:pt x="5373" y="762"/>
                  <a:pt x="5373" y="762"/>
                  <a:pt x="5373" y="762"/>
                </a:cubicBezTo>
                <a:cubicBezTo>
                  <a:pt x="5380" y="765"/>
                  <a:pt x="5380" y="765"/>
                  <a:pt x="5380" y="765"/>
                </a:cubicBezTo>
                <a:cubicBezTo>
                  <a:pt x="5381" y="770"/>
                  <a:pt x="5381" y="770"/>
                  <a:pt x="5381" y="770"/>
                </a:cubicBezTo>
                <a:cubicBezTo>
                  <a:pt x="5374" y="774"/>
                  <a:pt x="5374" y="774"/>
                  <a:pt x="5374" y="774"/>
                </a:cubicBezTo>
                <a:cubicBezTo>
                  <a:pt x="5362" y="773"/>
                  <a:pt x="5362" y="773"/>
                  <a:pt x="5362" y="773"/>
                </a:cubicBezTo>
                <a:cubicBezTo>
                  <a:pt x="5356" y="777"/>
                  <a:pt x="5356" y="777"/>
                  <a:pt x="5356" y="777"/>
                </a:cubicBezTo>
                <a:cubicBezTo>
                  <a:pt x="5351" y="785"/>
                  <a:pt x="5351" y="785"/>
                  <a:pt x="5351" y="785"/>
                </a:cubicBezTo>
                <a:cubicBezTo>
                  <a:pt x="5343" y="788"/>
                  <a:pt x="5343" y="788"/>
                  <a:pt x="5343" y="788"/>
                </a:cubicBezTo>
                <a:cubicBezTo>
                  <a:pt x="5327" y="788"/>
                  <a:pt x="5327" y="788"/>
                  <a:pt x="5327" y="788"/>
                </a:cubicBezTo>
                <a:cubicBezTo>
                  <a:pt x="5318" y="789"/>
                  <a:pt x="5318" y="789"/>
                  <a:pt x="5318" y="789"/>
                </a:cubicBezTo>
                <a:cubicBezTo>
                  <a:pt x="5303" y="805"/>
                  <a:pt x="5303" y="805"/>
                  <a:pt x="5303" y="805"/>
                </a:cubicBezTo>
                <a:cubicBezTo>
                  <a:pt x="5276" y="826"/>
                  <a:pt x="5276" y="826"/>
                  <a:pt x="5276" y="826"/>
                </a:cubicBezTo>
                <a:cubicBezTo>
                  <a:pt x="5265" y="832"/>
                  <a:pt x="5265" y="832"/>
                  <a:pt x="5265" y="832"/>
                </a:cubicBezTo>
                <a:cubicBezTo>
                  <a:pt x="5250" y="836"/>
                  <a:pt x="5250" y="836"/>
                  <a:pt x="5250" y="836"/>
                </a:cubicBezTo>
                <a:cubicBezTo>
                  <a:pt x="5248" y="829"/>
                  <a:pt x="5248" y="829"/>
                  <a:pt x="5248" y="829"/>
                </a:cubicBezTo>
                <a:cubicBezTo>
                  <a:pt x="5254" y="822"/>
                  <a:pt x="5254" y="822"/>
                  <a:pt x="5254" y="822"/>
                </a:cubicBezTo>
                <a:cubicBezTo>
                  <a:pt x="5260" y="814"/>
                  <a:pt x="5260" y="814"/>
                  <a:pt x="5260" y="814"/>
                </a:cubicBezTo>
                <a:cubicBezTo>
                  <a:pt x="5253" y="807"/>
                  <a:pt x="5253" y="807"/>
                  <a:pt x="5253" y="807"/>
                </a:cubicBezTo>
                <a:cubicBezTo>
                  <a:pt x="5237" y="815"/>
                  <a:pt x="5237" y="815"/>
                  <a:pt x="5237" y="815"/>
                </a:cubicBezTo>
                <a:cubicBezTo>
                  <a:pt x="5222" y="829"/>
                  <a:pt x="5222" y="829"/>
                  <a:pt x="5222" y="829"/>
                </a:cubicBezTo>
                <a:cubicBezTo>
                  <a:pt x="5216" y="842"/>
                  <a:pt x="5216" y="842"/>
                  <a:pt x="5216" y="842"/>
                </a:cubicBezTo>
                <a:cubicBezTo>
                  <a:pt x="5218" y="845"/>
                  <a:pt x="5218" y="845"/>
                  <a:pt x="5218" y="845"/>
                </a:cubicBezTo>
                <a:cubicBezTo>
                  <a:pt x="5224" y="847"/>
                  <a:pt x="5224" y="847"/>
                  <a:pt x="5224" y="847"/>
                </a:cubicBezTo>
                <a:cubicBezTo>
                  <a:pt x="5227" y="853"/>
                  <a:pt x="5227" y="853"/>
                  <a:pt x="5227" y="853"/>
                </a:cubicBezTo>
                <a:cubicBezTo>
                  <a:pt x="5222" y="861"/>
                  <a:pt x="5222" y="861"/>
                  <a:pt x="5222" y="861"/>
                </a:cubicBezTo>
                <a:cubicBezTo>
                  <a:pt x="5205" y="870"/>
                  <a:pt x="5205" y="870"/>
                  <a:pt x="5205" y="870"/>
                </a:cubicBezTo>
                <a:cubicBezTo>
                  <a:pt x="5191" y="868"/>
                  <a:pt x="5191" y="868"/>
                  <a:pt x="5191" y="868"/>
                </a:cubicBezTo>
                <a:cubicBezTo>
                  <a:pt x="5191" y="868"/>
                  <a:pt x="5185" y="872"/>
                  <a:pt x="5185" y="873"/>
                </a:cubicBezTo>
                <a:cubicBezTo>
                  <a:pt x="5184" y="873"/>
                  <a:pt x="5173" y="877"/>
                  <a:pt x="5173" y="877"/>
                </a:cubicBezTo>
                <a:cubicBezTo>
                  <a:pt x="5165" y="872"/>
                  <a:pt x="5165" y="872"/>
                  <a:pt x="5165" y="872"/>
                </a:cubicBezTo>
                <a:cubicBezTo>
                  <a:pt x="5165" y="872"/>
                  <a:pt x="5153" y="857"/>
                  <a:pt x="5153" y="856"/>
                </a:cubicBezTo>
                <a:cubicBezTo>
                  <a:pt x="5153" y="856"/>
                  <a:pt x="5149" y="845"/>
                  <a:pt x="5149" y="845"/>
                </a:cubicBezTo>
                <a:cubicBezTo>
                  <a:pt x="5154" y="831"/>
                  <a:pt x="5154" y="831"/>
                  <a:pt x="5154" y="831"/>
                </a:cubicBezTo>
                <a:cubicBezTo>
                  <a:pt x="5168" y="821"/>
                  <a:pt x="5168" y="821"/>
                  <a:pt x="5168" y="821"/>
                </a:cubicBezTo>
                <a:cubicBezTo>
                  <a:pt x="5170" y="812"/>
                  <a:pt x="5170" y="812"/>
                  <a:pt x="5170" y="812"/>
                </a:cubicBezTo>
                <a:cubicBezTo>
                  <a:pt x="5177" y="808"/>
                  <a:pt x="5177" y="808"/>
                  <a:pt x="5177" y="808"/>
                </a:cubicBezTo>
                <a:cubicBezTo>
                  <a:pt x="5183" y="813"/>
                  <a:pt x="5183" y="813"/>
                  <a:pt x="5183" y="813"/>
                </a:cubicBezTo>
                <a:cubicBezTo>
                  <a:pt x="5185" y="818"/>
                  <a:pt x="5185" y="818"/>
                  <a:pt x="5185" y="818"/>
                </a:cubicBezTo>
                <a:cubicBezTo>
                  <a:pt x="5194" y="816"/>
                  <a:pt x="5194" y="816"/>
                  <a:pt x="5194" y="816"/>
                </a:cubicBezTo>
                <a:cubicBezTo>
                  <a:pt x="5205" y="810"/>
                  <a:pt x="5205" y="810"/>
                  <a:pt x="5205" y="810"/>
                </a:cubicBezTo>
                <a:cubicBezTo>
                  <a:pt x="5208" y="797"/>
                  <a:pt x="5208" y="797"/>
                  <a:pt x="5208" y="797"/>
                </a:cubicBezTo>
                <a:cubicBezTo>
                  <a:pt x="5214" y="787"/>
                  <a:pt x="5214" y="787"/>
                  <a:pt x="5214" y="787"/>
                </a:cubicBezTo>
                <a:cubicBezTo>
                  <a:pt x="5217" y="779"/>
                  <a:pt x="5217" y="779"/>
                  <a:pt x="5217" y="779"/>
                </a:cubicBezTo>
                <a:cubicBezTo>
                  <a:pt x="5211" y="770"/>
                  <a:pt x="5211" y="770"/>
                  <a:pt x="5211" y="770"/>
                </a:cubicBezTo>
                <a:cubicBezTo>
                  <a:pt x="5202" y="765"/>
                  <a:pt x="5202" y="765"/>
                  <a:pt x="5202" y="765"/>
                </a:cubicBezTo>
                <a:cubicBezTo>
                  <a:pt x="5195" y="754"/>
                  <a:pt x="5195" y="754"/>
                  <a:pt x="5195" y="754"/>
                </a:cubicBezTo>
                <a:cubicBezTo>
                  <a:pt x="5179" y="750"/>
                  <a:pt x="5179" y="750"/>
                  <a:pt x="5179" y="750"/>
                </a:cubicBezTo>
                <a:cubicBezTo>
                  <a:pt x="5167" y="755"/>
                  <a:pt x="5167" y="755"/>
                  <a:pt x="5167" y="755"/>
                </a:cubicBezTo>
                <a:cubicBezTo>
                  <a:pt x="5146" y="766"/>
                  <a:pt x="5146" y="766"/>
                  <a:pt x="5146" y="766"/>
                </a:cubicBezTo>
                <a:cubicBezTo>
                  <a:pt x="5134" y="783"/>
                  <a:pt x="5134" y="783"/>
                  <a:pt x="5134" y="783"/>
                </a:cubicBezTo>
                <a:cubicBezTo>
                  <a:pt x="5123" y="791"/>
                  <a:pt x="5123" y="791"/>
                  <a:pt x="5123" y="791"/>
                </a:cubicBezTo>
                <a:cubicBezTo>
                  <a:pt x="5109" y="800"/>
                  <a:pt x="5109" y="800"/>
                  <a:pt x="5109" y="800"/>
                </a:cubicBezTo>
                <a:cubicBezTo>
                  <a:pt x="5095" y="809"/>
                  <a:pt x="5095" y="809"/>
                  <a:pt x="5095" y="809"/>
                </a:cubicBezTo>
                <a:cubicBezTo>
                  <a:pt x="5083" y="809"/>
                  <a:pt x="5083" y="809"/>
                  <a:pt x="5083" y="809"/>
                </a:cubicBezTo>
                <a:cubicBezTo>
                  <a:pt x="5078" y="803"/>
                  <a:pt x="5078" y="803"/>
                  <a:pt x="5078" y="803"/>
                </a:cubicBezTo>
                <a:cubicBezTo>
                  <a:pt x="5084" y="795"/>
                  <a:pt x="5084" y="795"/>
                  <a:pt x="5084" y="795"/>
                </a:cubicBezTo>
                <a:cubicBezTo>
                  <a:pt x="5096" y="781"/>
                  <a:pt x="5096" y="781"/>
                  <a:pt x="5096" y="781"/>
                </a:cubicBezTo>
                <a:cubicBezTo>
                  <a:pt x="5104" y="773"/>
                  <a:pt x="5104" y="773"/>
                  <a:pt x="5104" y="773"/>
                </a:cubicBezTo>
                <a:cubicBezTo>
                  <a:pt x="5103" y="760"/>
                  <a:pt x="5103" y="760"/>
                  <a:pt x="5103" y="760"/>
                </a:cubicBezTo>
                <a:cubicBezTo>
                  <a:pt x="5101" y="753"/>
                  <a:pt x="5101" y="753"/>
                  <a:pt x="5101" y="753"/>
                </a:cubicBezTo>
                <a:cubicBezTo>
                  <a:pt x="5107" y="747"/>
                  <a:pt x="5107" y="747"/>
                  <a:pt x="5107" y="747"/>
                </a:cubicBezTo>
                <a:cubicBezTo>
                  <a:pt x="5114" y="747"/>
                  <a:pt x="5114" y="747"/>
                  <a:pt x="5114" y="747"/>
                </a:cubicBezTo>
                <a:cubicBezTo>
                  <a:pt x="5115" y="747"/>
                  <a:pt x="5124" y="742"/>
                  <a:pt x="5124" y="742"/>
                </a:cubicBezTo>
                <a:cubicBezTo>
                  <a:pt x="5124" y="735"/>
                  <a:pt x="5124" y="735"/>
                  <a:pt x="5124" y="735"/>
                </a:cubicBezTo>
                <a:cubicBezTo>
                  <a:pt x="5115" y="730"/>
                  <a:pt x="5115" y="730"/>
                  <a:pt x="5115" y="730"/>
                </a:cubicBezTo>
                <a:cubicBezTo>
                  <a:pt x="5102" y="729"/>
                  <a:pt x="5102" y="729"/>
                  <a:pt x="5102" y="729"/>
                </a:cubicBezTo>
                <a:cubicBezTo>
                  <a:pt x="5085" y="736"/>
                  <a:pt x="5085" y="736"/>
                  <a:pt x="5085" y="736"/>
                </a:cubicBezTo>
                <a:cubicBezTo>
                  <a:pt x="5070" y="736"/>
                  <a:pt x="5070" y="736"/>
                  <a:pt x="5070" y="736"/>
                </a:cubicBezTo>
                <a:cubicBezTo>
                  <a:pt x="5066" y="730"/>
                  <a:pt x="5066" y="730"/>
                  <a:pt x="5066" y="730"/>
                </a:cubicBezTo>
                <a:cubicBezTo>
                  <a:pt x="5060" y="723"/>
                  <a:pt x="5060" y="723"/>
                  <a:pt x="5060" y="723"/>
                </a:cubicBezTo>
                <a:cubicBezTo>
                  <a:pt x="5063" y="717"/>
                  <a:pt x="5063" y="717"/>
                  <a:pt x="5063" y="717"/>
                </a:cubicBezTo>
                <a:cubicBezTo>
                  <a:pt x="5078" y="716"/>
                  <a:pt x="5078" y="716"/>
                  <a:pt x="5078" y="716"/>
                </a:cubicBezTo>
                <a:cubicBezTo>
                  <a:pt x="5078" y="716"/>
                  <a:pt x="5091" y="710"/>
                  <a:pt x="5091" y="709"/>
                </a:cubicBezTo>
                <a:cubicBezTo>
                  <a:pt x="5092" y="709"/>
                  <a:pt x="5087" y="701"/>
                  <a:pt x="5087" y="701"/>
                </a:cubicBezTo>
                <a:cubicBezTo>
                  <a:pt x="5095" y="696"/>
                  <a:pt x="5095" y="696"/>
                  <a:pt x="5095" y="696"/>
                </a:cubicBezTo>
                <a:cubicBezTo>
                  <a:pt x="5104" y="697"/>
                  <a:pt x="5104" y="697"/>
                  <a:pt x="5104" y="697"/>
                </a:cubicBezTo>
                <a:cubicBezTo>
                  <a:pt x="5108" y="702"/>
                  <a:pt x="5108" y="702"/>
                  <a:pt x="5108" y="702"/>
                </a:cubicBezTo>
                <a:cubicBezTo>
                  <a:pt x="5119" y="703"/>
                  <a:pt x="5119" y="703"/>
                  <a:pt x="5119" y="703"/>
                </a:cubicBezTo>
                <a:cubicBezTo>
                  <a:pt x="5119" y="703"/>
                  <a:pt x="5126" y="701"/>
                  <a:pt x="5127" y="700"/>
                </a:cubicBezTo>
                <a:cubicBezTo>
                  <a:pt x="5127" y="699"/>
                  <a:pt x="5127" y="690"/>
                  <a:pt x="5127" y="690"/>
                </a:cubicBezTo>
                <a:cubicBezTo>
                  <a:pt x="5112" y="683"/>
                  <a:pt x="5112" y="683"/>
                  <a:pt x="5112" y="683"/>
                </a:cubicBezTo>
                <a:cubicBezTo>
                  <a:pt x="5112" y="670"/>
                  <a:pt x="5112" y="670"/>
                  <a:pt x="5112" y="670"/>
                </a:cubicBezTo>
                <a:cubicBezTo>
                  <a:pt x="5104" y="661"/>
                  <a:pt x="5104" y="661"/>
                  <a:pt x="5104" y="661"/>
                </a:cubicBezTo>
                <a:cubicBezTo>
                  <a:pt x="5105" y="654"/>
                  <a:pt x="5105" y="654"/>
                  <a:pt x="5105" y="654"/>
                </a:cubicBezTo>
                <a:cubicBezTo>
                  <a:pt x="5116" y="646"/>
                  <a:pt x="5116" y="646"/>
                  <a:pt x="5116" y="646"/>
                </a:cubicBezTo>
                <a:cubicBezTo>
                  <a:pt x="5124" y="634"/>
                  <a:pt x="5124" y="634"/>
                  <a:pt x="5124" y="634"/>
                </a:cubicBezTo>
                <a:cubicBezTo>
                  <a:pt x="5120" y="623"/>
                  <a:pt x="5120" y="623"/>
                  <a:pt x="5120" y="623"/>
                </a:cubicBezTo>
                <a:cubicBezTo>
                  <a:pt x="5115" y="618"/>
                  <a:pt x="5115" y="618"/>
                  <a:pt x="5115" y="618"/>
                </a:cubicBezTo>
                <a:cubicBezTo>
                  <a:pt x="5110" y="614"/>
                  <a:pt x="5110" y="614"/>
                  <a:pt x="5110" y="614"/>
                </a:cubicBezTo>
                <a:cubicBezTo>
                  <a:pt x="5110" y="607"/>
                  <a:pt x="5110" y="607"/>
                  <a:pt x="5110" y="607"/>
                </a:cubicBezTo>
                <a:cubicBezTo>
                  <a:pt x="5113" y="603"/>
                  <a:pt x="5113" y="603"/>
                  <a:pt x="5113" y="603"/>
                </a:cubicBezTo>
                <a:cubicBezTo>
                  <a:pt x="5109" y="601"/>
                  <a:pt x="5109" y="601"/>
                  <a:pt x="5109" y="601"/>
                </a:cubicBezTo>
                <a:cubicBezTo>
                  <a:pt x="5091" y="604"/>
                  <a:pt x="5091" y="604"/>
                  <a:pt x="5091" y="604"/>
                </a:cubicBezTo>
                <a:cubicBezTo>
                  <a:pt x="5091" y="604"/>
                  <a:pt x="5089" y="599"/>
                  <a:pt x="5089" y="598"/>
                </a:cubicBezTo>
                <a:cubicBezTo>
                  <a:pt x="5090" y="597"/>
                  <a:pt x="5100" y="591"/>
                  <a:pt x="5100" y="591"/>
                </a:cubicBezTo>
                <a:cubicBezTo>
                  <a:pt x="5111" y="591"/>
                  <a:pt x="5111" y="591"/>
                  <a:pt x="5111" y="591"/>
                </a:cubicBezTo>
                <a:cubicBezTo>
                  <a:pt x="5111" y="591"/>
                  <a:pt x="5119" y="590"/>
                  <a:pt x="5120" y="589"/>
                </a:cubicBezTo>
                <a:cubicBezTo>
                  <a:pt x="5120" y="588"/>
                  <a:pt x="5124" y="582"/>
                  <a:pt x="5124" y="582"/>
                </a:cubicBezTo>
                <a:cubicBezTo>
                  <a:pt x="5131" y="579"/>
                  <a:pt x="5131" y="579"/>
                  <a:pt x="5131" y="579"/>
                </a:cubicBezTo>
                <a:cubicBezTo>
                  <a:pt x="5141" y="576"/>
                  <a:pt x="5141" y="576"/>
                  <a:pt x="5141" y="576"/>
                </a:cubicBezTo>
                <a:cubicBezTo>
                  <a:pt x="5148" y="572"/>
                  <a:pt x="5148" y="572"/>
                  <a:pt x="5148" y="572"/>
                </a:cubicBezTo>
                <a:cubicBezTo>
                  <a:pt x="5161" y="573"/>
                  <a:pt x="5161" y="573"/>
                  <a:pt x="5161" y="573"/>
                </a:cubicBezTo>
                <a:cubicBezTo>
                  <a:pt x="5169" y="568"/>
                  <a:pt x="5169" y="568"/>
                  <a:pt x="5169" y="568"/>
                </a:cubicBezTo>
                <a:cubicBezTo>
                  <a:pt x="5172" y="558"/>
                  <a:pt x="5172" y="558"/>
                  <a:pt x="5172" y="558"/>
                </a:cubicBezTo>
                <a:cubicBezTo>
                  <a:pt x="5167" y="548"/>
                  <a:pt x="5167" y="548"/>
                  <a:pt x="5167" y="548"/>
                </a:cubicBezTo>
                <a:cubicBezTo>
                  <a:pt x="5171" y="545"/>
                  <a:pt x="5171" y="545"/>
                  <a:pt x="5171" y="545"/>
                </a:cubicBezTo>
                <a:cubicBezTo>
                  <a:pt x="5191" y="546"/>
                  <a:pt x="5191" y="546"/>
                  <a:pt x="5191" y="546"/>
                </a:cubicBezTo>
                <a:cubicBezTo>
                  <a:pt x="5213" y="550"/>
                  <a:pt x="5213" y="550"/>
                  <a:pt x="5213" y="550"/>
                </a:cubicBezTo>
                <a:cubicBezTo>
                  <a:pt x="5226" y="553"/>
                  <a:pt x="5226" y="553"/>
                  <a:pt x="5226" y="553"/>
                </a:cubicBezTo>
                <a:cubicBezTo>
                  <a:pt x="5245" y="551"/>
                  <a:pt x="5245" y="551"/>
                  <a:pt x="5245" y="551"/>
                </a:cubicBezTo>
                <a:cubicBezTo>
                  <a:pt x="5260" y="545"/>
                  <a:pt x="5260" y="545"/>
                  <a:pt x="5260" y="545"/>
                </a:cubicBezTo>
                <a:cubicBezTo>
                  <a:pt x="5291" y="529"/>
                  <a:pt x="5291" y="529"/>
                  <a:pt x="5291" y="529"/>
                </a:cubicBezTo>
                <a:cubicBezTo>
                  <a:pt x="5324" y="512"/>
                  <a:pt x="5324" y="512"/>
                  <a:pt x="5324" y="512"/>
                </a:cubicBezTo>
                <a:cubicBezTo>
                  <a:pt x="5355" y="504"/>
                  <a:pt x="5355" y="504"/>
                  <a:pt x="5355" y="504"/>
                </a:cubicBezTo>
                <a:cubicBezTo>
                  <a:pt x="5376" y="496"/>
                  <a:pt x="5376" y="496"/>
                  <a:pt x="5376" y="496"/>
                </a:cubicBezTo>
                <a:cubicBezTo>
                  <a:pt x="5391" y="489"/>
                  <a:pt x="5391" y="489"/>
                  <a:pt x="5391" y="489"/>
                </a:cubicBezTo>
                <a:cubicBezTo>
                  <a:pt x="5396" y="482"/>
                  <a:pt x="5396" y="482"/>
                  <a:pt x="5396" y="482"/>
                </a:cubicBezTo>
                <a:cubicBezTo>
                  <a:pt x="5392" y="478"/>
                  <a:pt x="5392" y="478"/>
                  <a:pt x="5392" y="478"/>
                </a:cubicBezTo>
                <a:cubicBezTo>
                  <a:pt x="5365" y="476"/>
                  <a:pt x="5365" y="476"/>
                  <a:pt x="5365" y="476"/>
                </a:cubicBezTo>
                <a:cubicBezTo>
                  <a:pt x="5321" y="476"/>
                  <a:pt x="5321" y="476"/>
                  <a:pt x="5321" y="476"/>
                </a:cubicBezTo>
                <a:cubicBezTo>
                  <a:pt x="5306" y="474"/>
                  <a:pt x="5306" y="474"/>
                  <a:pt x="5306" y="474"/>
                </a:cubicBezTo>
                <a:cubicBezTo>
                  <a:pt x="5280" y="469"/>
                  <a:pt x="5280" y="469"/>
                  <a:pt x="5280" y="469"/>
                </a:cubicBezTo>
                <a:cubicBezTo>
                  <a:pt x="5250" y="468"/>
                  <a:pt x="5250" y="468"/>
                  <a:pt x="5250" y="468"/>
                </a:cubicBezTo>
                <a:cubicBezTo>
                  <a:pt x="5214" y="469"/>
                  <a:pt x="5214" y="469"/>
                  <a:pt x="5214" y="469"/>
                </a:cubicBezTo>
                <a:cubicBezTo>
                  <a:pt x="5177" y="475"/>
                  <a:pt x="5177" y="475"/>
                  <a:pt x="5177" y="475"/>
                </a:cubicBezTo>
                <a:cubicBezTo>
                  <a:pt x="5176" y="483"/>
                  <a:pt x="5176" y="483"/>
                  <a:pt x="5176" y="483"/>
                </a:cubicBezTo>
                <a:cubicBezTo>
                  <a:pt x="5175" y="488"/>
                  <a:pt x="5175" y="488"/>
                  <a:pt x="5175" y="488"/>
                </a:cubicBezTo>
                <a:cubicBezTo>
                  <a:pt x="5184" y="492"/>
                  <a:pt x="5184" y="492"/>
                  <a:pt x="5184" y="492"/>
                </a:cubicBezTo>
                <a:cubicBezTo>
                  <a:pt x="5184" y="496"/>
                  <a:pt x="5184" y="496"/>
                  <a:pt x="5184" y="496"/>
                </a:cubicBezTo>
                <a:cubicBezTo>
                  <a:pt x="5177" y="496"/>
                  <a:pt x="5177" y="496"/>
                  <a:pt x="5177" y="496"/>
                </a:cubicBezTo>
                <a:cubicBezTo>
                  <a:pt x="5165" y="489"/>
                  <a:pt x="5165" y="489"/>
                  <a:pt x="5165" y="489"/>
                </a:cubicBezTo>
                <a:cubicBezTo>
                  <a:pt x="5153" y="489"/>
                  <a:pt x="5153" y="489"/>
                  <a:pt x="5153" y="489"/>
                </a:cubicBezTo>
                <a:cubicBezTo>
                  <a:pt x="5136" y="501"/>
                  <a:pt x="5136" y="501"/>
                  <a:pt x="5136" y="501"/>
                </a:cubicBezTo>
                <a:cubicBezTo>
                  <a:pt x="5118" y="520"/>
                  <a:pt x="5118" y="520"/>
                  <a:pt x="5118" y="520"/>
                </a:cubicBezTo>
                <a:cubicBezTo>
                  <a:pt x="5106" y="529"/>
                  <a:pt x="5106" y="529"/>
                  <a:pt x="5106" y="529"/>
                </a:cubicBezTo>
                <a:cubicBezTo>
                  <a:pt x="5106" y="529"/>
                  <a:pt x="5098" y="540"/>
                  <a:pt x="5097" y="542"/>
                </a:cubicBezTo>
                <a:cubicBezTo>
                  <a:pt x="5096" y="543"/>
                  <a:pt x="5094" y="549"/>
                  <a:pt x="5094" y="549"/>
                </a:cubicBezTo>
                <a:cubicBezTo>
                  <a:pt x="5094" y="556"/>
                  <a:pt x="5094" y="556"/>
                  <a:pt x="5094" y="556"/>
                </a:cubicBezTo>
                <a:cubicBezTo>
                  <a:pt x="5086" y="570"/>
                  <a:pt x="5086" y="570"/>
                  <a:pt x="5086" y="570"/>
                </a:cubicBezTo>
                <a:cubicBezTo>
                  <a:pt x="5071" y="585"/>
                  <a:pt x="5071" y="585"/>
                  <a:pt x="5071" y="585"/>
                </a:cubicBezTo>
                <a:cubicBezTo>
                  <a:pt x="5048" y="600"/>
                  <a:pt x="5048" y="600"/>
                  <a:pt x="5048" y="600"/>
                </a:cubicBezTo>
                <a:cubicBezTo>
                  <a:pt x="5032" y="607"/>
                  <a:pt x="5032" y="607"/>
                  <a:pt x="5032" y="607"/>
                </a:cubicBezTo>
                <a:cubicBezTo>
                  <a:pt x="5016" y="610"/>
                  <a:pt x="5016" y="610"/>
                  <a:pt x="5016" y="610"/>
                </a:cubicBezTo>
                <a:cubicBezTo>
                  <a:pt x="5007" y="614"/>
                  <a:pt x="5007" y="614"/>
                  <a:pt x="5007" y="614"/>
                </a:cubicBezTo>
                <a:cubicBezTo>
                  <a:pt x="5008" y="621"/>
                  <a:pt x="5008" y="621"/>
                  <a:pt x="5008" y="621"/>
                </a:cubicBezTo>
                <a:cubicBezTo>
                  <a:pt x="5015" y="623"/>
                  <a:pt x="5015" y="623"/>
                  <a:pt x="5015" y="623"/>
                </a:cubicBezTo>
                <a:cubicBezTo>
                  <a:pt x="5014" y="627"/>
                  <a:pt x="5014" y="627"/>
                  <a:pt x="5014" y="627"/>
                </a:cubicBezTo>
                <a:cubicBezTo>
                  <a:pt x="5007" y="629"/>
                  <a:pt x="5007" y="629"/>
                  <a:pt x="5007" y="629"/>
                </a:cubicBezTo>
                <a:cubicBezTo>
                  <a:pt x="4998" y="627"/>
                  <a:pt x="4998" y="627"/>
                  <a:pt x="4998" y="627"/>
                </a:cubicBezTo>
                <a:cubicBezTo>
                  <a:pt x="4991" y="622"/>
                  <a:pt x="4991" y="622"/>
                  <a:pt x="4991" y="622"/>
                </a:cubicBezTo>
                <a:cubicBezTo>
                  <a:pt x="4978" y="625"/>
                  <a:pt x="4978" y="625"/>
                  <a:pt x="4978" y="625"/>
                </a:cubicBezTo>
                <a:cubicBezTo>
                  <a:pt x="4964" y="630"/>
                  <a:pt x="4964" y="630"/>
                  <a:pt x="4964" y="630"/>
                </a:cubicBezTo>
                <a:cubicBezTo>
                  <a:pt x="4956" y="637"/>
                  <a:pt x="4956" y="637"/>
                  <a:pt x="4956" y="637"/>
                </a:cubicBezTo>
                <a:cubicBezTo>
                  <a:pt x="4943" y="649"/>
                  <a:pt x="4943" y="649"/>
                  <a:pt x="4943" y="649"/>
                </a:cubicBezTo>
                <a:cubicBezTo>
                  <a:pt x="4935" y="654"/>
                  <a:pt x="4935" y="654"/>
                  <a:pt x="4935" y="654"/>
                </a:cubicBezTo>
                <a:cubicBezTo>
                  <a:pt x="4931" y="660"/>
                  <a:pt x="4931" y="660"/>
                  <a:pt x="4931" y="660"/>
                </a:cubicBezTo>
                <a:cubicBezTo>
                  <a:pt x="4932" y="665"/>
                  <a:pt x="4932" y="665"/>
                  <a:pt x="4932" y="665"/>
                </a:cubicBezTo>
                <a:cubicBezTo>
                  <a:pt x="4944" y="670"/>
                  <a:pt x="4944" y="670"/>
                  <a:pt x="4944" y="670"/>
                </a:cubicBezTo>
                <a:cubicBezTo>
                  <a:pt x="4944" y="674"/>
                  <a:pt x="4944" y="674"/>
                  <a:pt x="4944" y="674"/>
                </a:cubicBezTo>
                <a:cubicBezTo>
                  <a:pt x="4939" y="675"/>
                  <a:pt x="4939" y="675"/>
                  <a:pt x="4939" y="675"/>
                </a:cubicBezTo>
                <a:cubicBezTo>
                  <a:pt x="4925" y="678"/>
                  <a:pt x="4925" y="678"/>
                  <a:pt x="4925" y="678"/>
                </a:cubicBezTo>
                <a:cubicBezTo>
                  <a:pt x="4910" y="680"/>
                  <a:pt x="4910" y="680"/>
                  <a:pt x="4910" y="680"/>
                </a:cubicBezTo>
                <a:cubicBezTo>
                  <a:pt x="4895" y="695"/>
                  <a:pt x="4895" y="695"/>
                  <a:pt x="4895" y="695"/>
                </a:cubicBezTo>
                <a:cubicBezTo>
                  <a:pt x="4894" y="711"/>
                  <a:pt x="4894" y="711"/>
                  <a:pt x="4894" y="711"/>
                </a:cubicBezTo>
                <a:cubicBezTo>
                  <a:pt x="4899" y="719"/>
                  <a:pt x="4899" y="719"/>
                  <a:pt x="4899" y="719"/>
                </a:cubicBezTo>
                <a:cubicBezTo>
                  <a:pt x="4916" y="724"/>
                  <a:pt x="4916" y="724"/>
                  <a:pt x="4916" y="724"/>
                </a:cubicBezTo>
                <a:cubicBezTo>
                  <a:pt x="4935" y="731"/>
                  <a:pt x="4935" y="731"/>
                  <a:pt x="4935" y="731"/>
                </a:cubicBezTo>
                <a:cubicBezTo>
                  <a:pt x="4946" y="729"/>
                  <a:pt x="4946" y="729"/>
                  <a:pt x="4946" y="729"/>
                </a:cubicBezTo>
                <a:cubicBezTo>
                  <a:pt x="4952" y="728"/>
                  <a:pt x="4952" y="728"/>
                  <a:pt x="4952" y="728"/>
                </a:cubicBezTo>
                <a:cubicBezTo>
                  <a:pt x="4957" y="734"/>
                  <a:pt x="4957" y="734"/>
                  <a:pt x="4957" y="734"/>
                </a:cubicBezTo>
                <a:cubicBezTo>
                  <a:pt x="4957" y="734"/>
                  <a:pt x="4967" y="741"/>
                  <a:pt x="4967" y="741"/>
                </a:cubicBezTo>
                <a:cubicBezTo>
                  <a:pt x="4968" y="740"/>
                  <a:pt x="4983" y="737"/>
                  <a:pt x="4983" y="737"/>
                </a:cubicBezTo>
                <a:cubicBezTo>
                  <a:pt x="4995" y="738"/>
                  <a:pt x="4995" y="738"/>
                  <a:pt x="4995" y="738"/>
                </a:cubicBezTo>
                <a:cubicBezTo>
                  <a:pt x="4996" y="744"/>
                  <a:pt x="4996" y="744"/>
                  <a:pt x="4996" y="744"/>
                </a:cubicBezTo>
                <a:cubicBezTo>
                  <a:pt x="4987" y="748"/>
                  <a:pt x="4987" y="748"/>
                  <a:pt x="4987" y="748"/>
                </a:cubicBezTo>
                <a:cubicBezTo>
                  <a:pt x="4964" y="745"/>
                  <a:pt x="4964" y="745"/>
                  <a:pt x="4964" y="745"/>
                </a:cubicBezTo>
                <a:cubicBezTo>
                  <a:pt x="4948" y="748"/>
                  <a:pt x="4948" y="748"/>
                  <a:pt x="4948" y="748"/>
                </a:cubicBezTo>
                <a:cubicBezTo>
                  <a:pt x="4938" y="760"/>
                  <a:pt x="4938" y="760"/>
                  <a:pt x="4938" y="760"/>
                </a:cubicBezTo>
                <a:cubicBezTo>
                  <a:pt x="4928" y="769"/>
                  <a:pt x="4928" y="769"/>
                  <a:pt x="4928" y="769"/>
                </a:cubicBezTo>
                <a:cubicBezTo>
                  <a:pt x="4914" y="770"/>
                  <a:pt x="4914" y="770"/>
                  <a:pt x="4914" y="770"/>
                </a:cubicBezTo>
                <a:cubicBezTo>
                  <a:pt x="4914" y="770"/>
                  <a:pt x="4906" y="773"/>
                  <a:pt x="4907" y="774"/>
                </a:cubicBezTo>
                <a:cubicBezTo>
                  <a:pt x="4907" y="776"/>
                  <a:pt x="4908" y="783"/>
                  <a:pt x="4908" y="783"/>
                </a:cubicBezTo>
                <a:cubicBezTo>
                  <a:pt x="4916" y="783"/>
                  <a:pt x="4916" y="783"/>
                  <a:pt x="4916" y="783"/>
                </a:cubicBezTo>
                <a:cubicBezTo>
                  <a:pt x="4928" y="782"/>
                  <a:pt x="4928" y="782"/>
                  <a:pt x="4928" y="782"/>
                </a:cubicBezTo>
                <a:cubicBezTo>
                  <a:pt x="4944" y="775"/>
                  <a:pt x="4944" y="775"/>
                  <a:pt x="4944" y="775"/>
                </a:cubicBezTo>
                <a:cubicBezTo>
                  <a:pt x="4954" y="767"/>
                  <a:pt x="4954" y="767"/>
                  <a:pt x="4954" y="767"/>
                </a:cubicBezTo>
                <a:cubicBezTo>
                  <a:pt x="4962" y="767"/>
                  <a:pt x="4962" y="767"/>
                  <a:pt x="4962" y="767"/>
                </a:cubicBezTo>
                <a:cubicBezTo>
                  <a:pt x="4964" y="773"/>
                  <a:pt x="4964" y="773"/>
                  <a:pt x="4964" y="773"/>
                </a:cubicBezTo>
                <a:cubicBezTo>
                  <a:pt x="4954" y="778"/>
                  <a:pt x="4954" y="778"/>
                  <a:pt x="4954" y="778"/>
                </a:cubicBezTo>
                <a:cubicBezTo>
                  <a:pt x="4943" y="787"/>
                  <a:pt x="4943" y="787"/>
                  <a:pt x="4943" y="787"/>
                </a:cubicBezTo>
                <a:cubicBezTo>
                  <a:pt x="4932" y="797"/>
                  <a:pt x="4932" y="797"/>
                  <a:pt x="4932" y="797"/>
                </a:cubicBezTo>
                <a:cubicBezTo>
                  <a:pt x="4905" y="805"/>
                  <a:pt x="4905" y="805"/>
                  <a:pt x="4905" y="805"/>
                </a:cubicBezTo>
                <a:cubicBezTo>
                  <a:pt x="4874" y="818"/>
                  <a:pt x="4874" y="818"/>
                  <a:pt x="4874" y="818"/>
                </a:cubicBezTo>
                <a:cubicBezTo>
                  <a:pt x="4856" y="822"/>
                  <a:pt x="4856" y="822"/>
                  <a:pt x="4856" y="822"/>
                </a:cubicBezTo>
                <a:cubicBezTo>
                  <a:pt x="4832" y="822"/>
                  <a:pt x="4832" y="822"/>
                  <a:pt x="4832" y="822"/>
                </a:cubicBezTo>
                <a:cubicBezTo>
                  <a:pt x="4814" y="833"/>
                  <a:pt x="4814" y="833"/>
                  <a:pt x="4814" y="833"/>
                </a:cubicBezTo>
                <a:cubicBezTo>
                  <a:pt x="4801" y="842"/>
                  <a:pt x="4801" y="842"/>
                  <a:pt x="4801" y="842"/>
                </a:cubicBezTo>
                <a:cubicBezTo>
                  <a:pt x="4799" y="850"/>
                  <a:pt x="4799" y="850"/>
                  <a:pt x="4799" y="850"/>
                </a:cubicBezTo>
                <a:cubicBezTo>
                  <a:pt x="4801" y="859"/>
                  <a:pt x="4801" y="859"/>
                  <a:pt x="4801" y="859"/>
                </a:cubicBezTo>
                <a:cubicBezTo>
                  <a:pt x="4795" y="864"/>
                  <a:pt x="4795" y="864"/>
                  <a:pt x="4795" y="864"/>
                </a:cubicBezTo>
                <a:cubicBezTo>
                  <a:pt x="4791" y="878"/>
                  <a:pt x="4791" y="878"/>
                  <a:pt x="4791" y="878"/>
                </a:cubicBezTo>
                <a:cubicBezTo>
                  <a:pt x="4785" y="880"/>
                  <a:pt x="4785" y="880"/>
                  <a:pt x="4785" y="880"/>
                </a:cubicBezTo>
                <a:cubicBezTo>
                  <a:pt x="4778" y="877"/>
                  <a:pt x="4778" y="877"/>
                  <a:pt x="4778" y="877"/>
                </a:cubicBezTo>
                <a:cubicBezTo>
                  <a:pt x="4777" y="871"/>
                  <a:pt x="4777" y="871"/>
                  <a:pt x="4777" y="871"/>
                </a:cubicBezTo>
                <a:cubicBezTo>
                  <a:pt x="4778" y="867"/>
                  <a:pt x="4778" y="867"/>
                  <a:pt x="4778" y="867"/>
                </a:cubicBezTo>
                <a:cubicBezTo>
                  <a:pt x="4771" y="865"/>
                  <a:pt x="4771" y="865"/>
                  <a:pt x="4771" y="865"/>
                </a:cubicBezTo>
                <a:cubicBezTo>
                  <a:pt x="4765" y="869"/>
                  <a:pt x="4765" y="869"/>
                  <a:pt x="4765" y="869"/>
                </a:cubicBezTo>
                <a:cubicBezTo>
                  <a:pt x="4755" y="875"/>
                  <a:pt x="4755" y="875"/>
                  <a:pt x="4755" y="875"/>
                </a:cubicBezTo>
                <a:cubicBezTo>
                  <a:pt x="4747" y="870"/>
                  <a:pt x="4747" y="870"/>
                  <a:pt x="4747" y="870"/>
                </a:cubicBezTo>
                <a:cubicBezTo>
                  <a:pt x="4753" y="864"/>
                  <a:pt x="4753" y="864"/>
                  <a:pt x="4753" y="864"/>
                </a:cubicBezTo>
                <a:cubicBezTo>
                  <a:pt x="4752" y="857"/>
                  <a:pt x="4752" y="857"/>
                  <a:pt x="4752" y="857"/>
                </a:cubicBezTo>
                <a:cubicBezTo>
                  <a:pt x="4758" y="853"/>
                  <a:pt x="4758" y="853"/>
                  <a:pt x="4758" y="853"/>
                </a:cubicBezTo>
                <a:cubicBezTo>
                  <a:pt x="4770" y="846"/>
                  <a:pt x="4770" y="846"/>
                  <a:pt x="4770" y="846"/>
                </a:cubicBezTo>
                <a:cubicBezTo>
                  <a:pt x="4783" y="838"/>
                  <a:pt x="4783" y="838"/>
                  <a:pt x="4783" y="838"/>
                </a:cubicBezTo>
                <a:cubicBezTo>
                  <a:pt x="4792" y="828"/>
                  <a:pt x="4792" y="828"/>
                  <a:pt x="4792" y="828"/>
                </a:cubicBezTo>
                <a:cubicBezTo>
                  <a:pt x="4801" y="824"/>
                  <a:pt x="4801" y="824"/>
                  <a:pt x="4801" y="824"/>
                </a:cubicBezTo>
                <a:cubicBezTo>
                  <a:pt x="4802" y="815"/>
                  <a:pt x="4802" y="815"/>
                  <a:pt x="4802" y="815"/>
                </a:cubicBezTo>
                <a:cubicBezTo>
                  <a:pt x="4797" y="812"/>
                  <a:pt x="4797" y="812"/>
                  <a:pt x="4797" y="812"/>
                </a:cubicBezTo>
                <a:cubicBezTo>
                  <a:pt x="4785" y="809"/>
                  <a:pt x="4785" y="809"/>
                  <a:pt x="4785" y="809"/>
                </a:cubicBezTo>
                <a:cubicBezTo>
                  <a:pt x="4770" y="810"/>
                  <a:pt x="4770" y="810"/>
                  <a:pt x="4770" y="810"/>
                </a:cubicBezTo>
                <a:cubicBezTo>
                  <a:pt x="4761" y="800"/>
                  <a:pt x="4761" y="800"/>
                  <a:pt x="4761" y="800"/>
                </a:cubicBezTo>
                <a:cubicBezTo>
                  <a:pt x="4747" y="796"/>
                  <a:pt x="4747" y="796"/>
                  <a:pt x="4747" y="796"/>
                </a:cubicBezTo>
                <a:cubicBezTo>
                  <a:pt x="4736" y="799"/>
                  <a:pt x="4736" y="799"/>
                  <a:pt x="4736" y="799"/>
                </a:cubicBezTo>
                <a:cubicBezTo>
                  <a:pt x="4731" y="804"/>
                  <a:pt x="4731" y="804"/>
                  <a:pt x="4731" y="804"/>
                </a:cubicBezTo>
                <a:cubicBezTo>
                  <a:pt x="4714" y="808"/>
                  <a:pt x="4714" y="808"/>
                  <a:pt x="4714" y="808"/>
                </a:cubicBezTo>
                <a:cubicBezTo>
                  <a:pt x="4702" y="804"/>
                  <a:pt x="4702" y="804"/>
                  <a:pt x="4702" y="804"/>
                </a:cubicBezTo>
                <a:cubicBezTo>
                  <a:pt x="4693" y="808"/>
                  <a:pt x="4693" y="808"/>
                  <a:pt x="4693" y="808"/>
                </a:cubicBezTo>
                <a:cubicBezTo>
                  <a:pt x="4692" y="815"/>
                  <a:pt x="4692" y="815"/>
                  <a:pt x="4692" y="815"/>
                </a:cubicBezTo>
                <a:cubicBezTo>
                  <a:pt x="4682" y="819"/>
                  <a:pt x="4682" y="819"/>
                  <a:pt x="4682" y="819"/>
                </a:cubicBezTo>
                <a:cubicBezTo>
                  <a:pt x="4672" y="823"/>
                  <a:pt x="4672" y="823"/>
                  <a:pt x="4672" y="823"/>
                </a:cubicBezTo>
                <a:cubicBezTo>
                  <a:pt x="4672" y="823"/>
                  <a:pt x="4672" y="828"/>
                  <a:pt x="4672" y="828"/>
                </a:cubicBezTo>
                <a:cubicBezTo>
                  <a:pt x="4672" y="829"/>
                  <a:pt x="4675" y="840"/>
                  <a:pt x="4675" y="840"/>
                </a:cubicBezTo>
                <a:cubicBezTo>
                  <a:pt x="4650" y="842"/>
                  <a:pt x="4650" y="842"/>
                  <a:pt x="4650" y="842"/>
                </a:cubicBezTo>
                <a:cubicBezTo>
                  <a:pt x="4623" y="838"/>
                  <a:pt x="4623" y="838"/>
                  <a:pt x="4623" y="838"/>
                </a:cubicBezTo>
                <a:cubicBezTo>
                  <a:pt x="4580" y="837"/>
                  <a:pt x="4580" y="837"/>
                  <a:pt x="4580" y="837"/>
                </a:cubicBezTo>
                <a:cubicBezTo>
                  <a:pt x="4556" y="839"/>
                  <a:pt x="4556" y="839"/>
                  <a:pt x="4556" y="839"/>
                </a:cubicBezTo>
                <a:cubicBezTo>
                  <a:pt x="4528" y="843"/>
                  <a:pt x="4528" y="843"/>
                  <a:pt x="4528" y="843"/>
                </a:cubicBezTo>
                <a:cubicBezTo>
                  <a:pt x="4504" y="844"/>
                  <a:pt x="4504" y="844"/>
                  <a:pt x="4504" y="844"/>
                </a:cubicBezTo>
                <a:cubicBezTo>
                  <a:pt x="4504" y="844"/>
                  <a:pt x="4482" y="839"/>
                  <a:pt x="4481" y="839"/>
                </a:cubicBezTo>
                <a:cubicBezTo>
                  <a:pt x="4480" y="839"/>
                  <a:pt x="4464" y="834"/>
                  <a:pt x="4464" y="834"/>
                </a:cubicBezTo>
                <a:cubicBezTo>
                  <a:pt x="4464" y="834"/>
                  <a:pt x="4457" y="827"/>
                  <a:pt x="4457" y="826"/>
                </a:cubicBezTo>
                <a:cubicBezTo>
                  <a:pt x="4458" y="825"/>
                  <a:pt x="4457" y="819"/>
                  <a:pt x="4457" y="819"/>
                </a:cubicBezTo>
                <a:cubicBezTo>
                  <a:pt x="4451" y="817"/>
                  <a:pt x="4451" y="817"/>
                  <a:pt x="4451" y="817"/>
                </a:cubicBezTo>
                <a:cubicBezTo>
                  <a:pt x="4443" y="824"/>
                  <a:pt x="4443" y="824"/>
                  <a:pt x="4443" y="824"/>
                </a:cubicBezTo>
                <a:cubicBezTo>
                  <a:pt x="4426" y="826"/>
                  <a:pt x="4426" y="826"/>
                  <a:pt x="4426" y="826"/>
                </a:cubicBezTo>
                <a:cubicBezTo>
                  <a:pt x="4413" y="823"/>
                  <a:pt x="4413" y="823"/>
                  <a:pt x="4413" y="823"/>
                </a:cubicBezTo>
                <a:cubicBezTo>
                  <a:pt x="4402" y="819"/>
                  <a:pt x="4402" y="819"/>
                  <a:pt x="4402" y="819"/>
                </a:cubicBezTo>
                <a:cubicBezTo>
                  <a:pt x="4393" y="812"/>
                  <a:pt x="4393" y="812"/>
                  <a:pt x="4393" y="812"/>
                </a:cubicBezTo>
                <a:cubicBezTo>
                  <a:pt x="4383" y="802"/>
                  <a:pt x="4383" y="802"/>
                  <a:pt x="4383" y="802"/>
                </a:cubicBezTo>
                <a:cubicBezTo>
                  <a:pt x="4385" y="798"/>
                  <a:pt x="4385" y="798"/>
                  <a:pt x="4385" y="798"/>
                </a:cubicBezTo>
                <a:cubicBezTo>
                  <a:pt x="4391" y="791"/>
                  <a:pt x="4391" y="791"/>
                  <a:pt x="4391" y="791"/>
                </a:cubicBezTo>
                <a:cubicBezTo>
                  <a:pt x="4393" y="782"/>
                  <a:pt x="4393" y="782"/>
                  <a:pt x="4393" y="782"/>
                </a:cubicBezTo>
                <a:cubicBezTo>
                  <a:pt x="4388" y="774"/>
                  <a:pt x="4388" y="774"/>
                  <a:pt x="4388" y="774"/>
                </a:cubicBezTo>
                <a:cubicBezTo>
                  <a:pt x="4373" y="770"/>
                  <a:pt x="4373" y="770"/>
                  <a:pt x="4373" y="770"/>
                </a:cubicBezTo>
                <a:cubicBezTo>
                  <a:pt x="4353" y="775"/>
                  <a:pt x="4353" y="775"/>
                  <a:pt x="4353" y="775"/>
                </a:cubicBezTo>
                <a:cubicBezTo>
                  <a:pt x="4316" y="780"/>
                  <a:pt x="4316" y="780"/>
                  <a:pt x="4316" y="780"/>
                </a:cubicBezTo>
                <a:cubicBezTo>
                  <a:pt x="4293" y="787"/>
                  <a:pt x="4293" y="787"/>
                  <a:pt x="4293" y="787"/>
                </a:cubicBezTo>
                <a:cubicBezTo>
                  <a:pt x="4273" y="787"/>
                  <a:pt x="4273" y="787"/>
                  <a:pt x="4273" y="787"/>
                </a:cubicBezTo>
                <a:cubicBezTo>
                  <a:pt x="4273" y="787"/>
                  <a:pt x="4252" y="789"/>
                  <a:pt x="4251" y="789"/>
                </a:cubicBezTo>
                <a:cubicBezTo>
                  <a:pt x="4251" y="790"/>
                  <a:pt x="4228" y="804"/>
                  <a:pt x="4228" y="804"/>
                </a:cubicBezTo>
                <a:cubicBezTo>
                  <a:pt x="4217" y="808"/>
                  <a:pt x="4217" y="808"/>
                  <a:pt x="4217" y="808"/>
                </a:cubicBezTo>
                <a:cubicBezTo>
                  <a:pt x="4217" y="814"/>
                  <a:pt x="4217" y="814"/>
                  <a:pt x="4217" y="814"/>
                </a:cubicBezTo>
                <a:cubicBezTo>
                  <a:pt x="4217" y="814"/>
                  <a:pt x="4220" y="818"/>
                  <a:pt x="4222" y="819"/>
                </a:cubicBezTo>
                <a:cubicBezTo>
                  <a:pt x="4224" y="819"/>
                  <a:pt x="4236" y="816"/>
                  <a:pt x="4236" y="816"/>
                </a:cubicBezTo>
                <a:cubicBezTo>
                  <a:pt x="4260" y="808"/>
                  <a:pt x="4260" y="808"/>
                  <a:pt x="4260" y="808"/>
                </a:cubicBezTo>
                <a:cubicBezTo>
                  <a:pt x="4260" y="808"/>
                  <a:pt x="4275" y="806"/>
                  <a:pt x="4276" y="807"/>
                </a:cubicBezTo>
                <a:cubicBezTo>
                  <a:pt x="4276" y="807"/>
                  <a:pt x="4298" y="812"/>
                  <a:pt x="4298" y="812"/>
                </a:cubicBezTo>
                <a:cubicBezTo>
                  <a:pt x="4314" y="804"/>
                  <a:pt x="4314" y="804"/>
                  <a:pt x="4314" y="804"/>
                </a:cubicBezTo>
                <a:cubicBezTo>
                  <a:pt x="4336" y="794"/>
                  <a:pt x="4336" y="794"/>
                  <a:pt x="4336" y="794"/>
                </a:cubicBezTo>
                <a:cubicBezTo>
                  <a:pt x="4357" y="789"/>
                  <a:pt x="4357" y="789"/>
                  <a:pt x="4357" y="789"/>
                </a:cubicBezTo>
                <a:cubicBezTo>
                  <a:pt x="4370" y="788"/>
                  <a:pt x="4370" y="788"/>
                  <a:pt x="4370" y="788"/>
                </a:cubicBezTo>
                <a:cubicBezTo>
                  <a:pt x="4374" y="791"/>
                  <a:pt x="4374" y="791"/>
                  <a:pt x="4374" y="791"/>
                </a:cubicBezTo>
                <a:cubicBezTo>
                  <a:pt x="4374" y="796"/>
                  <a:pt x="4374" y="796"/>
                  <a:pt x="4374" y="796"/>
                </a:cubicBezTo>
                <a:cubicBezTo>
                  <a:pt x="4363" y="802"/>
                  <a:pt x="4363" y="802"/>
                  <a:pt x="4363" y="802"/>
                </a:cubicBezTo>
                <a:cubicBezTo>
                  <a:pt x="4331" y="812"/>
                  <a:pt x="4331" y="812"/>
                  <a:pt x="4331" y="812"/>
                </a:cubicBezTo>
                <a:cubicBezTo>
                  <a:pt x="4331" y="812"/>
                  <a:pt x="4315" y="813"/>
                  <a:pt x="4314" y="814"/>
                </a:cubicBezTo>
                <a:cubicBezTo>
                  <a:pt x="4313" y="814"/>
                  <a:pt x="4298" y="819"/>
                  <a:pt x="4298" y="819"/>
                </a:cubicBezTo>
                <a:cubicBezTo>
                  <a:pt x="4297" y="819"/>
                  <a:pt x="4273" y="817"/>
                  <a:pt x="4272" y="817"/>
                </a:cubicBezTo>
                <a:cubicBezTo>
                  <a:pt x="4271" y="817"/>
                  <a:pt x="4245" y="823"/>
                  <a:pt x="4244" y="824"/>
                </a:cubicBezTo>
                <a:cubicBezTo>
                  <a:pt x="4242" y="826"/>
                  <a:pt x="4230" y="835"/>
                  <a:pt x="4230" y="835"/>
                </a:cubicBezTo>
                <a:cubicBezTo>
                  <a:pt x="4217" y="843"/>
                  <a:pt x="4217" y="843"/>
                  <a:pt x="4217" y="843"/>
                </a:cubicBezTo>
                <a:cubicBezTo>
                  <a:pt x="4214" y="849"/>
                  <a:pt x="4214" y="849"/>
                  <a:pt x="4214" y="849"/>
                </a:cubicBezTo>
                <a:cubicBezTo>
                  <a:pt x="4217" y="857"/>
                  <a:pt x="4217" y="857"/>
                  <a:pt x="4217" y="857"/>
                </a:cubicBezTo>
                <a:cubicBezTo>
                  <a:pt x="4220" y="865"/>
                  <a:pt x="4220" y="865"/>
                  <a:pt x="4220" y="865"/>
                </a:cubicBezTo>
                <a:cubicBezTo>
                  <a:pt x="4211" y="871"/>
                  <a:pt x="4211" y="871"/>
                  <a:pt x="4211" y="871"/>
                </a:cubicBezTo>
                <a:cubicBezTo>
                  <a:pt x="4206" y="888"/>
                  <a:pt x="4206" y="888"/>
                  <a:pt x="4206" y="888"/>
                </a:cubicBezTo>
                <a:cubicBezTo>
                  <a:pt x="4196" y="898"/>
                  <a:pt x="4196" y="898"/>
                  <a:pt x="4196" y="898"/>
                </a:cubicBezTo>
                <a:cubicBezTo>
                  <a:pt x="4180" y="897"/>
                  <a:pt x="4180" y="897"/>
                  <a:pt x="4180" y="897"/>
                </a:cubicBezTo>
                <a:cubicBezTo>
                  <a:pt x="4180" y="897"/>
                  <a:pt x="4165" y="907"/>
                  <a:pt x="4164" y="907"/>
                </a:cubicBezTo>
                <a:cubicBezTo>
                  <a:pt x="4163" y="907"/>
                  <a:pt x="4154" y="901"/>
                  <a:pt x="4154" y="901"/>
                </a:cubicBezTo>
                <a:cubicBezTo>
                  <a:pt x="4154" y="901"/>
                  <a:pt x="4151" y="893"/>
                  <a:pt x="4151" y="892"/>
                </a:cubicBezTo>
                <a:cubicBezTo>
                  <a:pt x="4152" y="891"/>
                  <a:pt x="4158" y="886"/>
                  <a:pt x="4158" y="886"/>
                </a:cubicBezTo>
                <a:cubicBezTo>
                  <a:pt x="4168" y="887"/>
                  <a:pt x="4168" y="887"/>
                  <a:pt x="4168" y="887"/>
                </a:cubicBezTo>
                <a:cubicBezTo>
                  <a:pt x="4168" y="887"/>
                  <a:pt x="4181" y="885"/>
                  <a:pt x="4183" y="884"/>
                </a:cubicBezTo>
                <a:cubicBezTo>
                  <a:pt x="4185" y="883"/>
                  <a:pt x="4197" y="875"/>
                  <a:pt x="4197" y="875"/>
                </a:cubicBezTo>
                <a:cubicBezTo>
                  <a:pt x="4197" y="867"/>
                  <a:pt x="4197" y="867"/>
                  <a:pt x="4197" y="867"/>
                </a:cubicBezTo>
                <a:cubicBezTo>
                  <a:pt x="4192" y="863"/>
                  <a:pt x="4192" y="863"/>
                  <a:pt x="4192" y="863"/>
                </a:cubicBezTo>
                <a:cubicBezTo>
                  <a:pt x="4176" y="868"/>
                  <a:pt x="4176" y="868"/>
                  <a:pt x="4176" y="868"/>
                </a:cubicBezTo>
                <a:cubicBezTo>
                  <a:pt x="4171" y="863"/>
                  <a:pt x="4171" y="863"/>
                  <a:pt x="4171" y="863"/>
                </a:cubicBezTo>
                <a:cubicBezTo>
                  <a:pt x="4156" y="862"/>
                  <a:pt x="4156" y="862"/>
                  <a:pt x="4156" y="862"/>
                </a:cubicBezTo>
                <a:cubicBezTo>
                  <a:pt x="4156" y="855"/>
                  <a:pt x="4156" y="855"/>
                  <a:pt x="4156" y="855"/>
                </a:cubicBezTo>
                <a:cubicBezTo>
                  <a:pt x="4161" y="849"/>
                  <a:pt x="4161" y="849"/>
                  <a:pt x="4161" y="849"/>
                </a:cubicBezTo>
                <a:cubicBezTo>
                  <a:pt x="4156" y="842"/>
                  <a:pt x="4156" y="842"/>
                  <a:pt x="4156" y="842"/>
                </a:cubicBezTo>
                <a:cubicBezTo>
                  <a:pt x="4145" y="842"/>
                  <a:pt x="4145" y="842"/>
                  <a:pt x="4145" y="842"/>
                </a:cubicBezTo>
                <a:cubicBezTo>
                  <a:pt x="4145" y="842"/>
                  <a:pt x="4138" y="846"/>
                  <a:pt x="4137" y="845"/>
                </a:cubicBezTo>
                <a:cubicBezTo>
                  <a:pt x="4136" y="845"/>
                  <a:pt x="4132" y="834"/>
                  <a:pt x="4132" y="834"/>
                </a:cubicBezTo>
                <a:cubicBezTo>
                  <a:pt x="4122" y="831"/>
                  <a:pt x="4122" y="831"/>
                  <a:pt x="4122" y="831"/>
                </a:cubicBezTo>
                <a:cubicBezTo>
                  <a:pt x="4113" y="832"/>
                  <a:pt x="4113" y="832"/>
                  <a:pt x="4113" y="832"/>
                </a:cubicBezTo>
                <a:cubicBezTo>
                  <a:pt x="4101" y="836"/>
                  <a:pt x="4101" y="836"/>
                  <a:pt x="4101" y="836"/>
                </a:cubicBezTo>
                <a:cubicBezTo>
                  <a:pt x="4084" y="841"/>
                  <a:pt x="4084" y="841"/>
                  <a:pt x="4084" y="841"/>
                </a:cubicBezTo>
                <a:cubicBezTo>
                  <a:pt x="4066" y="841"/>
                  <a:pt x="4066" y="841"/>
                  <a:pt x="4066" y="841"/>
                </a:cubicBezTo>
                <a:cubicBezTo>
                  <a:pt x="4044" y="843"/>
                  <a:pt x="4044" y="843"/>
                  <a:pt x="4044" y="843"/>
                </a:cubicBezTo>
                <a:cubicBezTo>
                  <a:pt x="4015" y="846"/>
                  <a:pt x="4015" y="846"/>
                  <a:pt x="4015" y="846"/>
                </a:cubicBezTo>
                <a:cubicBezTo>
                  <a:pt x="3965" y="850"/>
                  <a:pt x="3965" y="850"/>
                  <a:pt x="3965" y="850"/>
                </a:cubicBezTo>
                <a:cubicBezTo>
                  <a:pt x="3933" y="847"/>
                  <a:pt x="3933" y="847"/>
                  <a:pt x="3933" y="847"/>
                </a:cubicBezTo>
                <a:cubicBezTo>
                  <a:pt x="3907" y="842"/>
                  <a:pt x="3907" y="842"/>
                  <a:pt x="3907" y="842"/>
                </a:cubicBezTo>
                <a:cubicBezTo>
                  <a:pt x="3883" y="840"/>
                  <a:pt x="3883" y="840"/>
                  <a:pt x="3883" y="840"/>
                </a:cubicBezTo>
                <a:cubicBezTo>
                  <a:pt x="3877" y="836"/>
                  <a:pt x="3877" y="836"/>
                  <a:pt x="3877" y="836"/>
                </a:cubicBezTo>
                <a:cubicBezTo>
                  <a:pt x="3881" y="832"/>
                  <a:pt x="3881" y="832"/>
                  <a:pt x="3881" y="832"/>
                </a:cubicBezTo>
                <a:cubicBezTo>
                  <a:pt x="3890" y="829"/>
                  <a:pt x="3890" y="829"/>
                  <a:pt x="3890" y="829"/>
                </a:cubicBezTo>
                <a:cubicBezTo>
                  <a:pt x="3906" y="822"/>
                  <a:pt x="3906" y="822"/>
                  <a:pt x="3906" y="822"/>
                </a:cubicBezTo>
                <a:cubicBezTo>
                  <a:pt x="3917" y="819"/>
                  <a:pt x="3917" y="819"/>
                  <a:pt x="3917" y="819"/>
                </a:cubicBezTo>
                <a:cubicBezTo>
                  <a:pt x="3930" y="819"/>
                  <a:pt x="3930" y="819"/>
                  <a:pt x="3930" y="819"/>
                </a:cubicBezTo>
                <a:cubicBezTo>
                  <a:pt x="3940" y="815"/>
                  <a:pt x="3940" y="815"/>
                  <a:pt x="3940" y="815"/>
                </a:cubicBezTo>
                <a:cubicBezTo>
                  <a:pt x="3958" y="813"/>
                  <a:pt x="3958" y="813"/>
                  <a:pt x="3958" y="813"/>
                </a:cubicBezTo>
                <a:cubicBezTo>
                  <a:pt x="3972" y="814"/>
                  <a:pt x="3972" y="814"/>
                  <a:pt x="3972" y="814"/>
                </a:cubicBezTo>
                <a:cubicBezTo>
                  <a:pt x="3982" y="810"/>
                  <a:pt x="3982" y="810"/>
                  <a:pt x="3982" y="810"/>
                </a:cubicBezTo>
                <a:cubicBezTo>
                  <a:pt x="3984" y="798"/>
                  <a:pt x="3984" y="798"/>
                  <a:pt x="3984" y="798"/>
                </a:cubicBezTo>
                <a:cubicBezTo>
                  <a:pt x="3978" y="791"/>
                  <a:pt x="3978" y="791"/>
                  <a:pt x="3978" y="791"/>
                </a:cubicBezTo>
                <a:cubicBezTo>
                  <a:pt x="3971" y="781"/>
                  <a:pt x="3971" y="781"/>
                  <a:pt x="3971" y="781"/>
                </a:cubicBezTo>
                <a:cubicBezTo>
                  <a:pt x="3953" y="775"/>
                  <a:pt x="3953" y="775"/>
                  <a:pt x="3953" y="775"/>
                </a:cubicBezTo>
                <a:cubicBezTo>
                  <a:pt x="3937" y="769"/>
                  <a:pt x="3937" y="769"/>
                  <a:pt x="3937" y="769"/>
                </a:cubicBezTo>
                <a:cubicBezTo>
                  <a:pt x="3919" y="769"/>
                  <a:pt x="3919" y="769"/>
                  <a:pt x="3919" y="769"/>
                </a:cubicBezTo>
                <a:cubicBezTo>
                  <a:pt x="3901" y="775"/>
                  <a:pt x="3901" y="775"/>
                  <a:pt x="3901" y="775"/>
                </a:cubicBezTo>
                <a:cubicBezTo>
                  <a:pt x="3878" y="773"/>
                  <a:pt x="3878" y="773"/>
                  <a:pt x="3878" y="773"/>
                </a:cubicBezTo>
                <a:cubicBezTo>
                  <a:pt x="3863" y="771"/>
                  <a:pt x="3863" y="771"/>
                  <a:pt x="3863" y="771"/>
                </a:cubicBezTo>
                <a:cubicBezTo>
                  <a:pt x="3845" y="768"/>
                  <a:pt x="3845" y="768"/>
                  <a:pt x="3845" y="768"/>
                </a:cubicBezTo>
                <a:cubicBezTo>
                  <a:pt x="3826" y="765"/>
                  <a:pt x="3826" y="765"/>
                  <a:pt x="3826" y="765"/>
                </a:cubicBezTo>
                <a:cubicBezTo>
                  <a:pt x="3809" y="753"/>
                  <a:pt x="3809" y="753"/>
                  <a:pt x="3809" y="753"/>
                </a:cubicBezTo>
                <a:cubicBezTo>
                  <a:pt x="3787" y="749"/>
                  <a:pt x="3787" y="749"/>
                  <a:pt x="3787" y="749"/>
                </a:cubicBezTo>
                <a:cubicBezTo>
                  <a:pt x="3762" y="749"/>
                  <a:pt x="3762" y="749"/>
                  <a:pt x="3762" y="749"/>
                </a:cubicBezTo>
                <a:cubicBezTo>
                  <a:pt x="3748" y="739"/>
                  <a:pt x="3748" y="739"/>
                  <a:pt x="3748" y="739"/>
                </a:cubicBezTo>
                <a:cubicBezTo>
                  <a:pt x="3740" y="727"/>
                  <a:pt x="3740" y="727"/>
                  <a:pt x="3740" y="727"/>
                </a:cubicBezTo>
                <a:cubicBezTo>
                  <a:pt x="3717" y="720"/>
                  <a:pt x="3717" y="720"/>
                  <a:pt x="3717" y="720"/>
                </a:cubicBezTo>
                <a:cubicBezTo>
                  <a:pt x="3682" y="719"/>
                  <a:pt x="3682" y="719"/>
                  <a:pt x="3682" y="719"/>
                </a:cubicBezTo>
                <a:cubicBezTo>
                  <a:pt x="3650" y="720"/>
                  <a:pt x="3650" y="720"/>
                  <a:pt x="3650" y="720"/>
                </a:cubicBezTo>
                <a:cubicBezTo>
                  <a:pt x="3631" y="730"/>
                  <a:pt x="3631" y="730"/>
                  <a:pt x="3631" y="730"/>
                </a:cubicBezTo>
                <a:cubicBezTo>
                  <a:pt x="3612" y="738"/>
                  <a:pt x="3612" y="738"/>
                  <a:pt x="3612" y="738"/>
                </a:cubicBezTo>
                <a:cubicBezTo>
                  <a:pt x="3590" y="744"/>
                  <a:pt x="3590" y="744"/>
                  <a:pt x="3590" y="744"/>
                </a:cubicBezTo>
                <a:cubicBezTo>
                  <a:pt x="3569" y="746"/>
                  <a:pt x="3569" y="746"/>
                  <a:pt x="3569" y="746"/>
                </a:cubicBezTo>
                <a:cubicBezTo>
                  <a:pt x="3566" y="739"/>
                  <a:pt x="3566" y="739"/>
                  <a:pt x="3566" y="739"/>
                </a:cubicBezTo>
                <a:cubicBezTo>
                  <a:pt x="3582" y="732"/>
                  <a:pt x="3582" y="732"/>
                  <a:pt x="3582" y="732"/>
                </a:cubicBezTo>
                <a:cubicBezTo>
                  <a:pt x="3582" y="732"/>
                  <a:pt x="3591" y="723"/>
                  <a:pt x="3592" y="721"/>
                </a:cubicBezTo>
                <a:cubicBezTo>
                  <a:pt x="3594" y="719"/>
                  <a:pt x="3606" y="708"/>
                  <a:pt x="3606" y="708"/>
                </a:cubicBezTo>
                <a:cubicBezTo>
                  <a:pt x="3617" y="701"/>
                  <a:pt x="3617" y="701"/>
                  <a:pt x="3617" y="701"/>
                </a:cubicBezTo>
                <a:cubicBezTo>
                  <a:pt x="3613" y="695"/>
                  <a:pt x="3613" y="695"/>
                  <a:pt x="3613" y="695"/>
                </a:cubicBezTo>
                <a:cubicBezTo>
                  <a:pt x="3607" y="694"/>
                  <a:pt x="3607" y="694"/>
                  <a:pt x="3607" y="694"/>
                </a:cubicBezTo>
                <a:cubicBezTo>
                  <a:pt x="3596" y="703"/>
                  <a:pt x="3596" y="703"/>
                  <a:pt x="3596" y="703"/>
                </a:cubicBezTo>
                <a:cubicBezTo>
                  <a:pt x="3572" y="708"/>
                  <a:pt x="3572" y="708"/>
                  <a:pt x="3572" y="708"/>
                </a:cubicBezTo>
                <a:cubicBezTo>
                  <a:pt x="3557" y="712"/>
                  <a:pt x="3557" y="712"/>
                  <a:pt x="3557" y="712"/>
                </a:cubicBezTo>
                <a:cubicBezTo>
                  <a:pt x="3544" y="723"/>
                  <a:pt x="3544" y="723"/>
                  <a:pt x="3544" y="723"/>
                </a:cubicBezTo>
                <a:cubicBezTo>
                  <a:pt x="3525" y="733"/>
                  <a:pt x="3525" y="733"/>
                  <a:pt x="3525" y="733"/>
                </a:cubicBezTo>
                <a:cubicBezTo>
                  <a:pt x="3517" y="740"/>
                  <a:pt x="3517" y="740"/>
                  <a:pt x="3517" y="740"/>
                </a:cubicBezTo>
                <a:cubicBezTo>
                  <a:pt x="3497" y="745"/>
                  <a:pt x="3497" y="745"/>
                  <a:pt x="3497" y="745"/>
                </a:cubicBezTo>
                <a:cubicBezTo>
                  <a:pt x="3497" y="745"/>
                  <a:pt x="3487" y="738"/>
                  <a:pt x="3487" y="737"/>
                </a:cubicBezTo>
                <a:cubicBezTo>
                  <a:pt x="3487" y="736"/>
                  <a:pt x="3484" y="723"/>
                  <a:pt x="3484" y="723"/>
                </a:cubicBezTo>
                <a:cubicBezTo>
                  <a:pt x="3489" y="712"/>
                  <a:pt x="3489" y="712"/>
                  <a:pt x="3489" y="712"/>
                </a:cubicBezTo>
                <a:cubicBezTo>
                  <a:pt x="3503" y="701"/>
                  <a:pt x="3503" y="701"/>
                  <a:pt x="3503" y="701"/>
                </a:cubicBezTo>
                <a:cubicBezTo>
                  <a:pt x="3498" y="685"/>
                  <a:pt x="3498" y="685"/>
                  <a:pt x="3498" y="685"/>
                </a:cubicBezTo>
                <a:cubicBezTo>
                  <a:pt x="3489" y="675"/>
                  <a:pt x="3489" y="675"/>
                  <a:pt x="3489" y="675"/>
                </a:cubicBezTo>
                <a:cubicBezTo>
                  <a:pt x="3480" y="673"/>
                  <a:pt x="3480" y="673"/>
                  <a:pt x="3480" y="673"/>
                </a:cubicBezTo>
                <a:cubicBezTo>
                  <a:pt x="3463" y="676"/>
                  <a:pt x="3463" y="676"/>
                  <a:pt x="3463" y="676"/>
                </a:cubicBezTo>
                <a:cubicBezTo>
                  <a:pt x="3455" y="687"/>
                  <a:pt x="3455" y="687"/>
                  <a:pt x="3455" y="687"/>
                </a:cubicBezTo>
                <a:cubicBezTo>
                  <a:pt x="3439" y="698"/>
                  <a:pt x="3439" y="698"/>
                  <a:pt x="3439" y="698"/>
                </a:cubicBezTo>
                <a:cubicBezTo>
                  <a:pt x="3425" y="702"/>
                  <a:pt x="3425" y="702"/>
                  <a:pt x="3425" y="702"/>
                </a:cubicBezTo>
                <a:cubicBezTo>
                  <a:pt x="3405" y="714"/>
                  <a:pt x="3405" y="714"/>
                  <a:pt x="3405" y="714"/>
                </a:cubicBezTo>
                <a:cubicBezTo>
                  <a:pt x="3383" y="721"/>
                  <a:pt x="3383" y="721"/>
                  <a:pt x="3383" y="721"/>
                </a:cubicBezTo>
                <a:cubicBezTo>
                  <a:pt x="3363" y="722"/>
                  <a:pt x="3363" y="722"/>
                  <a:pt x="3363" y="722"/>
                </a:cubicBezTo>
                <a:cubicBezTo>
                  <a:pt x="3338" y="721"/>
                  <a:pt x="3338" y="721"/>
                  <a:pt x="3338" y="721"/>
                </a:cubicBezTo>
                <a:cubicBezTo>
                  <a:pt x="3318" y="723"/>
                  <a:pt x="3318" y="723"/>
                  <a:pt x="3318" y="723"/>
                </a:cubicBezTo>
                <a:cubicBezTo>
                  <a:pt x="3319" y="717"/>
                  <a:pt x="3319" y="717"/>
                  <a:pt x="3319" y="717"/>
                </a:cubicBezTo>
                <a:cubicBezTo>
                  <a:pt x="3336" y="714"/>
                  <a:pt x="3336" y="714"/>
                  <a:pt x="3336" y="714"/>
                </a:cubicBezTo>
                <a:cubicBezTo>
                  <a:pt x="3336" y="714"/>
                  <a:pt x="3365" y="709"/>
                  <a:pt x="3368" y="709"/>
                </a:cubicBezTo>
                <a:cubicBezTo>
                  <a:pt x="3370" y="709"/>
                  <a:pt x="3383" y="701"/>
                  <a:pt x="3383" y="701"/>
                </a:cubicBezTo>
                <a:cubicBezTo>
                  <a:pt x="3380" y="693"/>
                  <a:pt x="3380" y="693"/>
                  <a:pt x="3380" y="693"/>
                </a:cubicBezTo>
                <a:cubicBezTo>
                  <a:pt x="3375" y="691"/>
                  <a:pt x="3375" y="691"/>
                  <a:pt x="3375" y="691"/>
                </a:cubicBezTo>
                <a:cubicBezTo>
                  <a:pt x="3359" y="698"/>
                  <a:pt x="3359" y="698"/>
                  <a:pt x="3359" y="698"/>
                </a:cubicBezTo>
                <a:cubicBezTo>
                  <a:pt x="3340" y="703"/>
                  <a:pt x="3340" y="703"/>
                  <a:pt x="3340" y="703"/>
                </a:cubicBezTo>
                <a:cubicBezTo>
                  <a:pt x="3326" y="698"/>
                  <a:pt x="3326" y="698"/>
                  <a:pt x="3326" y="698"/>
                </a:cubicBezTo>
                <a:cubicBezTo>
                  <a:pt x="3303" y="703"/>
                  <a:pt x="3303" y="703"/>
                  <a:pt x="3303" y="703"/>
                </a:cubicBezTo>
                <a:cubicBezTo>
                  <a:pt x="3281" y="708"/>
                  <a:pt x="3281" y="708"/>
                  <a:pt x="3281" y="708"/>
                </a:cubicBezTo>
                <a:cubicBezTo>
                  <a:pt x="3281" y="708"/>
                  <a:pt x="3250" y="714"/>
                  <a:pt x="3248" y="715"/>
                </a:cubicBezTo>
                <a:cubicBezTo>
                  <a:pt x="3246" y="716"/>
                  <a:pt x="3205" y="724"/>
                  <a:pt x="3205" y="724"/>
                </a:cubicBezTo>
                <a:cubicBezTo>
                  <a:pt x="3182" y="721"/>
                  <a:pt x="3182" y="721"/>
                  <a:pt x="3182" y="721"/>
                </a:cubicBezTo>
                <a:cubicBezTo>
                  <a:pt x="3160" y="735"/>
                  <a:pt x="3160" y="735"/>
                  <a:pt x="3160" y="735"/>
                </a:cubicBezTo>
                <a:cubicBezTo>
                  <a:pt x="3136" y="736"/>
                  <a:pt x="3136" y="736"/>
                  <a:pt x="3136" y="736"/>
                </a:cubicBezTo>
                <a:cubicBezTo>
                  <a:pt x="3129" y="727"/>
                  <a:pt x="3129" y="727"/>
                  <a:pt x="3129" y="727"/>
                </a:cubicBezTo>
                <a:cubicBezTo>
                  <a:pt x="3124" y="722"/>
                  <a:pt x="3124" y="722"/>
                  <a:pt x="3124" y="722"/>
                </a:cubicBezTo>
                <a:cubicBezTo>
                  <a:pt x="3112" y="724"/>
                  <a:pt x="3112" y="724"/>
                  <a:pt x="3112" y="724"/>
                </a:cubicBezTo>
                <a:cubicBezTo>
                  <a:pt x="3099" y="733"/>
                  <a:pt x="3099" y="733"/>
                  <a:pt x="3099" y="733"/>
                </a:cubicBezTo>
                <a:cubicBezTo>
                  <a:pt x="3073" y="735"/>
                  <a:pt x="3073" y="735"/>
                  <a:pt x="3073" y="735"/>
                </a:cubicBezTo>
                <a:cubicBezTo>
                  <a:pt x="3056" y="739"/>
                  <a:pt x="3056" y="739"/>
                  <a:pt x="3056" y="739"/>
                </a:cubicBezTo>
                <a:cubicBezTo>
                  <a:pt x="3045" y="747"/>
                  <a:pt x="3045" y="747"/>
                  <a:pt x="3045" y="747"/>
                </a:cubicBezTo>
                <a:cubicBezTo>
                  <a:pt x="3025" y="746"/>
                  <a:pt x="3025" y="746"/>
                  <a:pt x="3025" y="746"/>
                </a:cubicBezTo>
                <a:cubicBezTo>
                  <a:pt x="3013" y="749"/>
                  <a:pt x="3013" y="749"/>
                  <a:pt x="3013" y="749"/>
                </a:cubicBezTo>
                <a:cubicBezTo>
                  <a:pt x="3000" y="760"/>
                  <a:pt x="3000" y="760"/>
                  <a:pt x="3000" y="760"/>
                </a:cubicBezTo>
                <a:cubicBezTo>
                  <a:pt x="2996" y="765"/>
                  <a:pt x="2996" y="765"/>
                  <a:pt x="2996" y="765"/>
                </a:cubicBezTo>
                <a:cubicBezTo>
                  <a:pt x="3001" y="770"/>
                  <a:pt x="3001" y="770"/>
                  <a:pt x="3001" y="770"/>
                </a:cubicBezTo>
                <a:cubicBezTo>
                  <a:pt x="3003" y="776"/>
                  <a:pt x="3003" y="776"/>
                  <a:pt x="3003" y="776"/>
                </a:cubicBezTo>
                <a:cubicBezTo>
                  <a:pt x="3000" y="783"/>
                  <a:pt x="3000" y="783"/>
                  <a:pt x="3000" y="783"/>
                </a:cubicBezTo>
                <a:cubicBezTo>
                  <a:pt x="2988" y="782"/>
                  <a:pt x="2988" y="782"/>
                  <a:pt x="2988" y="782"/>
                </a:cubicBezTo>
                <a:cubicBezTo>
                  <a:pt x="2988" y="770"/>
                  <a:pt x="2988" y="770"/>
                  <a:pt x="2988" y="770"/>
                </a:cubicBezTo>
                <a:cubicBezTo>
                  <a:pt x="2983" y="768"/>
                  <a:pt x="2983" y="768"/>
                  <a:pt x="2983" y="768"/>
                </a:cubicBezTo>
                <a:cubicBezTo>
                  <a:pt x="2963" y="766"/>
                  <a:pt x="2963" y="766"/>
                  <a:pt x="2963" y="766"/>
                </a:cubicBezTo>
                <a:cubicBezTo>
                  <a:pt x="2931" y="765"/>
                  <a:pt x="2931" y="765"/>
                  <a:pt x="2931" y="765"/>
                </a:cubicBezTo>
                <a:cubicBezTo>
                  <a:pt x="2905" y="751"/>
                  <a:pt x="2905" y="751"/>
                  <a:pt x="2905" y="751"/>
                </a:cubicBezTo>
                <a:cubicBezTo>
                  <a:pt x="2895" y="743"/>
                  <a:pt x="2895" y="743"/>
                  <a:pt x="2895" y="743"/>
                </a:cubicBezTo>
                <a:cubicBezTo>
                  <a:pt x="2894" y="736"/>
                  <a:pt x="2894" y="736"/>
                  <a:pt x="2894" y="736"/>
                </a:cubicBezTo>
                <a:cubicBezTo>
                  <a:pt x="2892" y="727"/>
                  <a:pt x="2892" y="727"/>
                  <a:pt x="2892" y="727"/>
                </a:cubicBezTo>
                <a:cubicBezTo>
                  <a:pt x="2878" y="724"/>
                  <a:pt x="2878" y="724"/>
                  <a:pt x="2878" y="724"/>
                </a:cubicBezTo>
                <a:cubicBezTo>
                  <a:pt x="2847" y="722"/>
                  <a:pt x="2847" y="722"/>
                  <a:pt x="2847" y="722"/>
                </a:cubicBezTo>
                <a:cubicBezTo>
                  <a:pt x="2836" y="722"/>
                  <a:pt x="2836" y="722"/>
                  <a:pt x="2836" y="722"/>
                </a:cubicBezTo>
                <a:cubicBezTo>
                  <a:pt x="2802" y="724"/>
                  <a:pt x="2802" y="724"/>
                  <a:pt x="2802" y="724"/>
                </a:cubicBezTo>
                <a:cubicBezTo>
                  <a:pt x="2802" y="724"/>
                  <a:pt x="2783" y="718"/>
                  <a:pt x="2783" y="716"/>
                </a:cubicBezTo>
                <a:cubicBezTo>
                  <a:pt x="2783" y="715"/>
                  <a:pt x="2765" y="702"/>
                  <a:pt x="2765" y="702"/>
                </a:cubicBezTo>
                <a:cubicBezTo>
                  <a:pt x="2760" y="696"/>
                  <a:pt x="2760" y="696"/>
                  <a:pt x="2760" y="696"/>
                </a:cubicBezTo>
                <a:cubicBezTo>
                  <a:pt x="2727" y="690"/>
                  <a:pt x="2727" y="690"/>
                  <a:pt x="2727" y="690"/>
                </a:cubicBezTo>
                <a:cubicBezTo>
                  <a:pt x="2712" y="695"/>
                  <a:pt x="2712" y="695"/>
                  <a:pt x="2712" y="695"/>
                </a:cubicBezTo>
                <a:cubicBezTo>
                  <a:pt x="2682" y="697"/>
                  <a:pt x="2682" y="697"/>
                  <a:pt x="2682" y="697"/>
                </a:cubicBezTo>
                <a:cubicBezTo>
                  <a:pt x="2643" y="698"/>
                  <a:pt x="2643" y="698"/>
                  <a:pt x="2643" y="698"/>
                </a:cubicBezTo>
                <a:cubicBezTo>
                  <a:pt x="2633" y="687"/>
                  <a:pt x="2633" y="687"/>
                  <a:pt x="2633" y="687"/>
                </a:cubicBezTo>
                <a:cubicBezTo>
                  <a:pt x="2615" y="687"/>
                  <a:pt x="2615" y="687"/>
                  <a:pt x="2615" y="687"/>
                </a:cubicBezTo>
                <a:cubicBezTo>
                  <a:pt x="2571" y="687"/>
                  <a:pt x="2571" y="687"/>
                  <a:pt x="2571" y="687"/>
                </a:cubicBezTo>
                <a:cubicBezTo>
                  <a:pt x="2556" y="684"/>
                  <a:pt x="2556" y="684"/>
                  <a:pt x="2556" y="684"/>
                </a:cubicBezTo>
                <a:cubicBezTo>
                  <a:pt x="2542" y="675"/>
                  <a:pt x="2542" y="675"/>
                  <a:pt x="2542" y="675"/>
                </a:cubicBezTo>
                <a:cubicBezTo>
                  <a:pt x="2526" y="675"/>
                  <a:pt x="2526" y="675"/>
                  <a:pt x="2526" y="675"/>
                </a:cubicBezTo>
                <a:cubicBezTo>
                  <a:pt x="2511" y="670"/>
                  <a:pt x="2511" y="670"/>
                  <a:pt x="2511" y="670"/>
                </a:cubicBezTo>
                <a:cubicBezTo>
                  <a:pt x="2497" y="667"/>
                  <a:pt x="2497" y="667"/>
                  <a:pt x="2497" y="667"/>
                </a:cubicBezTo>
                <a:cubicBezTo>
                  <a:pt x="2449" y="667"/>
                  <a:pt x="2449" y="667"/>
                  <a:pt x="2449" y="667"/>
                </a:cubicBezTo>
                <a:cubicBezTo>
                  <a:pt x="2401" y="667"/>
                  <a:pt x="2401" y="667"/>
                  <a:pt x="2401" y="667"/>
                </a:cubicBezTo>
                <a:cubicBezTo>
                  <a:pt x="2401" y="667"/>
                  <a:pt x="2388" y="667"/>
                  <a:pt x="2388" y="666"/>
                </a:cubicBezTo>
                <a:cubicBezTo>
                  <a:pt x="2388" y="664"/>
                  <a:pt x="2379" y="659"/>
                  <a:pt x="2379" y="658"/>
                </a:cubicBezTo>
                <a:cubicBezTo>
                  <a:pt x="2379" y="657"/>
                  <a:pt x="2381" y="652"/>
                  <a:pt x="2381" y="652"/>
                </a:cubicBezTo>
                <a:cubicBezTo>
                  <a:pt x="2397" y="651"/>
                  <a:pt x="2397" y="651"/>
                  <a:pt x="2397" y="651"/>
                </a:cubicBezTo>
                <a:cubicBezTo>
                  <a:pt x="2400" y="643"/>
                  <a:pt x="2400" y="643"/>
                  <a:pt x="2400" y="643"/>
                </a:cubicBezTo>
                <a:cubicBezTo>
                  <a:pt x="2394" y="639"/>
                  <a:pt x="2394" y="639"/>
                  <a:pt x="2394" y="639"/>
                </a:cubicBezTo>
                <a:cubicBezTo>
                  <a:pt x="2368" y="641"/>
                  <a:pt x="2368" y="641"/>
                  <a:pt x="2368" y="641"/>
                </a:cubicBezTo>
                <a:cubicBezTo>
                  <a:pt x="2330" y="638"/>
                  <a:pt x="2330" y="638"/>
                  <a:pt x="2330" y="638"/>
                </a:cubicBezTo>
                <a:cubicBezTo>
                  <a:pt x="2313" y="647"/>
                  <a:pt x="2313" y="647"/>
                  <a:pt x="2313" y="647"/>
                </a:cubicBezTo>
                <a:cubicBezTo>
                  <a:pt x="2297" y="646"/>
                  <a:pt x="2297" y="646"/>
                  <a:pt x="2297" y="646"/>
                </a:cubicBezTo>
                <a:cubicBezTo>
                  <a:pt x="2298" y="639"/>
                  <a:pt x="2298" y="639"/>
                  <a:pt x="2298" y="639"/>
                </a:cubicBezTo>
                <a:cubicBezTo>
                  <a:pt x="2306" y="636"/>
                  <a:pt x="2306" y="636"/>
                  <a:pt x="2306" y="636"/>
                </a:cubicBezTo>
                <a:cubicBezTo>
                  <a:pt x="2306" y="629"/>
                  <a:pt x="2306" y="629"/>
                  <a:pt x="2306" y="629"/>
                </a:cubicBezTo>
                <a:cubicBezTo>
                  <a:pt x="2298" y="624"/>
                  <a:pt x="2298" y="624"/>
                  <a:pt x="2298" y="624"/>
                </a:cubicBezTo>
                <a:cubicBezTo>
                  <a:pt x="2291" y="624"/>
                  <a:pt x="2291" y="624"/>
                  <a:pt x="2291" y="624"/>
                </a:cubicBezTo>
                <a:cubicBezTo>
                  <a:pt x="2276" y="630"/>
                  <a:pt x="2276" y="630"/>
                  <a:pt x="2276" y="630"/>
                </a:cubicBezTo>
                <a:cubicBezTo>
                  <a:pt x="2260" y="635"/>
                  <a:pt x="2260" y="635"/>
                  <a:pt x="2260" y="635"/>
                </a:cubicBezTo>
                <a:cubicBezTo>
                  <a:pt x="2245" y="641"/>
                  <a:pt x="2245" y="641"/>
                  <a:pt x="2245" y="641"/>
                </a:cubicBezTo>
                <a:cubicBezTo>
                  <a:pt x="2235" y="645"/>
                  <a:pt x="2235" y="645"/>
                  <a:pt x="2235" y="645"/>
                </a:cubicBezTo>
                <a:cubicBezTo>
                  <a:pt x="2227" y="643"/>
                  <a:pt x="2227" y="643"/>
                  <a:pt x="2227" y="643"/>
                </a:cubicBezTo>
                <a:cubicBezTo>
                  <a:pt x="2228" y="636"/>
                  <a:pt x="2228" y="636"/>
                  <a:pt x="2228" y="636"/>
                </a:cubicBezTo>
                <a:cubicBezTo>
                  <a:pt x="2243" y="631"/>
                  <a:pt x="2243" y="631"/>
                  <a:pt x="2243" y="631"/>
                </a:cubicBezTo>
                <a:cubicBezTo>
                  <a:pt x="2268" y="626"/>
                  <a:pt x="2268" y="626"/>
                  <a:pt x="2268" y="626"/>
                </a:cubicBezTo>
                <a:cubicBezTo>
                  <a:pt x="2273" y="618"/>
                  <a:pt x="2273" y="618"/>
                  <a:pt x="2273" y="618"/>
                </a:cubicBezTo>
                <a:cubicBezTo>
                  <a:pt x="2269" y="614"/>
                  <a:pt x="2269" y="614"/>
                  <a:pt x="2269" y="614"/>
                </a:cubicBezTo>
                <a:cubicBezTo>
                  <a:pt x="2260" y="611"/>
                  <a:pt x="2260" y="611"/>
                  <a:pt x="2260" y="611"/>
                </a:cubicBezTo>
                <a:cubicBezTo>
                  <a:pt x="2249" y="611"/>
                  <a:pt x="2249" y="611"/>
                  <a:pt x="2249" y="611"/>
                </a:cubicBezTo>
                <a:cubicBezTo>
                  <a:pt x="2229" y="610"/>
                  <a:pt x="2229" y="610"/>
                  <a:pt x="2229" y="610"/>
                </a:cubicBezTo>
                <a:cubicBezTo>
                  <a:pt x="2223" y="608"/>
                  <a:pt x="2223" y="608"/>
                  <a:pt x="2223" y="608"/>
                </a:cubicBezTo>
                <a:cubicBezTo>
                  <a:pt x="2218" y="614"/>
                  <a:pt x="2218" y="614"/>
                  <a:pt x="2218" y="614"/>
                </a:cubicBezTo>
                <a:cubicBezTo>
                  <a:pt x="2218" y="614"/>
                  <a:pt x="2209" y="625"/>
                  <a:pt x="2208" y="626"/>
                </a:cubicBezTo>
                <a:cubicBezTo>
                  <a:pt x="2207" y="627"/>
                  <a:pt x="2193" y="627"/>
                  <a:pt x="2193" y="627"/>
                </a:cubicBezTo>
                <a:cubicBezTo>
                  <a:pt x="2172" y="636"/>
                  <a:pt x="2172" y="636"/>
                  <a:pt x="2172" y="636"/>
                </a:cubicBezTo>
                <a:cubicBezTo>
                  <a:pt x="2172" y="636"/>
                  <a:pt x="2143" y="643"/>
                  <a:pt x="2143" y="643"/>
                </a:cubicBezTo>
                <a:cubicBezTo>
                  <a:pt x="2142" y="643"/>
                  <a:pt x="2098" y="644"/>
                  <a:pt x="2098" y="644"/>
                </a:cubicBezTo>
                <a:cubicBezTo>
                  <a:pt x="2079" y="642"/>
                  <a:pt x="2079" y="642"/>
                  <a:pt x="2079" y="642"/>
                </a:cubicBezTo>
                <a:cubicBezTo>
                  <a:pt x="2052" y="644"/>
                  <a:pt x="2052" y="644"/>
                  <a:pt x="2052" y="644"/>
                </a:cubicBezTo>
                <a:cubicBezTo>
                  <a:pt x="2031" y="651"/>
                  <a:pt x="2031" y="651"/>
                  <a:pt x="2031" y="651"/>
                </a:cubicBezTo>
                <a:cubicBezTo>
                  <a:pt x="2000" y="659"/>
                  <a:pt x="2000" y="659"/>
                  <a:pt x="2000" y="659"/>
                </a:cubicBezTo>
                <a:cubicBezTo>
                  <a:pt x="1960" y="671"/>
                  <a:pt x="1960" y="671"/>
                  <a:pt x="1960" y="671"/>
                </a:cubicBezTo>
                <a:cubicBezTo>
                  <a:pt x="1932" y="676"/>
                  <a:pt x="1932" y="676"/>
                  <a:pt x="1932" y="676"/>
                </a:cubicBezTo>
                <a:cubicBezTo>
                  <a:pt x="1902" y="674"/>
                  <a:pt x="1902" y="674"/>
                  <a:pt x="1902" y="674"/>
                </a:cubicBezTo>
                <a:cubicBezTo>
                  <a:pt x="1871" y="685"/>
                  <a:pt x="1871" y="685"/>
                  <a:pt x="1871" y="685"/>
                </a:cubicBezTo>
                <a:cubicBezTo>
                  <a:pt x="1871" y="685"/>
                  <a:pt x="1832" y="695"/>
                  <a:pt x="1830" y="698"/>
                </a:cubicBezTo>
                <a:cubicBezTo>
                  <a:pt x="1829" y="700"/>
                  <a:pt x="1796" y="713"/>
                  <a:pt x="1796" y="713"/>
                </a:cubicBezTo>
                <a:cubicBezTo>
                  <a:pt x="1738" y="737"/>
                  <a:pt x="1738" y="737"/>
                  <a:pt x="1738" y="737"/>
                </a:cubicBezTo>
                <a:cubicBezTo>
                  <a:pt x="1700" y="749"/>
                  <a:pt x="1700" y="749"/>
                  <a:pt x="1700" y="749"/>
                </a:cubicBezTo>
                <a:cubicBezTo>
                  <a:pt x="1646" y="755"/>
                  <a:pt x="1646" y="755"/>
                  <a:pt x="1646" y="755"/>
                </a:cubicBezTo>
                <a:cubicBezTo>
                  <a:pt x="1616" y="757"/>
                  <a:pt x="1616" y="757"/>
                  <a:pt x="1616" y="757"/>
                </a:cubicBezTo>
                <a:cubicBezTo>
                  <a:pt x="1571" y="758"/>
                  <a:pt x="1571" y="758"/>
                  <a:pt x="1571" y="758"/>
                </a:cubicBezTo>
                <a:cubicBezTo>
                  <a:pt x="1544" y="770"/>
                  <a:pt x="1544" y="770"/>
                  <a:pt x="1544" y="770"/>
                </a:cubicBezTo>
                <a:cubicBezTo>
                  <a:pt x="1526" y="788"/>
                  <a:pt x="1526" y="788"/>
                  <a:pt x="1526" y="788"/>
                </a:cubicBezTo>
                <a:cubicBezTo>
                  <a:pt x="1528" y="803"/>
                  <a:pt x="1528" y="803"/>
                  <a:pt x="1528" y="803"/>
                </a:cubicBezTo>
                <a:cubicBezTo>
                  <a:pt x="1538" y="810"/>
                  <a:pt x="1538" y="810"/>
                  <a:pt x="1538" y="810"/>
                </a:cubicBezTo>
                <a:cubicBezTo>
                  <a:pt x="1538" y="810"/>
                  <a:pt x="1544" y="818"/>
                  <a:pt x="1546" y="820"/>
                </a:cubicBezTo>
                <a:cubicBezTo>
                  <a:pt x="1549" y="823"/>
                  <a:pt x="1557" y="841"/>
                  <a:pt x="1557" y="841"/>
                </a:cubicBezTo>
                <a:cubicBezTo>
                  <a:pt x="1557" y="841"/>
                  <a:pt x="1548" y="849"/>
                  <a:pt x="1547" y="850"/>
                </a:cubicBezTo>
                <a:cubicBezTo>
                  <a:pt x="1547" y="852"/>
                  <a:pt x="1536" y="853"/>
                  <a:pt x="1535" y="857"/>
                </a:cubicBezTo>
                <a:cubicBezTo>
                  <a:pt x="1534" y="861"/>
                  <a:pt x="1534" y="868"/>
                  <a:pt x="1534" y="868"/>
                </a:cubicBezTo>
                <a:cubicBezTo>
                  <a:pt x="1544" y="872"/>
                  <a:pt x="1544" y="872"/>
                  <a:pt x="1544" y="872"/>
                </a:cubicBezTo>
                <a:cubicBezTo>
                  <a:pt x="1544" y="872"/>
                  <a:pt x="1563" y="872"/>
                  <a:pt x="1564" y="872"/>
                </a:cubicBezTo>
                <a:cubicBezTo>
                  <a:pt x="1565" y="872"/>
                  <a:pt x="1575" y="872"/>
                  <a:pt x="1575" y="872"/>
                </a:cubicBezTo>
                <a:cubicBezTo>
                  <a:pt x="1579" y="876"/>
                  <a:pt x="1579" y="876"/>
                  <a:pt x="1579" y="876"/>
                </a:cubicBezTo>
                <a:cubicBezTo>
                  <a:pt x="1570" y="879"/>
                  <a:pt x="1570" y="879"/>
                  <a:pt x="1570" y="879"/>
                </a:cubicBezTo>
                <a:cubicBezTo>
                  <a:pt x="1561" y="879"/>
                  <a:pt x="1561" y="879"/>
                  <a:pt x="1561" y="879"/>
                </a:cubicBezTo>
                <a:cubicBezTo>
                  <a:pt x="1557" y="884"/>
                  <a:pt x="1557" y="884"/>
                  <a:pt x="1557" y="884"/>
                </a:cubicBezTo>
                <a:cubicBezTo>
                  <a:pt x="1560" y="895"/>
                  <a:pt x="1560" y="895"/>
                  <a:pt x="1560" y="895"/>
                </a:cubicBezTo>
                <a:cubicBezTo>
                  <a:pt x="1567" y="898"/>
                  <a:pt x="1567" y="898"/>
                  <a:pt x="1567" y="898"/>
                </a:cubicBezTo>
                <a:cubicBezTo>
                  <a:pt x="1568" y="906"/>
                  <a:pt x="1568" y="906"/>
                  <a:pt x="1568" y="906"/>
                </a:cubicBezTo>
                <a:cubicBezTo>
                  <a:pt x="1578" y="913"/>
                  <a:pt x="1578" y="913"/>
                  <a:pt x="1578" y="913"/>
                </a:cubicBezTo>
                <a:cubicBezTo>
                  <a:pt x="1579" y="919"/>
                  <a:pt x="1579" y="919"/>
                  <a:pt x="1579" y="919"/>
                </a:cubicBezTo>
                <a:cubicBezTo>
                  <a:pt x="1566" y="926"/>
                  <a:pt x="1566" y="926"/>
                  <a:pt x="1566" y="926"/>
                </a:cubicBezTo>
                <a:cubicBezTo>
                  <a:pt x="1558" y="922"/>
                  <a:pt x="1558" y="922"/>
                  <a:pt x="1558" y="922"/>
                </a:cubicBezTo>
                <a:cubicBezTo>
                  <a:pt x="1558" y="917"/>
                  <a:pt x="1558" y="917"/>
                  <a:pt x="1558" y="917"/>
                </a:cubicBezTo>
                <a:cubicBezTo>
                  <a:pt x="1549" y="913"/>
                  <a:pt x="1549" y="913"/>
                  <a:pt x="1549" y="913"/>
                </a:cubicBezTo>
                <a:cubicBezTo>
                  <a:pt x="1543" y="917"/>
                  <a:pt x="1543" y="917"/>
                  <a:pt x="1543" y="917"/>
                </a:cubicBezTo>
                <a:cubicBezTo>
                  <a:pt x="1535" y="927"/>
                  <a:pt x="1535" y="927"/>
                  <a:pt x="1535" y="927"/>
                </a:cubicBezTo>
                <a:cubicBezTo>
                  <a:pt x="1509" y="932"/>
                  <a:pt x="1509" y="932"/>
                  <a:pt x="1509" y="932"/>
                </a:cubicBezTo>
                <a:cubicBezTo>
                  <a:pt x="1490" y="932"/>
                  <a:pt x="1490" y="932"/>
                  <a:pt x="1490" y="932"/>
                </a:cubicBezTo>
                <a:cubicBezTo>
                  <a:pt x="1445" y="930"/>
                  <a:pt x="1445" y="930"/>
                  <a:pt x="1445" y="930"/>
                </a:cubicBezTo>
                <a:cubicBezTo>
                  <a:pt x="1438" y="922"/>
                  <a:pt x="1438" y="922"/>
                  <a:pt x="1438" y="922"/>
                </a:cubicBezTo>
                <a:cubicBezTo>
                  <a:pt x="1448" y="916"/>
                  <a:pt x="1448" y="916"/>
                  <a:pt x="1448" y="916"/>
                </a:cubicBezTo>
                <a:cubicBezTo>
                  <a:pt x="1472" y="910"/>
                  <a:pt x="1472" y="910"/>
                  <a:pt x="1472" y="910"/>
                </a:cubicBezTo>
                <a:cubicBezTo>
                  <a:pt x="1477" y="900"/>
                  <a:pt x="1477" y="900"/>
                  <a:pt x="1477" y="900"/>
                </a:cubicBezTo>
                <a:cubicBezTo>
                  <a:pt x="1472" y="895"/>
                  <a:pt x="1472" y="895"/>
                  <a:pt x="1472" y="895"/>
                </a:cubicBezTo>
                <a:cubicBezTo>
                  <a:pt x="1449" y="896"/>
                  <a:pt x="1449" y="896"/>
                  <a:pt x="1449" y="896"/>
                </a:cubicBezTo>
                <a:cubicBezTo>
                  <a:pt x="1393" y="908"/>
                  <a:pt x="1393" y="908"/>
                  <a:pt x="1393" y="908"/>
                </a:cubicBezTo>
                <a:cubicBezTo>
                  <a:pt x="1360" y="910"/>
                  <a:pt x="1360" y="910"/>
                  <a:pt x="1360" y="910"/>
                </a:cubicBezTo>
                <a:cubicBezTo>
                  <a:pt x="1341" y="926"/>
                  <a:pt x="1341" y="926"/>
                  <a:pt x="1341" y="926"/>
                </a:cubicBezTo>
                <a:cubicBezTo>
                  <a:pt x="1318" y="926"/>
                  <a:pt x="1318" y="926"/>
                  <a:pt x="1318" y="926"/>
                </a:cubicBezTo>
                <a:cubicBezTo>
                  <a:pt x="1291" y="927"/>
                  <a:pt x="1291" y="927"/>
                  <a:pt x="1291" y="927"/>
                </a:cubicBezTo>
                <a:cubicBezTo>
                  <a:pt x="1259" y="943"/>
                  <a:pt x="1259" y="943"/>
                  <a:pt x="1259" y="943"/>
                </a:cubicBezTo>
                <a:cubicBezTo>
                  <a:pt x="1233" y="944"/>
                  <a:pt x="1233" y="944"/>
                  <a:pt x="1233" y="944"/>
                </a:cubicBezTo>
                <a:cubicBezTo>
                  <a:pt x="1221" y="952"/>
                  <a:pt x="1221" y="952"/>
                  <a:pt x="1221" y="952"/>
                </a:cubicBezTo>
                <a:cubicBezTo>
                  <a:pt x="1203" y="951"/>
                  <a:pt x="1203" y="951"/>
                  <a:pt x="1203" y="951"/>
                </a:cubicBezTo>
                <a:cubicBezTo>
                  <a:pt x="1180" y="954"/>
                  <a:pt x="1180" y="954"/>
                  <a:pt x="1180" y="954"/>
                </a:cubicBezTo>
                <a:cubicBezTo>
                  <a:pt x="1178" y="966"/>
                  <a:pt x="1178" y="966"/>
                  <a:pt x="1178" y="966"/>
                </a:cubicBezTo>
                <a:cubicBezTo>
                  <a:pt x="1178" y="966"/>
                  <a:pt x="1192" y="972"/>
                  <a:pt x="1193" y="972"/>
                </a:cubicBezTo>
                <a:cubicBezTo>
                  <a:pt x="1194" y="973"/>
                  <a:pt x="1218" y="973"/>
                  <a:pt x="1218" y="973"/>
                </a:cubicBezTo>
                <a:cubicBezTo>
                  <a:pt x="1234" y="977"/>
                  <a:pt x="1234" y="977"/>
                  <a:pt x="1234" y="977"/>
                </a:cubicBezTo>
                <a:cubicBezTo>
                  <a:pt x="1236" y="985"/>
                  <a:pt x="1236" y="985"/>
                  <a:pt x="1236" y="985"/>
                </a:cubicBezTo>
                <a:cubicBezTo>
                  <a:pt x="1226" y="988"/>
                  <a:pt x="1226" y="988"/>
                  <a:pt x="1226" y="988"/>
                </a:cubicBezTo>
                <a:cubicBezTo>
                  <a:pt x="1213" y="987"/>
                  <a:pt x="1213" y="987"/>
                  <a:pt x="1213" y="987"/>
                </a:cubicBezTo>
                <a:cubicBezTo>
                  <a:pt x="1196" y="990"/>
                  <a:pt x="1196" y="990"/>
                  <a:pt x="1196" y="990"/>
                </a:cubicBezTo>
                <a:cubicBezTo>
                  <a:pt x="1193" y="1001"/>
                  <a:pt x="1193" y="1001"/>
                  <a:pt x="1193" y="1001"/>
                </a:cubicBezTo>
                <a:cubicBezTo>
                  <a:pt x="1191" y="1011"/>
                  <a:pt x="1191" y="1011"/>
                  <a:pt x="1191" y="1011"/>
                </a:cubicBezTo>
                <a:cubicBezTo>
                  <a:pt x="1180" y="1013"/>
                  <a:pt x="1180" y="1013"/>
                  <a:pt x="1180" y="1013"/>
                </a:cubicBezTo>
                <a:cubicBezTo>
                  <a:pt x="1180" y="1013"/>
                  <a:pt x="1179" y="1022"/>
                  <a:pt x="1180" y="1022"/>
                </a:cubicBezTo>
                <a:cubicBezTo>
                  <a:pt x="1180" y="1023"/>
                  <a:pt x="1188" y="1028"/>
                  <a:pt x="1188" y="1028"/>
                </a:cubicBezTo>
                <a:cubicBezTo>
                  <a:pt x="1188" y="1028"/>
                  <a:pt x="1230" y="1034"/>
                  <a:pt x="1232" y="1034"/>
                </a:cubicBezTo>
                <a:cubicBezTo>
                  <a:pt x="1233" y="1034"/>
                  <a:pt x="1287" y="1028"/>
                  <a:pt x="1287" y="1028"/>
                </a:cubicBezTo>
                <a:cubicBezTo>
                  <a:pt x="1324" y="1033"/>
                  <a:pt x="1324" y="1033"/>
                  <a:pt x="1324" y="1033"/>
                </a:cubicBezTo>
                <a:cubicBezTo>
                  <a:pt x="1332" y="1031"/>
                  <a:pt x="1332" y="1031"/>
                  <a:pt x="1332" y="1031"/>
                </a:cubicBezTo>
                <a:cubicBezTo>
                  <a:pt x="1338" y="1032"/>
                  <a:pt x="1338" y="1032"/>
                  <a:pt x="1338" y="1032"/>
                </a:cubicBezTo>
                <a:cubicBezTo>
                  <a:pt x="1342" y="1036"/>
                  <a:pt x="1342" y="1036"/>
                  <a:pt x="1342" y="1036"/>
                </a:cubicBezTo>
                <a:cubicBezTo>
                  <a:pt x="1359" y="1033"/>
                  <a:pt x="1359" y="1033"/>
                  <a:pt x="1359" y="1033"/>
                </a:cubicBezTo>
                <a:cubicBezTo>
                  <a:pt x="1377" y="1027"/>
                  <a:pt x="1377" y="1027"/>
                  <a:pt x="1377" y="1027"/>
                </a:cubicBezTo>
                <a:cubicBezTo>
                  <a:pt x="1393" y="1018"/>
                  <a:pt x="1393" y="1018"/>
                  <a:pt x="1393" y="1018"/>
                </a:cubicBezTo>
                <a:cubicBezTo>
                  <a:pt x="1419" y="1015"/>
                  <a:pt x="1419" y="1015"/>
                  <a:pt x="1419" y="1015"/>
                </a:cubicBezTo>
                <a:cubicBezTo>
                  <a:pt x="1439" y="1009"/>
                  <a:pt x="1439" y="1009"/>
                  <a:pt x="1439" y="1009"/>
                </a:cubicBezTo>
                <a:cubicBezTo>
                  <a:pt x="1454" y="1006"/>
                  <a:pt x="1454" y="1006"/>
                  <a:pt x="1454" y="1006"/>
                </a:cubicBezTo>
                <a:cubicBezTo>
                  <a:pt x="1461" y="1011"/>
                  <a:pt x="1461" y="1011"/>
                  <a:pt x="1461" y="1011"/>
                </a:cubicBezTo>
                <a:cubicBezTo>
                  <a:pt x="1460" y="1018"/>
                  <a:pt x="1460" y="1018"/>
                  <a:pt x="1460" y="1018"/>
                </a:cubicBezTo>
                <a:cubicBezTo>
                  <a:pt x="1437" y="1026"/>
                  <a:pt x="1437" y="1026"/>
                  <a:pt x="1437" y="1026"/>
                </a:cubicBezTo>
                <a:cubicBezTo>
                  <a:pt x="1411" y="1031"/>
                  <a:pt x="1411" y="1031"/>
                  <a:pt x="1411" y="1031"/>
                </a:cubicBezTo>
                <a:cubicBezTo>
                  <a:pt x="1402" y="1035"/>
                  <a:pt x="1402" y="1035"/>
                  <a:pt x="1402" y="1035"/>
                </a:cubicBezTo>
                <a:cubicBezTo>
                  <a:pt x="1402" y="1039"/>
                  <a:pt x="1402" y="1039"/>
                  <a:pt x="1402" y="1039"/>
                </a:cubicBezTo>
                <a:cubicBezTo>
                  <a:pt x="1410" y="1041"/>
                  <a:pt x="1410" y="1041"/>
                  <a:pt x="1410" y="1041"/>
                </a:cubicBezTo>
                <a:cubicBezTo>
                  <a:pt x="1408" y="1053"/>
                  <a:pt x="1408" y="1053"/>
                  <a:pt x="1408" y="1053"/>
                </a:cubicBezTo>
                <a:cubicBezTo>
                  <a:pt x="1397" y="1058"/>
                  <a:pt x="1397" y="1058"/>
                  <a:pt x="1397" y="1058"/>
                </a:cubicBezTo>
                <a:cubicBezTo>
                  <a:pt x="1387" y="1069"/>
                  <a:pt x="1387" y="1069"/>
                  <a:pt x="1387" y="1069"/>
                </a:cubicBezTo>
                <a:cubicBezTo>
                  <a:pt x="1372" y="1081"/>
                  <a:pt x="1372" y="1081"/>
                  <a:pt x="1372" y="1081"/>
                </a:cubicBezTo>
                <a:cubicBezTo>
                  <a:pt x="1353" y="1086"/>
                  <a:pt x="1353" y="1086"/>
                  <a:pt x="1353" y="1086"/>
                </a:cubicBezTo>
                <a:cubicBezTo>
                  <a:pt x="1328" y="1096"/>
                  <a:pt x="1328" y="1096"/>
                  <a:pt x="1328" y="1096"/>
                </a:cubicBezTo>
                <a:cubicBezTo>
                  <a:pt x="1295" y="1098"/>
                  <a:pt x="1295" y="1098"/>
                  <a:pt x="1295" y="1098"/>
                </a:cubicBezTo>
                <a:cubicBezTo>
                  <a:pt x="1278" y="1093"/>
                  <a:pt x="1278" y="1093"/>
                  <a:pt x="1278" y="1093"/>
                </a:cubicBezTo>
                <a:cubicBezTo>
                  <a:pt x="1251" y="1109"/>
                  <a:pt x="1251" y="1109"/>
                  <a:pt x="1251" y="1109"/>
                </a:cubicBezTo>
                <a:cubicBezTo>
                  <a:pt x="1251" y="1109"/>
                  <a:pt x="1230" y="1114"/>
                  <a:pt x="1230" y="1115"/>
                </a:cubicBezTo>
                <a:cubicBezTo>
                  <a:pt x="1229" y="1116"/>
                  <a:pt x="1204" y="1123"/>
                  <a:pt x="1203" y="1122"/>
                </a:cubicBezTo>
                <a:cubicBezTo>
                  <a:pt x="1202" y="1122"/>
                  <a:pt x="1185" y="1118"/>
                  <a:pt x="1185" y="1118"/>
                </a:cubicBezTo>
                <a:cubicBezTo>
                  <a:pt x="1181" y="1111"/>
                  <a:pt x="1181" y="1111"/>
                  <a:pt x="1181" y="1111"/>
                </a:cubicBezTo>
                <a:cubicBezTo>
                  <a:pt x="1167" y="1109"/>
                  <a:pt x="1167" y="1109"/>
                  <a:pt x="1167" y="1109"/>
                </a:cubicBezTo>
                <a:cubicBezTo>
                  <a:pt x="1149" y="1111"/>
                  <a:pt x="1149" y="1111"/>
                  <a:pt x="1149" y="1111"/>
                </a:cubicBezTo>
                <a:cubicBezTo>
                  <a:pt x="1126" y="1121"/>
                  <a:pt x="1126" y="1121"/>
                  <a:pt x="1126" y="1121"/>
                </a:cubicBezTo>
                <a:cubicBezTo>
                  <a:pt x="1114" y="1128"/>
                  <a:pt x="1114" y="1128"/>
                  <a:pt x="1114" y="1128"/>
                </a:cubicBezTo>
                <a:cubicBezTo>
                  <a:pt x="1114" y="1128"/>
                  <a:pt x="1097" y="1129"/>
                  <a:pt x="1097" y="1131"/>
                </a:cubicBezTo>
                <a:cubicBezTo>
                  <a:pt x="1097" y="1132"/>
                  <a:pt x="1077" y="1149"/>
                  <a:pt x="1076" y="1150"/>
                </a:cubicBezTo>
                <a:cubicBezTo>
                  <a:pt x="1076" y="1151"/>
                  <a:pt x="1069" y="1159"/>
                  <a:pt x="1069" y="1159"/>
                </a:cubicBezTo>
                <a:cubicBezTo>
                  <a:pt x="1050" y="1158"/>
                  <a:pt x="1050" y="1158"/>
                  <a:pt x="1050" y="1158"/>
                </a:cubicBezTo>
                <a:cubicBezTo>
                  <a:pt x="1033" y="1161"/>
                  <a:pt x="1033" y="1161"/>
                  <a:pt x="1033" y="1161"/>
                </a:cubicBezTo>
                <a:cubicBezTo>
                  <a:pt x="1001" y="1177"/>
                  <a:pt x="1001" y="1177"/>
                  <a:pt x="1001" y="1177"/>
                </a:cubicBezTo>
                <a:cubicBezTo>
                  <a:pt x="978" y="1186"/>
                  <a:pt x="978" y="1186"/>
                  <a:pt x="978" y="1186"/>
                </a:cubicBezTo>
                <a:cubicBezTo>
                  <a:pt x="972" y="1197"/>
                  <a:pt x="972" y="1197"/>
                  <a:pt x="972" y="1197"/>
                </a:cubicBezTo>
                <a:cubicBezTo>
                  <a:pt x="963" y="1202"/>
                  <a:pt x="963" y="1202"/>
                  <a:pt x="963" y="1202"/>
                </a:cubicBezTo>
                <a:cubicBezTo>
                  <a:pt x="945" y="1202"/>
                  <a:pt x="945" y="1202"/>
                  <a:pt x="945" y="1202"/>
                </a:cubicBezTo>
                <a:cubicBezTo>
                  <a:pt x="938" y="1210"/>
                  <a:pt x="938" y="1210"/>
                  <a:pt x="938" y="1210"/>
                </a:cubicBezTo>
                <a:cubicBezTo>
                  <a:pt x="926" y="1213"/>
                  <a:pt x="926" y="1213"/>
                  <a:pt x="926" y="1213"/>
                </a:cubicBezTo>
                <a:cubicBezTo>
                  <a:pt x="917" y="1220"/>
                  <a:pt x="917" y="1220"/>
                  <a:pt x="917" y="1220"/>
                </a:cubicBezTo>
                <a:cubicBezTo>
                  <a:pt x="912" y="1232"/>
                  <a:pt x="912" y="1232"/>
                  <a:pt x="912" y="1232"/>
                </a:cubicBezTo>
                <a:cubicBezTo>
                  <a:pt x="912" y="1232"/>
                  <a:pt x="911" y="1243"/>
                  <a:pt x="911" y="1244"/>
                </a:cubicBezTo>
                <a:cubicBezTo>
                  <a:pt x="911" y="1245"/>
                  <a:pt x="912" y="1253"/>
                  <a:pt x="912" y="1253"/>
                </a:cubicBezTo>
                <a:cubicBezTo>
                  <a:pt x="913" y="1254"/>
                  <a:pt x="918" y="1258"/>
                  <a:pt x="918" y="1258"/>
                </a:cubicBezTo>
                <a:cubicBezTo>
                  <a:pt x="918" y="1267"/>
                  <a:pt x="918" y="1267"/>
                  <a:pt x="918" y="1267"/>
                </a:cubicBezTo>
                <a:cubicBezTo>
                  <a:pt x="905" y="1271"/>
                  <a:pt x="905" y="1271"/>
                  <a:pt x="905" y="1271"/>
                </a:cubicBezTo>
                <a:cubicBezTo>
                  <a:pt x="890" y="1278"/>
                  <a:pt x="890" y="1278"/>
                  <a:pt x="890" y="1278"/>
                </a:cubicBezTo>
                <a:cubicBezTo>
                  <a:pt x="876" y="1282"/>
                  <a:pt x="876" y="1282"/>
                  <a:pt x="876" y="1282"/>
                </a:cubicBezTo>
                <a:cubicBezTo>
                  <a:pt x="871" y="1289"/>
                  <a:pt x="871" y="1289"/>
                  <a:pt x="871" y="1289"/>
                </a:cubicBezTo>
                <a:cubicBezTo>
                  <a:pt x="871" y="1289"/>
                  <a:pt x="871" y="1293"/>
                  <a:pt x="872" y="1294"/>
                </a:cubicBezTo>
                <a:cubicBezTo>
                  <a:pt x="873" y="1294"/>
                  <a:pt x="879" y="1294"/>
                  <a:pt x="879" y="1294"/>
                </a:cubicBezTo>
                <a:cubicBezTo>
                  <a:pt x="878" y="1302"/>
                  <a:pt x="878" y="1302"/>
                  <a:pt x="878" y="1302"/>
                </a:cubicBezTo>
                <a:cubicBezTo>
                  <a:pt x="885" y="1302"/>
                  <a:pt x="885" y="1302"/>
                  <a:pt x="885" y="1302"/>
                </a:cubicBezTo>
                <a:cubicBezTo>
                  <a:pt x="887" y="1308"/>
                  <a:pt x="887" y="1308"/>
                  <a:pt x="887" y="1308"/>
                </a:cubicBezTo>
                <a:cubicBezTo>
                  <a:pt x="885" y="1318"/>
                  <a:pt x="885" y="1318"/>
                  <a:pt x="885" y="1318"/>
                </a:cubicBezTo>
                <a:cubicBezTo>
                  <a:pt x="877" y="1329"/>
                  <a:pt x="877" y="1329"/>
                  <a:pt x="877" y="1329"/>
                </a:cubicBezTo>
                <a:cubicBezTo>
                  <a:pt x="878" y="1336"/>
                  <a:pt x="878" y="1336"/>
                  <a:pt x="878" y="1336"/>
                </a:cubicBezTo>
                <a:cubicBezTo>
                  <a:pt x="892" y="1339"/>
                  <a:pt x="892" y="1339"/>
                  <a:pt x="892" y="1339"/>
                </a:cubicBezTo>
                <a:cubicBezTo>
                  <a:pt x="925" y="1337"/>
                  <a:pt x="925" y="1337"/>
                  <a:pt x="925" y="1337"/>
                </a:cubicBezTo>
                <a:cubicBezTo>
                  <a:pt x="925" y="1337"/>
                  <a:pt x="939" y="1330"/>
                  <a:pt x="940" y="1330"/>
                </a:cubicBezTo>
                <a:cubicBezTo>
                  <a:pt x="941" y="1329"/>
                  <a:pt x="957" y="1322"/>
                  <a:pt x="957" y="1322"/>
                </a:cubicBezTo>
                <a:cubicBezTo>
                  <a:pt x="975" y="1317"/>
                  <a:pt x="975" y="1317"/>
                  <a:pt x="975" y="1317"/>
                </a:cubicBezTo>
                <a:cubicBezTo>
                  <a:pt x="985" y="1310"/>
                  <a:pt x="985" y="1310"/>
                  <a:pt x="985" y="1310"/>
                </a:cubicBezTo>
                <a:cubicBezTo>
                  <a:pt x="985" y="1310"/>
                  <a:pt x="993" y="1305"/>
                  <a:pt x="994" y="1305"/>
                </a:cubicBezTo>
                <a:cubicBezTo>
                  <a:pt x="995" y="1304"/>
                  <a:pt x="1004" y="1299"/>
                  <a:pt x="1004" y="1299"/>
                </a:cubicBezTo>
                <a:cubicBezTo>
                  <a:pt x="1011" y="1299"/>
                  <a:pt x="1011" y="1299"/>
                  <a:pt x="1011" y="1299"/>
                </a:cubicBezTo>
                <a:cubicBezTo>
                  <a:pt x="1012" y="1302"/>
                  <a:pt x="1012" y="1302"/>
                  <a:pt x="1012" y="1302"/>
                </a:cubicBezTo>
                <a:cubicBezTo>
                  <a:pt x="1012" y="1302"/>
                  <a:pt x="1004" y="1307"/>
                  <a:pt x="1003" y="1308"/>
                </a:cubicBezTo>
                <a:cubicBezTo>
                  <a:pt x="1002" y="1308"/>
                  <a:pt x="991" y="1315"/>
                  <a:pt x="991" y="1315"/>
                </a:cubicBezTo>
                <a:cubicBezTo>
                  <a:pt x="984" y="1327"/>
                  <a:pt x="984" y="1327"/>
                  <a:pt x="984" y="1327"/>
                </a:cubicBezTo>
                <a:cubicBezTo>
                  <a:pt x="978" y="1342"/>
                  <a:pt x="978" y="1342"/>
                  <a:pt x="978" y="1342"/>
                </a:cubicBezTo>
                <a:cubicBezTo>
                  <a:pt x="968" y="1358"/>
                  <a:pt x="968" y="1358"/>
                  <a:pt x="968" y="1358"/>
                </a:cubicBezTo>
                <a:cubicBezTo>
                  <a:pt x="946" y="1363"/>
                  <a:pt x="946" y="1363"/>
                  <a:pt x="946" y="1363"/>
                </a:cubicBezTo>
                <a:cubicBezTo>
                  <a:pt x="935" y="1370"/>
                  <a:pt x="935" y="1370"/>
                  <a:pt x="935" y="1370"/>
                </a:cubicBezTo>
                <a:cubicBezTo>
                  <a:pt x="926" y="1382"/>
                  <a:pt x="926" y="1382"/>
                  <a:pt x="926" y="1382"/>
                </a:cubicBezTo>
                <a:cubicBezTo>
                  <a:pt x="916" y="1392"/>
                  <a:pt x="916" y="1392"/>
                  <a:pt x="916" y="1392"/>
                </a:cubicBezTo>
                <a:cubicBezTo>
                  <a:pt x="903" y="1406"/>
                  <a:pt x="903" y="1406"/>
                  <a:pt x="903" y="1406"/>
                </a:cubicBezTo>
                <a:cubicBezTo>
                  <a:pt x="888" y="1409"/>
                  <a:pt x="888" y="1409"/>
                  <a:pt x="888" y="1409"/>
                </a:cubicBezTo>
                <a:cubicBezTo>
                  <a:pt x="878" y="1410"/>
                  <a:pt x="878" y="1410"/>
                  <a:pt x="878" y="1410"/>
                </a:cubicBezTo>
                <a:cubicBezTo>
                  <a:pt x="879" y="1416"/>
                  <a:pt x="879" y="1416"/>
                  <a:pt x="879" y="1416"/>
                </a:cubicBezTo>
                <a:cubicBezTo>
                  <a:pt x="889" y="1417"/>
                  <a:pt x="889" y="1417"/>
                  <a:pt x="889" y="1417"/>
                </a:cubicBezTo>
                <a:cubicBezTo>
                  <a:pt x="912" y="1416"/>
                  <a:pt x="912" y="1416"/>
                  <a:pt x="912" y="1416"/>
                </a:cubicBezTo>
                <a:cubicBezTo>
                  <a:pt x="912" y="1416"/>
                  <a:pt x="927" y="1413"/>
                  <a:pt x="927" y="1413"/>
                </a:cubicBezTo>
                <a:cubicBezTo>
                  <a:pt x="928" y="1413"/>
                  <a:pt x="940" y="1405"/>
                  <a:pt x="940" y="1405"/>
                </a:cubicBezTo>
                <a:cubicBezTo>
                  <a:pt x="954" y="1401"/>
                  <a:pt x="954" y="1401"/>
                  <a:pt x="954" y="1401"/>
                </a:cubicBezTo>
                <a:cubicBezTo>
                  <a:pt x="961" y="1402"/>
                  <a:pt x="961" y="1402"/>
                  <a:pt x="961" y="1402"/>
                </a:cubicBezTo>
                <a:cubicBezTo>
                  <a:pt x="972" y="1400"/>
                  <a:pt x="972" y="1400"/>
                  <a:pt x="972" y="1400"/>
                </a:cubicBezTo>
                <a:cubicBezTo>
                  <a:pt x="986" y="1393"/>
                  <a:pt x="986" y="1393"/>
                  <a:pt x="986" y="1393"/>
                </a:cubicBezTo>
                <a:cubicBezTo>
                  <a:pt x="996" y="1391"/>
                  <a:pt x="996" y="1391"/>
                  <a:pt x="996" y="1391"/>
                </a:cubicBezTo>
                <a:cubicBezTo>
                  <a:pt x="998" y="1396"/>
                  <a:pt x="998" y="1396"/>
                  <a:pt x="998" y="1396"/>
                </a:cubicBezTo>
                <a:cubicBezTo>
                  <a:pt x="1007" y="1405"/>
                  <a:pt x="1007" y="1405"/>
                  <a:pt x="1007" y="1405"/>
                </a:cubicBezTo>
                <a:cubicBezTo>
                  <a:pt x="1019" y="1404"/>
                  <a:pt x="1019" y="1404"/>
                  <a:pt x="1019" y="1404"/>
                </a:cubicBezTo>
                <a:cubicBezTo>
                  <a:pt x="1026" y="1399"/>
                  <a:pt x="1026" y="1399"/>
                  <a:pt x="1026" y="1399"/>
                </a:cubicBezTo>
                <a:cubicBezTo>
                  <a:pt x="1031" y="1405"/>
                  <a:pt x="1031" y="1405"/>
                  <a:pt x="1031" y="1405"/>
                </a:cubicBezTo>
                <a:cubicBezTo>
                  <a:pt x="1026" y="1409"/>
                  <a:pt x="1026" y="1409"/>
                  <a:pt x="1026" y="1409"/>
                </a:cubicBezTo>
                <a:cubicBezTo>
                  <a:pt x="1022" y="1415"/>
                  <a:pt x="1022" y="1415"/>
                  <a:pt x="1022" y="1415"/>
                </a:cubicBezTo>
                <a:cubicBezTo>
                  <a:pt x="1023" y="1426"/>
                  <a:pt x="1023" y="1426"/>
                  <a:pt x="1023" y="1426"/>
                </a:cubicBezTo>
                <a:cubicBezTo>
                  <a:pt x="1024" y="1431"/>
                  <a:pt x="1024" y="1431"/>
                  <a:pt x="1024" y="1431"/>
                </a:cubicBezTo>
                <a:cubicBezTo>
                  <a:pt x="1035" y="1433"/>
                  <a:pt x="1035" y="1433"/>
                  <a:pt x="1035" y="1433"/>
                </a:cubicBezTo>
                <a:cubicBezTo>
                  <a:pt x="1045" y="1428"/>
                  <a:pt x="1045" y="1428"/>
                  <a:pt x="1045" y="1428"/>
                </a:cubicBezTo>
                <a:cubicBezTo>
                  <a:pt x="1050" y="1418"/>
                  <a:pt x="1050" y="1418"/>
                  <a:pt x="1050" y="1418"/>
                </a:cubicBezTo>
                <a:cubicBezTo>
                  <a:pt x="1061" y="1403"/>
                  <a:pt x="1061" y="1403"/>
                  <a:pt x="1061" y="1403"/>
                </a:cubicBezTo>
                <a:cubicBezTo>
                  <a:pt x="1072" y="1398"/>
                  <a:pt x="1072" y="1398"/>
                  <a:pt x="1072" y="1398"/>
                </a:cubicBezTo>
                <a:cubicBezTo>
                  <a:pt x="1085" y="1397"/>
                  <a:pt x="1085" y="1397"/>
                  <a:pt x="1085" y="1397"/>
                </a:cubicBezTo>
                <a:cubicBezTo>
                  <a:pt x="1087" y="1401"/>
                  <a:pt x="1087" y="1401"/>
                  <a:pt x="1087" y="1401"/>
                </a:cubicBezTo>
                <a:cubicBezTo>
                  <a:pt x="1082" y="1405"/>
                  <a:pt x="1082" y="1405"/>
                  <a:pt x="1082" y="1405"/>
                </a:cubicBezTo>
                <a:cubicBezTo>
                  <a:pt x="1076" y="1415"/>
                  <a:pt x="1076" y="1415"/>
                  <a:pt x="1076" y="1415"/>
                </a:cubicBezTo>
                <a:cubicBezTo>
                  <a:pt x="1079" y="1420"/>
                  <a:pt x="1079" y="1420"/>
                  <a:pt x="1079" y="1420"/>
                </a:cubicBezTo>
                <a:cubicBezTo>
                  <a:pt x="1094" y="1417"/>
                  <a:pt x="1094" y="1417"/>
                  <a:pt x="1094" y="1417"/>
                </a:cubicBezTo>
                <a:cubicBezTo>
                  <a:pt x="1101" y="1411"/>
                  <a:pt x="1101" y="1411"/>
                  <a:pt x="1101" y="1411"/>
                </a:cubicBezTo>
                <a:cubicBezTo>
                  <a:pt x="1114" y="1409"/>
                  <a:pt x="1114" y="1409"/>
                  <a:pt x="1114" y="1409"/>
                </a:cubicBezTo>
                <a:cubicBezTo>
                  <a:pt x="1130" y="1407"/>
                  <a:pt x="1130" y="1407"/>
                  <a:pt x="1130" y="1407"/>
                </a:cubicBezTo>
                <a:cubicBezTo>
                  <a:pt x="1145" y="1403"/>
                  <a:pt x="1145" y="1403"/>
                  <a:pt x="1145" y="1403"/>
                </a:cubicBezTo>
                <a:cubicBezTo>
                  <a:pt x="1151" y="1403"/>
                  <a:pt x="1151" y="1403"/>
                  <a:pt x="1151" y="1403"/>
                </a:cubicBezTo>
                <a:cubicBezTo>
                  <a:pt x="1150" y="1409"/>
                  <a:pt x="1150" y="1409"/>
                  <a:pt x="1150" y="1409"/>
                </a:cubicBezTo>
                <a:cubicBezTo>
                  <a:pt x="1134" y="1413"/>
                  <a:pt x="1134" y="1413"/>
                  <a:pt x="1134" y="1413"/>
                </a:cubicBezTo>
                <a:cubicBezTo>
                  <a:pt x="1113" y="1422"/>
                  <a:pt x="1113" y="1422"/>
                  <a:pt x="1113" y="1422"/>
                </a:cubicBezTo>
                <a:cubicBezTo>
                  <a:pt x="1094" y="1430"/>
                  <a:pt x="1094" y="1430"/>
                  <a:pt x="1094" y="1430"/>
                </a:cubicBezTo>
                <a:cubicBezTo>
                  <a:pt x="1088" y="1440"/>
                  <a:pt x="1088" y="1440"/>
                  <a:pt x="1088" y="1440"/>
                </a:cubicBezTo>
                <a:cubicBezTo>
                  <a:pt x="1073" y="1449"/>
                  <a:pt x="1073" y="1449"/>
                  <a:pt x="1073" y="1449"/>
                </a:cubicBezTo>
                <a:cubicBezTo>
                  <a:pt x="1056" y="1459"/>
                  <a:pt x="1056" y="1459"/>
                  <a:pt x="1056" y="1459"/>
                </a:cubicBezTo>
                <a:cubicBezTo>
                  <a:pt x="1037" y="1475"/>
                  <a:pt x="1037" y="1475"/>
                  <a:pt x="1037" y="1475"/>
                </a:cubicBezTo>
                <a:cubicBezTo>
                  <a:pt x="1031" y="1483"/>
                  <a:pt x="1031" y="1483"/>
                  <a:pt x="1031" y="1483"/>
                </a:cubicBezTo>
                <a:cubicBezTo>
                  <a:pt x="1020" y="1487"/>
                  <a:pt x="1020" y="1487"/>
                  <a:pt x="1020" y="1487"/>
                </a:cubicBezTo>
                <a:cubicBezTo>
                  <a:pt x="994" y="1496"/>
                  <a:pt x="994" y="1496"/>
                  <a:pt x="994" y="1496"/>
                </a:cubicBezTo>
                <a:cubicBezTo>
                  <a:pt x="965" y="1506"/>
                  <a:pt x="965" y="1506"/>
                  <a:pt x="965" y="1506"/>
                </a:cubicBezTo>
                <a:cubicBezTo>
                  <a:pt x="946" y="1516"/>
                  <a:pt x="946" y="1516"/>
                  <a:pt x="946" y="1516"/>
                </a:cubicBezTo>
                <a:cubicBezTo>
                  <a:pt x="925" y="1529"/>
                  <a:pt x="925" y="1529"/>
                  <a:pt x="925" y="1529"/>
                </a:cubicBezTo>
                <a:cubicBezTo>
                  <a:pt x="911" y="1537"/>
                  <a:pt x="911" y="1537"/>
                  <a:pt x="911" y="1537"/>
                </a:cubicBezTo>
                <a:cubicBezTo>
                  <a:pt x="887" y="1539"/>
                  <a:pt x="887" y="1539"/>
                  <a:pt x="887" y="1539"/>
                </a:cubicBezTo>
                <a:cubicBezTo>
                  <a:pt x="856" y="1547"/>
                  <a:pt x="856" y="1547"/>
                  <a:pt x="856" y="1547"/>
                </a:cubicBezTo>
                <a:cubicBezTo>
                  <a:pt x="827" y="1554"/>
                  <a:pt x="827" y="1554"/>
                  <a:pt x="827" y="1554"/>
                </a:cubicBezTo>
                <a:cubicBezTo>
                  <a:pt x="811" y="1562"/>
                  <a:pt x="811" y="1562"/>
                  <a:pt x="811" y="1562"/>
                </a:cubicBezTo>
                <a:cubicBezTo>
                  <a:pt x="780" y="1576"/>
                  <a:pt x="780" y="1576"/>
                  <a:pt x="780" y="1576"/>
                </a:cubicBezTo>
                <a:cubicBezTo>
                  <a:pt x="780" y="1576"/>
                  <a:pt x="759" y="1588"/>
                  <a:pt x="758" y="1589"/>
                </a:cubicBezTo>
                <a:cubicBezTo>
                  <a:pt x="758" y="1590"/>
                  <a:pt x="746" y="1596"/>
                  <a:pt x="746" y="1596"/>
                </a:cubicBezTo>
                <a:cubicBezTo>
                  <a:pt x="736" y="1599"/>
                  <a:pt x="736" y="1599"/>
                  <a:pt x="736" y="1599"/>
                </a:cubicBezTo>
                <a:cubicBezTo>
                  <a:pt x="731" y="1598"/>
                  <a:pt x="731" y="1598"/>
                  <a:pt x="731" y="1598"/>
                </a:cubicBezTo>
                <a:cubicBezTo>
                  <a:pt x="725" y="1592"/>
                  <a:pt x="725" y="1592"/>
                  <a:pt x="725" y="1592"/>
                </a:cubicBezTo>
                <a:cubicBezTo>
                  <a:pt x="712" y="1592"/>
                  <a:pt x="712" y="1592"/>
                  <a:pt x="712" y="1592"/>
                </a:cubicBezTo>
                <a:cubicBezTo>
                  <a:pt x="702" y="1594"/>
                  <a:pt x="702" y="1594"/>
                  <a:pt x="702" y="1594"/>
                </a:cubicBezTo>
                <a:cubicBezTo>
                  <a:pt x="671" y="1600"/>
                  <a:pt x="671" y="1600"/>
                  <a:pt x="671" y="1600"/>
                </a:cubicBezTo>
                <a:cubicBezTo>
                  <a:pt x="655" y="1608"/>
                  <a:pt x="655" y="1608"/>
                  <a:pt x="655" y="1608"/>
                </a:cubicBezTo>
                <a:cubicBezTo>
                  <a:pt x="627" y="1614"/>
                  <a:pt x="627" y="1614"/>
                  <a:pt x="627" y="1614"/>
                </a:cubicBezTo>
                <a:cubicBezTo>
                  <a:pt x="604" y="1626"/>
                  <a:pt x="604" y="1626"/>
                  <a:pt x="604" y="1626"/>
                </a:cubicBezTo>
                <a:cubicBezTo>
                  <a:pt x="582" y="1637"/>
                  <a:pt x="582" y="1637"/>
                  <a:pt x="582" y="1637"/>
                </a:cubicBezTo>
                <a:cubicBezTo>
                  <a:pt x="566" y="1641"/>
                  <a:pt x="566" y="1641"/>
                  <a:pt x="566" y="1641"/>
                </a:cubicBezTo>
                <a:cubicBezTo>
                  <a:pt x="534" y="1655"/>
                  <a:pt x="534" y="1655"/>
                  <a:pt x="534" y="1655"/>
                </a:cubicBezTo>
                <a:cubicBezTo>
                  <a:pt x="525" y="1661"/>
                  <a:pt x="525" y="1661"/>
                  <a:pt x="525" y="1661"/>
                </a:cubicBezTo>
                <a:cubicBezTo>
                  <a:pt x="516" y="1659"/>
                  <a:pt x="516" y="1659"/>
                  <a:pt x="516" y="1659"/>
                </a:cubicBezTo>
                <a:cubicBezTo>
                  <a:pt x="502" y="1657"/>
                  <a:pt x="502" y="1657"/>
                  <a:pt x="502" y="1657"/>
                </a:cubicBezTo>
                <a:cubicBezTo>
                  <a:pt x="484" y="1662"/>
                  <a:pt x="484" y="1662"/>
                  <a:pt x="484" y="1662"/>
                </a:cubicBezTo>
                <a:cubicBezTo>
                  <a:pt x="470" y="1665"/>
                  <a:pt x="470" y="1665"/>
                  <a:pt x="470" y="1665"/>
                </a:cubicBezTo>
                <a:cubicBezTo>
                  <a:pt x="452" y="1666"/>
                  <a:pt x="452" y="1666"/>
                  <a:pt x="452" y="1666"/>
                </a:cubicBezTo>
                <a:cubicBezTo>
                  <a:pt x="436" y="1674"/>
                  <a:pt x="436" y="1674"/>
                  <a:pt x="436" y="1674"/>
                </a:cubicBezTo>
                <a:cubicBezTo>
                  <a:pt x="417" y="1684"/>
                  <a:pt x="417" y="1684"/>
                  <a:pt x="417" y="1684"/>
                </a:cubicBezTo>
                <a:cubicBezTo>
                  <a:pt x="404" y="1686"/>
                  <a:pt x="404" y="1686"/>
                  <a:pt x="404" y="1686"/>
                </a:cubicBezTo>
                <a:cubicBezTo>
                  <a:pt x="399" y="1693"/>
                  <a:pt x="399" y="1693"/>
                  <a:pt x="399" y="1693"/>
                </a:cubicBezTo>
                <a:cubicBezTo>
                  <a:pt x="398" y="1699"/>
                  <a:pt x="398" y="1699"/>
                  <a:pt x="398" y="1699"/>
                </a:cubicBezTo>
                <a:cubicBezTo>
                  <a:pt x="402" y="1702"/>
                  <a:pt x="402" y="1702"/>
                  <a:pt x="402" y="1702"/>
                </a:cubicBezTo>
                <a:lnTo>
                  <a:pt x="408" y="1703"/>
                </a:lnTo>
                <a:close/>
                <a:moveTo>
                  <a:pt x="5695" y="9649"/>
                </a:moveTo>
                <a:cubicBezTo>
                  <a:pt x="5699" y="9650"/>
                  <a:pt x="5699" y="9650"/>
                  <a:pt x="5699" y="9650"/>
                </a:cubicBezTo>
                <a:cubicBezTo>
                  <a:pt x="5704" y="9652"/>
                  <a:pt x="5704" y="9652"/>
                  <a:pt x="5704" y="9652"/>
                </a:cubicBezTo>
                <a:cubicBezTo>
                  <a:pt x="5713" y="9652"/>
                  <a:pt x="5713" y="9652"/>
                  <a:pt x="5713" y="9652"/>
                </a:cubicBezTo>
                <a:cubicBezTo>
                  <a:pt x="5715" y="9649"/>
                  <a:pt x="5715" y="9649"/>
                  <a:pt x="5715" y="9649"/>
                </a:cubicBezTo>
                <a:cubicBezTo>
                  <a:pt x="5718" y="9644"/>
                  <a:pt x="5718" y="9644"/>
                  <a:pt x="5718" y="9644"/>
                </a:cubicBezTo>
                <a:cubicBezTo>
                  <a:pt x="5725" y="9646"/>
                  <a:pt x="5725" y="9646"/>
                  <a:pt x="5725" y="9646"/>
                </a:cubicBezTo>
                <a:cubicBezTo>
                  <a:pt x="5728" y="9649"/>
                  <a:pt x="5728" y="9649"/>
                  <a:pt x="5728" y="9649"/>
                </a:cubicBezTo>
                <a:cubicBezTo>
                  <a:pt x="5728" y="9649"/>
                  <a:pt x="5732" y="9655"/>
                  <a:pt x="5733" y="9654"/>
                </a:cubicBezTo>
                <a:cubicBezTo>
                  <a:pt x="5734" y="9654"/>
                  <a:pt x="5736" y="9654"/>
                  <a:pt x="5737" y="9653"/>
                </a:cubicBezTo>
                <a:cubicBezTo>
                  <a:pt x="5738" y="9652"/>
                  <a:pt x="5739" y="9652"/>
                  <a:pt x="5739" y="9650"/>
                </a:cubicBezTo>
                <a:cubicBezTo>
                  <a:pt x="5739" y="9648"/>
                  <a:pt x="5737" y="9645"/>
                  <a:pt x="5737" y="9645"/>
                </a:cubicBezTo>
                <a:cubicBezTo>
                  <a:pt x="5730" y="9641"/>
                  <a:pt x="5730" y="9641"/>
                  <a:pt x="5730" y="9641"/>
                </a:cubicBezTo>
                <a:cubicBezTo>
                  <a:pt x="5730" y="9641"/>
                  <a:pt x="5723" y="9641"/>
                  <a:pt x="5722" y="9640"/>
                </a:cubicBezTo>
                <a:cubicBezTo>
                  <a:pt x="5722" y="9640"/>
                  <a:pt x="5719" y="9638"/>
                  <a:pt x="5718" y="9638"/>
                </a:cubicBezTo>
                <a:cubicBezTo>
                  <a:pt x="5718" y="9637"/>
                  <a:pt x="5717" y="9635"/>
                  <a:pt x="5715" y="9633"/>
                </a:cubicBezTo>
                <a:cubicBezTo>
                  <a:pt x="5714" y="9631"/>
                  <a:pt x="5711" y="9627"/>
                  <a:pt x="5710" y="9627"/>
                </a:cubicBezTo>
                <a:cubicBezTo>
                  <a:pt x="5709" y="9627"/>
                  <a:pt x="5708" y="9626"/>
                  <a:pt x="5706" y="9627"/>
                </a:cubicBezTo>
                <a:cubicBezTo>
                  <a:pt x="5703" y="9629"/>
                  <a:pt x="5702" y="9629"/>
                  <a:pt x="5702" y="9631"/>
                </a:cubicBezTo>
                <a:cubicBezTo>
                  <a:pt x="5702" y="9634"/>
                  <a:pt x="5703" y="9636"/>
                  <a:pt x="5702" y="9636"/>
                </a:cubicBezTo>
                <a:cubicBezTo>
                  <a:pt x="5702" y="9637"/>
                  <a:pt x="5700" y="9639"/>
                  <a:pt x="5698" y="9639"/>
                </a:cubicBezTo>
                <a:cubicBezTo>
                  <a:pt x="5694" y="9639"/>
                  <a:pt x="5694" y="9639"/>
                  <a:pt x="5694" y="9639"/>
                </a:cubicBezTo>
                <a:cubicBezTo>
                  <a:pt x="5693" y="9642"/>
                  <a:pt x="5693" y="9642"/>
                  <a:pt x="5693" y="9642"/>
                </a:cubicBezTo>
                <a:cubicBezTo>
                  <a:pt x="5692" y="9647"/>
                  <a:pt x="5692" y="9647"/>
                  <a:pt x="5692" y="9647"/>
                </a:cubicBezTo>
                <a:lnTo>
                  <a:pt x="5695" y="9649"/>
                </a:lnTo>
                <a:close/>
                <a:moveTo>
                  <a:pt x="5835" y="9585"/>
                </a:moveTo>
                <a:cubicBezTo>
                  <a:pt x="5838" y="9583"/>
                  <a:pt x="5838" y="9583"/>
                  <a:pt x="5838" y="9583"/>
                </a:cubicBezTo>
                <a:cubicBezTo>
                  <a:pt x="5841" y="9578"/>
                  <a:pt x="5841" y="9578"/>
                  <a:pt x="5841" y="9578"/>
                </a:cubicBezTo>
                <a:cubicBezTo>
                  <a:pt x="5841" y="9578"/>
                  <a:pt x="5845" y="9576"/>
                  <a:pt x="5847" y="9576"/>
                </a:cubicBezTo>
                <a:cubicBezTo>
                  <a:pt x="5848" y="9576"/>
                  <a:pt x="5852" y="9578"/>
                  <a:pt x="5852" y="9578"/>
                </a:cubicBezTo>
                <a:cubicBezTo>
                  <a:pt x="5858" y="9579"/>
                  <a:pt x="5858" y="9579"/>
                  <a:pt x="5858" y="9579"/>
                </a:cubicBezTo>
                <a:cubicBezTo>
                  <a:pt x="5868" y="9579"/>
                  <a:pt x="5868" y="9579"/>
                  <a:pt x="5868" y="9579"/>
                </a:cubicBezTo>
                <a:cubicBezTo>
                  <a:pt x="5874" y="9574"/>
                  <a:pt x="5874" y="9574"/>
                  <a:pt x="5874" y="9574"/>
                </a:cubicBezTo>
                <a:cubicBezTo>
                  <a:pt x="5874" y="9569"/>
                  <a:pt x="5874" y="9569"/>
                  <a:pt x="5874" y="9569"/>
                </a:cubicBezTo>
                <a:cubicBezTo>
                  <a:pt x="5869" y="9568"/>
                  <a:pt x="5869" y="9568"/>
                  <a:pt x="5869" y="9568"/>
                </a:cubicBezTo>
                <a:cubicBezTo>
                  <a:pt x="5869" y="9568"/>
                  <a:pt x="5851" y="9569"/>
                  <a:pt x="5850" y="9569"/>
                </a:cubicBezTo>
                <a:cubicBezTo>
                  <a:pt x="5841" y="9569"/>
                  <a:pt x="5841" y="9569"/>
                  <a:pt x="5841" y="9569"/>
                </a:cubicBezTo>
                <a:cubicBezTo>
                  <a:pt x="5838" y="9569"/>
                  <a:pt x="5835" y="9568"/>
                  <a:pt x="5834" y="9568"/>
                </a:cubicBezTo>
                <a:cubicBezTo>
                  <a:pt x="5833" y="9568"/>
                  <a:pt x="5828" y="9568"/>
                  <a:pt x="5826" y="9568"/>
                </a:cubicBezTo>
                <a:cubicBezTo>
                  <a:pt x="5825" y="9568"/>
                  <a:pt x="5824" y="9570"/>
                  <a:pt x="5822" y="9572"/>
                </a:cubicBezTo>
                <a:cubicBezTo>
                  <a:pt x="5820" y="9574"/>
                  <a:pt x="5822" y="9576"/>
                  <a:pt x="5823" y="9579"/>
                </a:cubicBezTo>
                <a:cubicBezTo>
                  <a:pt x="5824" y="9582"/>
                  <a:pt x="5828" y="9580"/>
                  <a:pt x="5828" y="9580"/>
                </a:cubicBezTo>
                <a:cubicBezTo>
                  <a:pt x="5832" y="9585"/>
                  <a:pt x="5832" y="9585"/>
                  <a:pt x="5832" y="9585"/>
                </a:cubicBezTo>
                <a:lnTo>
                  <a:pt x="5835" y="9585"/>
                </a:lnTo>
                <a:close/>
                <a:moveTo>
                  <a:pt x="5261" y="9476"/>
                </a:moveTo>
                <a:cubicBezTo>
                  <a:pt x="5267" y="9474"/>
                  <a:pt x="5267" y="9474"/>
                  <a:pt x="5267" y="9474"/>
                </a:cubicBezTo>
                <a:cubicBezTo>
                  <a:pt x="5269" y="9468"/>
                  <a:pt x="5269" y="9468"/>
                  <a:pt x="5269" y="9468"/>
                </a:cubicBezTo>
                <a:cubicBezTo>
                  <a:pt x="5263" y="9466"/>
                  <a:pt x="5263" y="9466"/>
                  <a:pt x="5263" y="9466"/>
                </a:cubicBezTo>
                <a:cubicBezTo>
                  <a:pt x="5259" y="9468"/>
                  <a:pt x="5259" y="9468"/>
                  <a:pt x="5259" y="9468"/>
                </a:cubicBezTo>
                <a:cubicBezTo>
                  <a:pt x="5257" y="9472"/>
                  <a:pt x="5257" y="9472"/>
                  <a:pt x="5257" y="9472"/>
                </a:cubicBezTo>
                <a:lnTo>
                  <a:pt x="5261" y="9476"/>
                </a:lnTo>
                <a:close/>
                <a:moveTo>
                  <a:pt x="5232" y="9410"/>
                </a:moveTo>
                <a:cubicBezTo>
                  <a:pt x="5237" y="9408"/>
                  <a:pt x="5237" y="9408"/>
                  <a:pt x="5237" y="9408"/>
                </a:cubicBezTo>
                <a:cubicBezTo>
                  <a:pt x="5239" y="9404"/>
                  <a:pt x="5239" y="9404"/>
                  <a:pt x="5239" y="9404"/>
                </a:cubicBezTo>
                <a:cubicBezTo>
                  <a:pt x="5232" y="9396"/>
                  <a:pt x="5232" y="9396"/>
                  <a:pt x="5232" y="9396"/>
                </a:cubicBezTo>
                <a:cubicBezTo>
                  <a:pt x="5223" y="9391"/>
                  <a:pt x="5223" y="9391"/>
                  <a:pt x="5223" y="9391"/>
                </a:cubicBezTo>
                <a:cubicBezTo>
                  <a:pt x="5213" y="9386"/>
                  <a:pt x="5213" y="9386"/>
                  <a:pt x="5213" y="9386"/>
                </a:cubicBezTo>
                <a:cubicBezTo>
                  <a:pt x="5205" y="9386"/>
                  <a:pt x="5205" y="9386"/>
                  <a:pt x="5205" y="9386"/>
                </a:cubicBezTo>
                <a:cubicBezTo>
                  <a:pt x="5203" y="9390"/>
                  <a:pt x="5203" y="9390"/>
                  <a:pt x="5203" y="9390"/>
                </a:cubicBezTo>
                <a:cubicBezTo>
                  <a:pt x="5205" y="9394"/>
                  <a:pt x="5205" y="9394"/>
                  <a:pt x="5205" y="9394"/>
                </a:cubicBezTo>
                <a:cubicBezTo>
                  <a:pt x="5213" y="9396"/>
                  <a:pt x="5213" y="9396"/>
                  <a:pt x="5213" y="9396"/>
                </a:cubicBezTo>
                <a:cubicBezTo>
                  <a:pt x="5221" y="9399"/>
                  <a:pt x="5221" y="9399"/>
                  <a:pt x="5221" y="9399"/>
                </a:cubicBezTo>
                <a:cubicBezTo>
                  <a:pt x="5226" y="9406"/>
                  <a:pt x="5226" y="9406"/>
                  <a:pt x="5226" y="9406"/>
                </a:cubicBezTo>
                <a:cubicBezTo>
                  <a:pt x="5229" y="9410"/>
                  <a:pt x="5229" y="9410"/>
                  <a:pt x="5229" y="9410"/>
                </a:cubicBezTo>
                <a:lnTo>
                  <a:pt x="5232" y="9410"/>
                </a:lnTo>
                <a:close/>
                <a:moveTo>
                  <a:pt x="5200" y="9403"/>
                </a:moveTo>
                <a:cubicBezTo>
                  <a:pt x="5198" y="9396"/>
                  <a:pt x="5198" y="9396"/>
                  <a:pt x="5198" y="9396"/>
                </a:cubicBezTo>
                <a:cubicBezTo>
                  <a:pt x="5191" y="9393"/>
                  <a:pt x="5191" y="9393"/>
                  <a:pt x="5191" y="9393"/>
                </a:cubicBezTo>
                <a:cubicBezTo>
                  <a:pt x="5183" y="9392"/>
                  <a:pt x="5183" y="9392"/>
                  <a:pt x="5183" y="9392"/>
                </a:cubicBezTo>
                <a:cubicBezTo>
                  <a:pt x="5183" y="9392"/>
                  <a:pt x="5180" y="9395"/>
                  <a:pt x="5180" y="9397"/>
                </a:cubicBezTo>
                <a:cubicBezTo>
                  <a:pt x="5180" y="9398"/>
                  <a:pt x="5186" y="9401"/>
                  <a:pt x="5186" y="9401"/>
                </a:cubicBezTo>
                <a:cubicBezTo>
                  <a:pt x="5192" y="9404"/>
                  <a:pt x="5192" y="9404"/>
                  <a:pt x="5192" y="9404"/>
                </a:cubicBezTo>
                <a:cubicBezTo>
                  <a:pt x="5195" y="9406"/>
                  <a:pt x="5195" y="9406"/>
                  <a:pt x="5195" y="9406"/>
                </a:cubicBezTo>
                <a:lnTo>
                  <a:pt x="5200" y="9403"/>
                </a:lnTo>
                <a:close/>
                <a:moveTo>
                  <a:pt x="5175" y="9389"/>
                </a:moveTo>
                <a:cubicBezTo>
                  <a:pt x="5179" y="9385"/>
                  <a:pt x="5179" y="9385"/>
                  <a:pt x="5179" y="9385"/>
                </a:cubicBezTo>
                <a:cubicBezTo>
                  <a:pt x="5178" y="9373"/>
                  <a:pt x="5178" y="9373"/>
                  <a:pt x="5178" y="9373"/>
                </a:cubicBezTo>
                <a:cubicBezTo>
                  <a:pt x="5176" y="9365"/>
                  <a:pt x="5176" y="9365"/>
                  <a:pt x="5176" y="9365"/>
                </a:cubicBezTo>
                <a:cubicBezTo>
                  <a:pt x="5171" y="9358"/>
                  <a:pt x="5171" y="9358"/>
                  <a:pt x="5171" y="9358"/>
                </a:cubicBezTo>
                <a:cubicBezTo>
                  <a:pt x="5164" y="9355"/>
                  <a:pt x="5164" y="9355"/>
                  <a:pt x="5164" y="9355"/>
                </a:cubicBezTo>
                <a:cubicBezTo>
                  <a:pt x="5161" y="9357"/>
                  <a:pt x="5161" y="9357"/>
                  <a:pt x="5161" y="9357"/>
                </a:cubicBezTo>
                <a:cubicBezTo>
                  <a:pt x="5160" y="9363"/>
                  <a:pt x="5160" y="9363"/>
                  <a:pt x="5160" y="9363"/>
                </a:cubicBezTo>
                <a:cubicBezTo>
                  <a:pt x="5159" y="9369"/>
                  <a:pt x="5159" y="9369"/>
                  <a:pt x="5159" y="9369"/>
                </a:cubicBezTo>
                <a:cubicBezTo>
                  <a:pt x="5162" y="9375"/>
                  <a:pt x="5162" y="9375"/>
                  <a:pt x="5162" y="9375"/>
                </a:cubicBezTo>
                <a:cubicBezTo>
                  <a:pt x="5168" y="9383"/>
                  <a:pt x="5168" y="9383"/>
                  <a:pt x="5168" y="9383"/>
                </a:cubicBezTo>
                <a:cubicBezTo>
                  <a:pt x="5172" y="9387"/>
                  <a:pt x="5172" y="9387"/>
                  <a:pt x="5172" y="9387"/>
                </a:cubicBezTo>
                <a:lnTo>
                  <a:pt x="5175" y="9389"/>
                </a:lnTo>
                <a:close/>
                <a:moveTo>
                  <a:pt x="5157" y="9343"/>
                </a:moveTo>
                <a:cubicBezTo>
                  <a:pt x="5164" y="9341"/>
                  <a:pt x="5164" y="9341"/>
                  <a:pt x="5164" y="9341"/>
                </a:cubicBezTo>
                <a:cubicBezTo>
                  <a:pt x="5170" y="9340"/>
                  <a:pt x="5170" y="9340"/>
                  <a:pt x="5170" y="9340"/>
                </a:cubicBezTo>
                <a:cubicBezTo>
                  <a:pt x="5172" y="9334"/>
                  <a:pt x="5172" y="9334"/>
                  <a:pt x="5172" y="9334"/>
                </a:cubicBezTo>
                <a:cubicBezTo>
                  <a:pt x="5169" y="9329"/>
                  <a:pt x="5169" y="9329"/>
                  <a:pt x="5169" y="9329"/>
                </a:cubicBezTo>
                <a:cubicBezTo>
                  <a:pt x="5161" y="9327"/>
                  <a:pt x="5161" y="9327"/>
                  <a:pt x="5161" y="9327"/>
                </a:cubicBezTo>
                <a:cubicBezTo>
                  <a:pt x="5152" y="9330"/>
                  <a:pt x="5152" y="9330"/>
                  <a:pt x="5152" y="9330"/>
                </a:cubicBezTo>
                <a:cubicBezTo>
                  <a:pt x="5145" y="9334"/>
                  <a:pt x="5145" y="9334"/>
                  <a:pt x="5145" y="9334"/>
                </a:cubicBezTo>
                <a:cubicBezTo>
                  <a:pt x="5139" y="9331"/>
                  <a:pt x="5139" y="9331"/>
                  <a:pt x="5139" y="9331"/>
                </a:cubicBezTo>
                <a:cubicBezTo>
                  <a:pt x="5134" y="9334"/>
                  <a:pt x="5134" y="9334"/>
                  <a:pt x="5134" y="9334"/>
                </a:cubicBezTo>
                <a:cubicBezTo>
                  <a:pt x="5134" y="9338"/>
                  <a:pt x="5134" y="9338"/>
                  <a:pt x="5134" y="9338"/>
                </a:cubicBezTo>
                <a:cubicBezTo>
                  <a:pt x="5134" y="9338"/>
                  <a:pt x="5136" y="9343"/>
                  <a:pt x="5137" y="9345"/>
                </a:cubicBezTo>
                <a:cubicBezTo>
                  <a:pt x="5138" y="9346"/>
                  <a:pt x="5138" y="9352"/>
                  <a:pt x="5138" y="9352"/>
                </a:cubicBezTo>
                <a:cubicBezTo>
                  <a:pt x="5138" y="9352"/>
                  <a:pt x="5137" y="9355"/>
                  <a:pt x="5137" y="9356"/>
                </a:cubicBezTo>
                <a:cubicBezTo>
                  <a:pt x="5137" y="9358"/>
                  <a:pt x="5140" y="9360"/>
                  <a:pt x="5140" y="9360"/>
                </a:cubicBezTo>
                <a:cubicBezTo>
                  <a:pt x="5145" y="9358"/>
                  <a:pt x="5145" y="9358"/>
                  <a:pt x="5145" y="9358"/>
                </a:cubicBezTo>
                <a:cubicBezTo>
                  <a:pt x="5150" y="9355"/>
                  <a:pt x="5150" y="9355"/>
                  <a:pt x="5150" y="9355"/>
                </a:cubicBezTo>
                <a:cubicBezTo>
                  <a:pt x="5149" y="9346"/>
                  <a:pt x="5149" y="9346"/>
                  <a:pt x="5149" y="9346"/>
                </a:cubicBezTo>
                <a:cubicBezTo>
                  <a:pt x="5152" y="9343"/>
                  <a:pt x="5152" y="9343"/>
                  <a:pt x="5152" y="9343"/>
                </a:cubicBezTo>
                <a:lnTo>
                  <a:pt x="5157" y="9343"/>
                </a:lnTo>
                <a:close/>
                <a:moveTo>
                  <a:pt x="4977" y="8817"/>
                </a:moveTo>
                <a:cubicBezTo>
                  <a:pt x="4987" y="8810"/>
                  <a:pt x="4987" y="8810"/>
                  <a:pt x="4987" y="8810"/>
                </a:cubicBezTo>
                <a:cubicBezTo>
                  <a:pt x="4982" y="8801"/>
                  <a:pt x="4982" y="8801"/>
                  <a:pt x="4982" y="8801"/>
                </a:cubicBezTo>
                <a:cubicBezTo>
                  <a:pt x="4974" y="8801"/>
                  <a:pt x="4974" y="8801"/>
                  <a:pt x="4974" y="8801"/>
                </a:cubicBezTo>
                <a:cubicBezTo>
                  <a:pt x="4965" y="8803"/>
                  <a:pt x="4965" y="8803"/>
                  <a:pt x="4965" y="8803"/>
                </a:cubicBezTo>
                <a:cubicBezTo>
                  <a:pt x="4959" y="8800"/>
                  <a:pt x="4959" y="8800"/>
                  <a:pt x="4959" y="8800"/>
                </a:cubicBezTo>
                <a:cubicBezTo>
                  <a:pt x="4955" y="8807"/>
                  <a:pt x="4955" y="8807"/>
                  <a:pt x="4955" y="8807"/>
                </a:cubicBezTo>
                <a:cubicBezTo>
                  <a:pt x="4955" y="8807"/>
                  <a:pt x="4955" y="8810"/>
                  <a:pt x="4956" y="8811"/>
                </a:cubicBezTo>
                <a:cubicBezTo>
                  <a:pt x="4957" y="8813"/>
                  <a:pt x="4964" y="8816"/>
                  <a:pt x="4964" y="8816"/>
                </a:cubicBezTo>
                <a:lnTo>
                  <a:pt x="4977" y="8817"/>
                </a:lnTo>
                <a:close/>
                <a:moveTo>
                  <a:pt x="4974" y="8831"/>
                </a:moveTo>
                <a:cubicBezTo>
                  <a:pt x="4974" y="8836"/>
                  <a:pt x="4974" y="8836"/>
                  <a:pt x="4974" y="8836"/>
                </a:cubicBezTo>
                <a:cubicBezTo>
                  <a:pt x="4981" y="8840"/>
                  <a:pt x="4981" y="8840"/>
                  <a:pt x="4981" y="8840"/>
                </a:cubicBezTo>
                <a:cubicBezTo>
                  <a:pt x="4989" y="8838"/>
                  <a:pt x="4989" y="8838"/>
                  <a:pt x="4989" y="8838"/>
                </a:cubicBezTo>
                <a:cubicBezTo>
                  <a:pt x="4994" y="8832"/>
                  <a:pt x="4994" y="8832"/>
                  <a:pt x="4994" y="8832"/>
                </a:cubicBezTo>
                <a:cubicBezTo>
                  <a:pt x="4987" y="8828"/>
                  <a:pt x="4987" y="8828"/>
                  <a:pt x="4987" y="8828"/>
                </a:cubicBezTo>
                <a:cubicBezTo>
                  <a:pt x="4978" y="8826"/>
                  <a:pt x="4978" y="8826"/>
                  <a:pt x="4978" y="8826"/>
                </a:cubicBezTo>
                <a:lnTo>
                  <a:pt x="4974" y="8831"/>
                </a:lnTo>
                <a:close/>
                <a:moveTo>
                  <a:pt x="4921" y="8797"/>
                </a:moveTo>
                <a:cubicBezTo>
                  <a:pt x="4927" y="8792"/>
                  <a:pt x="4927" y="8792"/>
                  <a:pt x="4927" y="8792"/>
                </a:cubicBezTo>
                <a:cubicBezTo>
                  <a:pt x="4921" y="8781"/>
                  <a:pt x="4921" y="8781"/>
                  <a:pt x="4921" y="8781"/>
                </a:cubicBezTo>
                <a:cubicBezTo>
                  <a:pt x="4921" y="8781"/>
                  <a:pt x="4912" y="8779"/>
                  <a:pt x="4912" y="8781"/>
                </a:cubicBezTo>
                <a:cubicBezTo>
                  <a:pt x="4912" y="8783"/>
                  <a:pt x="4909" y="8789"/>
                  <a:pt x="4909" y="8789"/>
                </a:cubicBezTo>
                <a:cubicBezTo>
                  <a:pt x="4913" y="8794"/>
                  <a:pt x="4913" y="8794"/>
                  <a:pt x="4913" y="8794"/>
                </a:cubicBezTo>
                <a:lnTo>
                  <a:pt x="4921" y="8797"/>
                </a:lnTo>
                <a:close/>
                <a:moveTo>
                  <a:pt x="4935" y="8885"/>
                </a:moveTo>
                <a:cubicBezTo>
                  <a:pt x="4942" y="8885"/>
                  <a:pt x="4942" y="8885"/>
                  <a:pt x="4942" y="8885"/>
                </a:cubicBezTo>
                <a:cubicBezTo>
                  <a:pt x="4943" y="8880"/>
                  <a:pt x="4943" y="8880"/>
                  <a:pt x="4943" y="8880"/>
                </a:cubicBezTo>
                <a:cubicBezTo>
                  <a:pt x="4935" y="8874"/>
                  <a:pt x="4935" y="8874"/>
                  <a:pt x="4935" y="8874"/>
                </a:cubicBezTo>
                <a:cubicBezTo>
                  <a:pt x="4928" y="8876"/>
                  <a:pt x="4928" y="8876"/>
                  <a:pt x="4928" y="8876"/>
                </a:cubicBezTo>
                <a:cubicBezTo>
                  <a:pt x="4931" y="8885"/>
                  <a:pt x="4931" y="8885"/>
                  <a:pt x="4931" y="8885"/>
                </a:cubicBezTo>
                <a:lnTo>
                  <a:pt x="4935" y="8885"/>
                </a:lnTo>
                <a:close/>
                <a:moveTo>
                  <a:pt x="2211" y="3524"/>
                </a:moveTo>
                <a:cubicBezTo>
                  <a:pt x="2217" y="3516"/>
                  <a:pt x="2217" y="3516"/>
                  <a:pt x="2217" y="3516"/>
                </a:cubicBezTo>
                <a:cubicBezTo>
                  <a:pt x="2217" y="3516"/>
                  <a:pt x="2214" y="3498"/>
                  <a:pt x="2214" y="3496"/>
                </a:cubicBezTo>
                <a:cubicBezTo>
                  <a:pt x="2213" y="3495"/>
                  <a:pt x="2201" y="3479"/>
                  <a:pt x="2201" y="3479"/>
                </a:cubicBezTo>
                <a:cubicBezTo>
                  <a:pt x="2195" y="3478"/>
                  <a:pt x="2195" y="3478"/>
                  <a:pt x="2195" y="3478"/>
                </a:cubicBezTo>
                <a:cubicBezTo>
                  <a:pt x="2191" y="3489"/>
                  <a:pt x="2191" y="3489"/>
                  <a:pt x="2191" y="3489"/>
                </a:cubicBezTo>
                <a:cubicBezTo>
                  <a:pt x="2193" y="3502"/>
                  <a:pt x="2193" y="3502"/>
                  <a:pt x="2193" y="3502"/>
                </a:cubicBezTo>
                <a:cubicBezTo>
                  <a:pt x="2200" y="3513"/>
                  <a:pt x="2200" y="3513"/>
                  <a:pt x="2200" y="3513"/>
                </a:cubicBezTo>
                <a:cubicBezTo>
                  <a:pt x="2204" y="3519"/>
                  <a:pt x="2204" y="3519"/>
                  <a:pt x="2204" y="3519"/>
                </a:cubicBezTo>
                <a:lnTo>
                  <a:pt x="2211" y="3524"/>
                </a:lnTo>
                <a:close/>
                <a:moveTo>
                  <a:pt x="2074" y="3569"/>
                </a:moveTo>
                <a:cubicBezTo>
                  <a:pt x="2068" y="3566"/>
                  <a:pt x="2068" y="3566"/>
                  <a:pt x="2068" y="3566"/>
                </a:cubicBezTo>
                <a:cubicBezTo>
                  <a:pt x="2068" y="3566"/>
                  <a:pt x="2061" y="3568"/>
                  <a:pt x="2061" y="3571"/>
                </a:cubicBezTo>
                <a:cubicBezTo>
                  <a:pt x="2061" y="3574"/>
                  <a:pt x="2056" y="3583"/>
                  <a:pt x="2056" y="3583"/>
                </a:cubicBezTo>
                <a:cubicBezTo>
                  <a:pt x="2051" y="3588"/>
                  <a:pt x="2051" y="3588"/>
                  <a:pt x="2051" y="3588"/>
                </a:cubicBezTo>
                <a:cubicBezTo>
                  <a:pt x="2053" y="3596"/>
                  <a:pt x="2053" y="3596"/>
                  <a:pt x="2053" y="3596"/>
                </a:cubicBezTo>
                <a:cubicBezTo>
                  <a:pt x="2060" y="3597"/>
                  <a:pt x="2060" y="3597"/>
                  <a:pt x="2060" y="3597"/>
                </a:cubicBezTo>
                <a:cubicBezTo>
                  <a:pt x="2067" y="3594"/>
                  <a:pt x="2067" y="3594"/>
                  <a:pt x="2067" y="3594"/>
                </a:cubicBezTo>
                <a:cubicBezTo>
                  <a:pt x="2067" y="3594"/>
                  <a:pt x="2071" y="3585"/>
                  <a:pt x="2071" y="3583"/>
                </a:cubicBezTo>
                <a:cubicBezTo>
                  <a:pt x="2071" y="3581"/>
                  <a:pt x="2074" y="3569"/>
                  <a:pt x="2074" y="3569"/>
                </a:cubicBezTo>
                <a:moveTo>
                  <a:pt x="2002" y="3214"/>
                </a:moveTo>
                <a:cubicBezTo>
                  <a:pt x="2010" y="3212"/>
                  <a:pt x="2010" y="3212"/>
                  <a:pt x="2010" y="3212"/>
                </a:cubicBezTo>
                <a:cubicBezTo>
                  <a:pt x="2010" y="3205"/>
                  <a:pt x="2010" y="3205"/>
                  <a:pt x="2010" y="3205"/>
                </a:cubicBezTo>
                <a:cubicBezTo>
                  <a:pt x="2003" y="3199"/>
                  <a:pt x="2003" y="3199"/>
                  <a:pt x="2003" y="3199"/>
                </a:cubicBezTo>
                <a:cubicBezTo>
                  <a:pt x="1995" y="3195"/>
                  <a:pt x="1995" y="3195"/>
                  <a:pt x="1995" y="3195"/>
                </a:cubicBezTo>
                <a:cubicBezTo>
                  <a:pt x="1991" y="3197"/>
                  <a:pt x="1991" y="3197"/>
                  <a:pt x="1991" y="3197"/>
                </a:cubicBezTo>
                <a:cubicBezTo>
                  <a:pt x="1991" y="3204"/>
                  <a:pt x="1991" y="3204"/>
                  <a:pt x="1991" y="3204"/>
                </a:cubicBezTo>
                <a:cubicBezTo>
                  <a:pt x="1996" y="3209"/>
                  <a:pt x="1996" y="3209"/>
                  <a:pt x="1996" y="3209"/>
                </a:cubicBezTo>
                <a:lnTo>
                  <a:pt x="2002" y="3214"/>
                </a:lnTo>
                <a:close/>
                <a:moveTo>
                  <a:pt x="1979" y="3248"/>
                </a:moveTo>
                <a:cubicBezTo>
                  <a:pt x="1986" y="3249"/>
                  <a:pt x="1986" y="3249"/>
                  <a:pt x="1986" y="3249"/>
                </a:cubicBezTo>
                <a:cubicBezTo>
                  <a:pt x="1991" y="3244"/>
                  <a:pt x="1991" y="3244"/>
                  <a:pt x="1991" y="3244"/>
                </a:cubicBezTo>
                <a:cubicBezTo>
                  <a:pt x="1988" y="3236"/>
                  <a:pt x="1988" y="3236"/>
                  <a:pt x="1988" y="3236"/>
                </a:cubicBezTo>
                <a:cubicBezTo>
                  <a:pt x="1983" y="3230"/>
                  <a:pt x="1983" y="3230"/>
                  <a:pt x="1983" y="3230"/>
                </a:cubicBezTo>
                <a:cubicBezTo>
                  <a:pt x="1976" y="3228"/>
                  <a:pt x="1976" y="3228"/>
                  <a:pt x="1976" y="3228"/>
                </a:cubicBezTo>
                <a:cubicBezTo>
                  <a:pt x="1975" y="3234"/>
                  <a:pt x="1975" y="3234"/>
                  <a:pt x="1975" y="3234"/>
                </a:cubicBezTo>
                <a:cubicBezTo>
                  <a:pt x="1975" y="3234"/>
                  <a:pt x="1975" y="3241"/>
                  <a:pt x="1976" y="3242"/>
                </a:cubicBezTo>
                <a:cubicBezTo>
                  <a:pt x="1977" y="3243"/>
                  <a:pt x="1979" y="3248"/>
                  <a:pt x="1979" y="3248"/>
                </a:cubicBezTo>
                <a:moveTo>
                  <a:pt x="1953" y="3161"/>
                </a:moveTo>
                <a:cubicBezTo>
                  <a:pt x="1949" y="3157"/>
                  <a:pt x="1949" y="3157"/>
                  <a:pt x="1949" y="3157"/>
                </a:cubicBezTo>
                <a:cubicBezTo>
                  <a:pt x="1939" y="3155"/>
                  <a:pt x="1939" y="3155"/>
                  <a:pt x="1939" y="3155"/>
                </a:cubicBezTo>
                <a:cubicBezTo>
                  <a:pt x="1926" y="3156"/>
                  <a:pt x="1926" y="3156"/>
                  <a:pt x="1926" y="3156"/>
                </a:cubicBezTo>
                <a:cubicBezTo>
                  <a:pt x="1916" y="3155"/>
                  <a:pt x="1916" y="3155"/>
                  <a:pt x="1916" y="3155"/>
                </a:cubicBezTo>
                <a:cubicBezTo>
                  <a:pt x="1905" y="3153"/>
                  <a:pt x="1905" y="3153"/>
                  <a:pt x="1905" y="3153"/>
                </a:cubicBezTo>
                <a:cubicBezTo>
                  <a:pt x="1905" y="3153"/>
                  <a:pt x="1898" y="3151"/>
                  <a:pt x="1896" y="3152"/>
                </a:cubicBezTo>
                <a:cubicBezTo>
                  <a:pt x="1895" y="3153"/>
                  <a:pt x="1892" y="3159"/>
                  <a:pt x="1892" y="3159"/>
                </a:cubicBezTo>
                <a:cubicBezTo>
                  <a:pt x="1896" y="3165"/>
                  <a:pt x="1896" y="3165"/>
                  <a:pt x="1896" y="3165"/>
                </a:cubicBezTo>
                <a:cubicBezTo>
                  <a:pt x="1907" y="3165"/>
                  <a:pt x="1907" y="3165"/>
                  <a:pt x="1907" y="3165"/>
                </a:cubicBezTo>
                <a:cubicBezTo>
                  <a:pt x="1913" y="3170"/>
                  <a:pt x="1913" y="3170"/>
                  <a:pt x="1913" y="3170"/>
                </a:cubicBezTo>
                <a:cubicBezTo>
                  <a:pt x="1923" y="3170"/>
                  <a:pt x="1923" y="3170"/>
                  <a:pt x="1923" y="3170"/>
                </a:cubicBezTo>
                <a:cubicBezTo>
                  <a:pt x="1936" y="3169"/>
                  <a:pt x="1936" y="3169"/>
                  <a:pt x="1936" y="3169"/>
                </a:cubicBezTo>
                <a:cubicBezTo>
                  <a:pt x="1947" y="3166"/>
                  <a:pt x="1947" y="3166"/>
                  <a:pt x="1947" y="3166"/>
                </a:cubicBezTo>
                <a:cubicBezTo>
                  <a:pt x="1953" y="3164"/>
                  <a:pt x="1953" y="3164"/>
                  <a:pt x="1953" y="3164"/>
                </a:cubicBezTo>
                <a:lnTo>
                  <a:pt x="1953" y="3161"/>
                </a:lnTo>
                <a:close/>
                <a:moveTo>
                  <a:pt x="2312" y="2054"/>
                </a:moveTo>
                <a:cubicBezTo>
                  <a:pt x="2317" y="2049"/>
                  <a:pt x="2317" y="2049"/>
                  <a:pt x="2317" y="2049"/>
                </a:cubicBezTo>
                <a:cubicBezTo>
                  <a:pt x="2312" y="2042"/>
                  <a:pt x="2312" y="2042"/>
                  <a:pt x="2312" y="2042"/>
                </a:cubicBezTo>
                <a:cubicBezTo>
                  <a:pt x="2305" y="2031"/>
                  <a:pt x="2305" y="2031"/>
                  <a:pt x="2305" y="2031"/>
                </a:cubicBezTo>
                <a:cubicBezTo>
                  <a:pt x="2297" y="2032"/>
                  <a:pt x="2297" y="2032"/>
                  <a:pt x="2297" y="2032"/>
                </a:cubicBezTo>
                <a:cubicBezTo>
                  <a:pt x="2295" y="2040"/>
                  <a:pt x="2295" y="2040"/>
                  <a:pt x="2295" y="2040"/>
                </a:cubicBezTo>
                <a:cubicBezTo>
                  <a:pt x="2300" y="2047"/>
                  <a:pt x="2300" y="2047"/>
                  <a:pt x="2300" y="2047"/>
                </a:cubicBezTo>
                <a:cubicBezTo>
                  <a:pt x="2307" y="2052"/>
                  <a:pt x="2307" y="2052"/>
                  <a:pt x="2307" y="2052"/>
                </a:cubicBezTo>
                <a:lnTo>
                  <a:pt x="2312" y="2054"/>
                </a:lnTo>
                <a:close/>
                <a:moveTo>
                  <a:pt x="2297" y="2134"/>
                </a:moveTo>
                <a:cubicBezTo>
                  <a:pt x="2306" y="2126"/>
                  <a:pt x="2306" y="2126"/>
                  <a:pt x="2306" y="2126"/>
                </a:cubicBezTo>
                <a:cubicBezTo>
                  <a:pt x="2306" y="2126"/>
                  <a:pt x="2317" y="2119"/>
                  <a:pt x="2317" y="2117"/>
                </a:cubicBezTo>
                <a:cubicBezTo>
                  <a:pt x="2318" y="2116"/>
                  <a:pt x="2322" y="2099"/>
                  <a:pt x="2322" y="2099"/>
                </a:cubicBezTo>
                <a:cubicBezTo>
                  <a:pt x="2321" y="2090"/>
                  <a:pt x="2321" y="2090"/>
                  <a:pt x="2321" y="2090"/>
                </a:cubicBezTo>
                <a:cubicBezTo>
                  <a:pt x="2314" y="2089"/>
                  <a:pt x="2314" y="2089"/>
                  <a:pt x="2314" y="2089"/>
                </a:cubicBezTo>
                <a:cubicBezTo>
                  <a:pt x="2314" y="2089"/>
                  <a:pt x="2309" y="2089"/>
                  <a:pt x="2308" y="2087"/>
                </a:cubicBezTo>
                <a:cubicBezTo>
                  <a:pt x="2308" y="2085"/>
                  <a:pt x="2311" y="2077"/>
                  <a:pt x="2311" y="2077"/>
                </a:cubicBezTo>
                <a:cubicBezTo>
                  <a:pt x="2308" y="2070"/>
                  <a:pt x="2308" y="2070"/>
                  <a:pt x="2308" y="2070"/>
                </a:cubicBezTo>
                <a:cubicBezTo>
                  <a:pt x="2299" y="2061"/>
                  <a:pt x="2299" y="2061"/>
                  <a:pt x="2299" y="2061"/>
                </a:cubicBezTo>
                <a:cubicBezTo>
                  <a:pt x="2290" y="2057"/>
                  <a:pt x="2290" y="2057"/>
                  <a:pt x="2290" y="2057"/>
                </a:cubicBezTo>
                <a:cubicBezTo>
                  <a:pt x="2281" y="2050"/>
                  <a:pt x="2281" y="2050"/>
                  <a:pt x="2281" y="2050"/>
                </a:cubicBezTo>
                <a:cubicBezTo>
                  <a:pt x="2280" y="2042"/>
                  <a:pt x="2280" y="2042"/>
                  <a:pt x="2280" y="2042"/>
                </a:cubicBezTo>
                <a:cubicBezTo>
                  <a:pt x="2283" y="2037"/>
                  <a:pt x="2283" y="2037"/>
                  <a:pt x="2283" y="2037"/>
                </a:cubicBezTo>
                <a:cubicBezTo>
                  <a:pt x="2282" y="2025"/>
                  <a:pt x="2282" y="2025"/>
                  <a:pt x="2282" y="2025"/>
                </a:cubicBezTo>
                <a:cubicBezTo>
                  <a:pt x="2282" y="2016"/>
                  <a:pt x="2282" y="2016"/>
                  <a:pt x="2282" y="2016"/>
                </a:cubicBezTo>
                <a:cubicBezTo>
                  <a:pt x="2293" y="2012"/>
                  <a:pt x="2293" y="2012"/>
                  <a:pt x="2293" y="2012"/>
                </a:cubicBezTo>
                <a:cubicBezTo>
                  <a:pt x="2297" y="2013"/>
                  <a:pt x="2297" y="2013"/>
                  <a:pt x="2297" y="2013"/>
                </a:cubicBezTo>
                <a:cubicBezTo>
                  <a:pt x="2306" y="2008"/>
                  <a:pt x="2306" y="2008"/>
                  <a:pt x="2306" y="2008"/>
                </a:cubicBezTo>
                <a:cubicBezTo>
                  <a:pt x="2309" y="1999"/>
                  <a:pt x="2309" y="1999"/>
                  <a:pt x="2309" y="1999"/>
                </a:cubicBezTo>
                <a:cubicBezTo>
                  <a:pt x="2305" y="1992"/>
                  <a:pt x="2305" y="1992"/>
                  <a:pt x="2305" y="1992"/>
                </a:cubicBezTo>
                <a:cubicBezTo>
                  <a:pt x="2295" y="1988"/>
                  <a:pt x="2295" y="1988"/>
                  <a:pt x="2295" y="1988"/>
                </a:cubicBezTo>
                <a:cubicBezTo>
                  <a:pt x="2286" y="1991"/>
                  <a:pt x="2286" y="1991"/>
                  <a:pt x="2286" y="1991"/>
                </a:cubicBezTo>
                <a:cubicBezTo>
                  <a:pt x="2269" y="1987"/>
                  <a:pt x="2269" y="1987"/>
                  <a:pt x="2269" y="1987"/>
                </a:cubicBezTo>
                <a:cubicBezTo>
                  <a:pt x="2254" y="1982"/>
                  <a:pt x="2254" y="1982"/>
                  <a:pt x="2254" y="1982"/>
                </a:cubicBezTo>
                <a:cubicBezTo>
                  <a:pt x="2254" y="1982"/>
                  <a:pt x="2242" y="1981"/>
                  <a:pt x="2240" y="1981"/>
                </a:cubicBezTo>
                <a:cubicBezTo>
                  <a:pt x="2238" y="1981"/>
                  <a:pt x="2221" y="1978"/>
                  <a:pt x="2221" y="1978"/>
                </a:cubicBezTo>
                <a:cubicBezTo>
                  <a:pt x="2207" y="1969"/>
                  <a:pt x="2207" y="1969"/>
                  <a:pt x="2207" y="1969"/>
                </a:cubicBezTo>
                <a:cubicBezTo>
                  <a:pt x="2191" y="1957"/>
                  <a:pt x="2191" y="1957"/>
                  <a:pt x="2191" y="1957"/>
                </a:cubicBezTo>
                <a:cubicBezTo>
                  <a:pt x="2172" y="1953"/>
                  <a:pt x="2172" y="1953"/>
                  <a:pt x="2172" y="1953"/>
                </a:cubicBezTo>
                <a:cubicBezTo>
                  <a:pt x="2152" y="1956"/>
                  <a:pt x="2152" y="1956"/>
                  <a:pt x="2152" y="1956"/>
                </a:cubicBezTo>
                <a:cubicBezTo>
                  <a:pt x="2142" y="1966"/>
                  <a:pt x="2142" y="1966"/>
                  <a:pt x="2142" y="1966"/>
                </a:cubicBezTo>
                <a:cubicBezTo>
                  <a:pt x="2141" y="1980"/>
                  <a:pt x="2141" y="1980"/>
                  <a:pt x="2141" y="1980"/>
                </a:cubicBezTo>
                <a:cubicBezTo>
                  <a:pt x="2147" y="1992"/>
                  <a:pt x="2147" y="1992"/>
                  <a:pt x="2147" y="1992"/>
                </a:cubicBezTo>
                <a:cubicBezTo>
                  <a:pt x="2155" y="2006"/>
                  <a:pt x="2155" y="2006"/>
                  <a:pt x="2155" y="2006"/>
                </a:cubicBezTo>
                <a:cubicBezTo>
                  <a:pt x="2164" y="2018"/>
                  <a:pt x="2164" y="2018"/>
                  <a:pt x="2164" y="2018"/>
                </a:cubicBezTo>
                <a:cubicBezTo>
                  <a:pt x="2164" y="2018"/>
                  <a:pt x="2170" y="2031"/>
                  <a:pt x="2170" y="2033"/>
                </a:cubicBezTo>
                <a:cubicBezTo>
                  <a:pt x="2170" y="2035"/>
                  <a:pt x="2174" y="2046"/>
                  <a:pt x="2175" y="2049"/>
                </a:cubicBezTo>
                <a:cubicBezTo>
                  <a:pt x="2176" y="2051"/>
                  <a:pt x="2186" y="2064"/>
                  <a:pt x="2186" y="2064"/>
                </a:cubicBezTo>
                <a:cubicBezTo>
                  <a:pt x="2199" y="2074"/>
                  <a:pt x="2199" y="2074"/>
                  <a:pt x="2199" y="2074"/>
                </a:cubicBezTo>
                <a:cubicBezTo>
                  <a:pt x="2208" y="2089"/>
                  <a:pt x="2208" y="2089"/>
                  <a:pt x="2208" y="2089"/>
                </a:cubicBezTo>
                <a:cubicBezTo>
                  <a:pt x="2214" y="2095"/>
                  <a:pt x="2214" y="2095"/>
                  <a:pt x="2214" y="2095"/>
                </a:cubicBezTo>
                <a:cubicBezTo>
                  <a:pt x="2227" y="2093"/>
                  <a:pt x="2227" y="2093"/>
                  <a:pt x="2227" y="2093"/>
                </a:cubicBezTo>
                <a:cubicBezTo>
                  <a:pt x="2233" y="2096"/>
                  <a:pt x="2233" y="2096"/>
                  <a:pt x="2233" y="2096"/>
                </a:cubicBezTo>
                <a:cubicBezTo>
                  <a:pt x="2231" y="2102"/>
                  <a:pt x="2231" y="2102"/>
                  <a:pt x="2231" y="2102"/>
                </a:cubicBezTo>
                <a:cubicBezTo>
                  <a:pt x="2232" y="2109"/>
                  <a:pt x="2232" y="2109"/>
                  <a:pt x="2232" y="2109"/>
                </a:cubicBezTo>
                <a:cubicBezTo>
                  <a:pt x="2240" y="2115"/>
                  <a:pt x="2240" y="2115"/>
                  <a:pt x="2240" y="2115"/>
                </a:cubicBezTo>
                <a:cubicBezTo>
                  <a:pt x="2254" y="2124"/>
                  <a:pt x="2254" y="2124"/>
                  <a:pt x="2254" y="2124"/>
                </a:cubicBezTo>
                <a:cubicBezTo>
                  <a:pt x="2268" y="2130"/>
                  <a:pt x="2268" y="2130"/>
                  <a:pt x="2268" y="2130"/>
                </a:cubicBezTo>
                <a:cubicBezTo>
                  <a:pt x="2285" y="2131"/>
                  <a:pt x="2285" y="2131"/>
                  <a:pt x="2285" y="2131"/>
                </a:cubicBezTo>
                <a:lnTo>
                  <a:pt x="2297" y="2134"/>
                </a:lnTo>
                <a:close/>
                <a:moveTo>
                  <a:pt x="2069" y="1866"/>
                </a:moveTo>
                <a:cubicBezTo>
                  <a:pt x="2078" y="1864"/>
                  <a:pt x="2078" y="1864"/>
                  <a:pt x="2078" y="1864"/>
                </a:cubicBezTo>
                <a:cubicBezTo>
                  <a:pt x="2085" y="1858"/>
                  <a:pt x="2085" y="1858"/>
                  <a:pt x="2085" y="1858"/>
                </a:cubicBezTo>
                <a:cubicBezTo>
                  <a:pt x="2084" y="1847"/>
                  <a:pt x="2084" y="1847"/>
                  <a:pt x="2084" y="1847"/>
                </a:cubicBezTo>
                <a:cubicBezTo>
                  <a:pt x="2077" y="1840"/>
                  <a:pt x="2077" y="1840"/>
                  <a:pt x="2077" y="1840"/>
                </a:cubicBezTo>
                <a:cubicBezTo>
                  <a:pt x="2074" y="1824"/>
                  <a:pt x="2074" y="1824"/>
                  <a:pt x="2074" y="1824"/>
                </a:cubicBezTo>
                <a:cubicBezTo>
                  <a:pt x="2074" y="1824"/>
                  <a:pt x="2080" y="1820"/>
                  <a:pt x="2082" y="1819"/>
                </a:cubicBezTo>
                <a:cubicBezTo>
                  <a:pt x="2084" y="1819"/>
                  <a:pt x="2098" y="1807"/>
                  <a:pt x="2098" y="1807"/>
                </a:cubicBezTo>
                <a:cubicBezTo>
                  <a:pt x="2098" y="1807"/>
                  <a:pt x="2106" y="1794"/>
                  <a:pt x="2106" y="1792"/>
                </a:cubicBezTo>
                <a:cubicBezTo>
                  <a:pt x="2106" y="1790"/>
                  <a:pt x="2109" y="1776"/>
                  <a:pt x="2109" y="1776"/>
                </a:cubicBezTo>
                <a:cubicBezTo>
                  <a:pt x="2120" y="1766"/>
                  <a:pt x="2120" y="1766"/>
                  <a:pt x="2120" y="1766"/>
                </a:cubicBezTo>
                <a:cubicBezTo>
                  <a:pt x="2135" y="1752"/>
                  <a:pt x="2135" y="1752"/>
                  <a:pt x="2135" y="1752"/>
                </a:cubicBezTo>
                <a:cubicBezTo>
                  <a:pt x="2149" y="1745"/>
                  <a:pt x="2149" y="1745"/>
                  <a:pt x="2149" y="1745"/>
                </a:cubicBezTo>
                <a:cubicBezTo>
                  <a:pt x="2162" y="1736"/>
                  <a:pt x="2162" y="1736"/>
                  <a:pt x="2162" y="1736"/>
                </a:cubicBezTo>
                <a:cubicBezTo>
                  <a:pt x="2167" y="1727"/>
                  <a:pt x="2167" y="1727"/>
                  <a:pt x="2167" y="1727"/>
                </a:cubicBezTo>
                <a:cubicBezTo>
                  <a:pt x="2162" y="1725"/>
                  <a:pt x="2162" y="1725"/>
                  <a:pt x="2162" y="1725"/>
                </a:cubicBezTo>
                <a:cubicBezTo>
                  <a:pt x="2151" y="1731"/>
                  <a:pt x="2151" y="1731"/>
                  <a:pt x="2151" y="1731"/>
                </a:cubicBezTo>
                <a:cubicBezTo>
                  <a:pt x="2141" y="1734"/>
                  <a:pt x="2141" y="1734"/>
                  <a:pt x="2141" y="1734"/>
                </a:cubicBezTo>
                <a:cubicBezTo>
                  <a:pt x="2131" y="1731"/>
                  <a:pt x="2131" y="1731"/>
                  <a:pt x="2131" y="1731"/>
                </a:cubicBezTo>
                <a:cubicBezTo>
                  <a:pt x="2131" y="1731"/>
                  <a:pt x="2116" y="1726"/>
                  <a:pt x="2114" y="1726"/>
                </a:cubicBezTo>
                <a:cubicBezTo>
                  <a:pt x="2113" y="1725"/>
                  <a:pt x="2098" y="1723"/>
                  <a:pt x="2098" y="1723"/>
                </a:cubicBezTo>
                <a:cubicBezTo>
                  <a:pt x="2083" y="1730"/>
                  <a:pt x="2083" y="1730"/>
                  <a:pt x="2083" y="1730"/>
                </a:cubicBezTo>
                <a:cubicBezTo>
                  <a:pt x="2073" y="1745"/>
                  <a:pt x="2073" y="1745"/>
                  <a:pt x="2073" y="1745"/>
                </a:cubicBezTo>
                <a:cubicBezTo>
                  <a:pt x="2068" y="1758"/>
                  <a:pt x="2068" y="1758"/>
                  <a:pt x="2068" y="1758"/>
                </a:cubicBezTo>
                <a:cubicBezTo>
                  <a:pt x="2068" y="1770"/>
                  <a:pt x="2068" y="1770"/>
                  <a:pt x="2068" y="1770"/>
                </a:cubicBezTo>
                <a:cubicBezTo>
                  <a:pt x="2066" y="1778"/>
                  <a:pt x="2066" y="1778"/>
                  <a:pt x="2066" y="1778"/>
                </a:cubicBezTo>
                <a:cubicBezTo>
                  <a:pt x="2059" y="1782"/>
                  <a:pt x="2059" y="1782"/>
                  <a:pt x="2059" y="1782"/>
                </a:cubicBezTo>
                <a:cubicBezTo>
                  <a:pt x="2059" y="1797"/>
                  <a:pt x="2059" y="1797"/>
                  <a:pt x="2059" y="1797"/>
                </a:cubicBezTo>
                <a:cubicBezTo>
                  <a:pt x="2059" y="1797"/>
                  <a:pt x="2056" y="1806"/>
                  <a:pt x="2055" y="1808"/>
                </a:cubicBezTo>
                <a:cubicBezTo>
                  <a:pt x="2054" y="1809"/>
                  <a:pt x="2052" y="1815"/>
                  <a:pt x="2053" y="1817"/>
                </a:cubicBezTo>
                <a:cubicBezTo>
                  <a:pt x="2053" y="1820"/>
                  <a:pt x="2055" y="1830"/>
                  <a:pt x="2055" y="1830"/>
                </a:cubicBezTo>
                <a:cubicBezTo>
                  <a:pt x="2063" y="1844"/>
                  <a:pt x="2063" y="1844"/>
                  <a:pt x="2063" y="1844"/>
                </a:cubicBezTo>
                <a:cubicBezTo>
                  <a:pt x="2062" y="1859"/>
                  <a:pt x="2062" y="1859"/>
                  <a:pt x="2062" y="1859"/>
                </a:cubicBezTo>
                <a:cubicBezTo>
                  <a:pt x="2064" y="1865"/>
                  <a:pt x="2064" y="1865"/>
                  <a:pt x="2064" y="1865"/>
                </a:cubicBezTo>
                <a:lnTo>
                  <a:pt x="2069" y="1866"/>
                </a:lnTo>
                <a:close/>
                <a:moveTo>
                  <a:pt x="2137" y="1694"/>
                </a:moveTo>
                <a:cubicBezTo>
                  <a:pt x="2146" y="1693"/>
                  <a:pt x="2146" y="1693"/>
                  <a:pt x="2146" y="1693"/>
                </a:cubicBezTo>
                <a:cubicBezTo>
                  <a:pt x="2152" y="1684"/>
                  <a:pt x="2152" y="1684"/>
                  <a:pt x="2152" y="1684"/>
                </a:cubicBezTo>
                <a:cubicBezTo>
                  <a:pt x="2155" y="1668"/>
                  <a:pt x="2155" y="1668"/>
                  <a:pt x="2155" y="1668"/>
                </a:cubicBezTo>
                <a:cubicBezTo>
                  <a:pt x="2162" y="1657"/>
                  <a:pt x="2162" y="1657"/>
                  <a:pt x="2162" y="1657"/>
                </a:cubicBezTo>
                <a:cubicBezTo>
                  <a:pt x="2170" y="1654"/>
                  <a:pt x="2170" y="1654"/>
                  <a:pt x="2170" y="1654"/>
                </a:cubicBezTo>
                <a:cubicBezTo>
                  <a:pt x="2173" y="1657"/>
                  <a:pt x="2173" y="1657"/>
                  <a:pt x="2173" y="1657"/>
                </a:cubicBezTo>
                <a:cubicBezTo>
                  <a:pt x="2174" y="1667"/>
                  <a:pt x="2174" y="1667"/>
                  <a:pt x="2174" y="1667"/>
                </a:cubicBezTo>
                <a:cubicBezTo>
                  <a:pt x="2171" y="1679"/>
                  <a:pt x="2171" y="1679"/>
                  <a:pt x="2171" y="1679"/>
                </a:cubicBezTo>
                <a:cubicBezTo>
                  <a:pt x="2175" y="1688"/>
                  <a:pt x="2175" y="1688"/>
                  <a:pt x="2175" y="1688"/>
                </a:cubicBezTo>
                <a:cubicBezTo>
                  <a:pt x="2182" y="1688"/>
                  <a:pt x="2182" y="1688"/>
                  <a:pt x="2182" y="1688"/>
                </a:cubicBezTo>
                <a:cubicBezTo>
                  <a:pt x="2193" y="1682"/>
                  <a:pt x="2193" y="1682"/>
                  <a:pt x="2193" y="1682"/>
                </a:cubicBezTo>
                <a:cubicBezTo>
                  <a:pt x="2203" y="1673"/>
                  <a:pt x="2203" y="1673"/>
                  <a:pt x="2203" y="1673"/>
                </a:cubicBezTo>
                <a:cubicBezTo>
                  <a:pt x="2213" y="1657"/>
                  <a:pt x="2213" y="1657"/>
                  <a:pt x="2213" y="1657"/>
                </a:cubicBezTo>
                <a:cubicBezTo>
                  <a:pt x="2217" y="1643"/>
                  <a:pt x="2217" y="1643"/>
                  <a:pt x="2217" y="1643"/>
                </a:cubicBezTo>
                <a:cubicBezTo>
                  <a:pt x="2221" y="1633"/>
                  <a:pt x="2221" y="1633"/>
                  <a:pt x="2221" y="1633"/>
                </a:cubicBezTo>
                <a:cubicBezTo>
                  <a:pt x="2223" y="1626"/>
                  <a:pt x="2223" y="1626"/>
                  <a:pt x="2223" y="1626"/>
                </a:cubicBezTo>
                <a:cubicBezTo>
                  <a:pt x="2229" y="1612"/>
                  <a:pt x="2229" y="1612"/>
                  <a:pt x="2229" y="1612"/>
                </a:cubicBezTo>
                <a:cubicBezTo>
                  <a:pt x="2229" y="1600"/>
                  <a:pt x="2229" y="1600"/>
                  <a:pt x="2229" y="1600"/>
                </a:cubicBezTo>
                <a:cubicBezTo>
                  <a:pt x="2225" y="1592"/>
                  <a:pt x="2225" y="1592"/>
                  <a:pt x="2225" y="1592"/>
                </a:cubicBezTo>
                <a:cubicBezTo>
                  <a:pt x="2227" y="1579"/>
                  <a:pt x="2227" y="1579"/>
                  <a:pt x="2227" y="1579"/>
                </a:cubicBezTo>
                <a:cubicBezTo>
                  <a:pt x="2220" y="1572"/>
                  <a:pt x="2220" y="1572"/>
                  <a:pt x="2220" y="1572"/>
                </a:cubicBezTo>
                <a:cubicBezTo>
                  <a:pt x="2211" y="1570"/>
                  <a:pt x="2211" y="1570"/>
                  <a:pt x="2211" y="1570"/>
                </a:cubicBezTo>
                <a:cubicBezTo>
                  <a:pt x="2199" y="1576"/>
                  <a:pt x="2199" y="1576"/>
                  <a:pt x="2199" y="1576"/>
                </a:cubicBezTo>
                <a:cubicBezTo>
                  <a:pt x="2193" y="1585"/>
                  <a:pt x="2193" y="1585"/>
                  <a:pt x="2193" y="1585"/>
                </a:cubicBezTo>
                <a:cubicBezTo>
                  <a:pt x="2195" y="1595"/>
                  <a:pt x="2195" y="1595"/>
                  <a:pt x="2195" y="1595"/>
                </a:cubicBezTo>
                <a:cubicBezTo>
                  <a:pt x="2198" y="1600"/>
                  <a:pt x="2198" y="1600"/>
                  <a:pt x="2198" y="1600"/>
                </a:cubicBezTo>
                <a:cubicBezTo>
                  <a:pt x="2192" y="1614"/>
                  <a:pt x="2192" y="1614"/>
                  <a:pt x="2192" y="1614"/>
                </a:cubicBezTo>
                <a:cubicBezTo>
                  <a:pt x="2181" y="1616"/>
                  <a:pt x="2181" y="1616"/>
                  <a:pt x="2181" y="1616"/>
                </a:cubicBezTo>
                <a:cubicBezTo>
                  <a:pt x="2172" y="1625"/>
                  <a:pt x="2172" y="1625"/>
                  <a:pt x="2172" y="1625"/>
                </a:cubicBezTo>
                <a:cubicBezTo>
                  <a:pt x="2172" y="1634"/>
                  <a:pt x="2172" y="1634"/>
                  <a:pt x="2172" y="1634"/>
                </a:cubicBezTo>
                <a:cubicBezTo>
                  <a:pt x="2174" y="1644"/>
                  <a:pt x="2174" y="1644"/>
                  <a:pt x="2174" y="1644"/>
                </a:cubicBezTo>
                <a:cubicBezTo>
                  <a:pt x="2168" y="1646"/>
                  <a:pt x="2168" y="1646"/>
                  <a:pt x="2168" y="1646"/>
                </a:cubicBezTo>
                <a:cubicBezTo>
                  <a:pt x="2156" y="1643"/>
                  <a:pt x="2156" y="1643"/>
                  <a:pt x="2156" y="1643"/>
                </a:cubicBezTo>
                <a:cubicBezTo>
                  <a:pt x="2142" y="1643"/>
                  <a:pt x="2142" y="1643"/>
                  <a:pt x="2142" y="1643"/>
                </a:cubicBezTo>
                <a:cubicBezTo>
                  <a:pt x="2137" y="1654"/>
                  <a:pt x="2137" y="1654"/>
                  <a:pt x="2137" y="1654"/>
                </a:cubicBezTo>
                <a:cubicBezTo>
                  <a:pt x="2141" y="1661"/>
                  <a:pt x="2141" y="1661"/>
                  <a:pt x="2141" y="1661"/>
                </a:cubicBezTo>
                <a:cubicBezTo>
                  <a:pt x="2139" y="1670"/>
                  <a:pt x="2139" y="1670"/>
                  <a:pt x="2139" y="1670"/>
                </a:cubicBezTo>
                <a:cubicBezTo>
                  <a:pt x="2135" y="1679"/>
                  <a:pt x="2135" y="1679"/>
                  <a:pt x="2135" y="1679"/>
                </a:cubicBezTo>
                <a:cubicBezTo>
                  <a:pt x="2134" y="1687"/>
                  <a:pt x="2134" y="1687"/>
                  <a:pt x="2134" y="1687"/>
                </a:cubicBezTo>
                <a:lnTo>
                  <a:pt x="2137" y="1694"/>
                </a:lnTo>
                <a:close/>
                <a:moveTo>
                  <a:pt x="2227" y="1677"/>
                </a:moveTo>
                <a:cubicBezTo>
                  <a:pt x="2236" y="1676"/>
                  <a:pt x="2236" y="1676"/>
                  <a:pt x="2236" y="1676"/>
                </a:cubicBezTo>
                <a:cubicBezTo>
                  <a:pt x="2243" y="1666"/>
                  <a:pt x="2243" y="1666"/>
                  <a:pt x="2243" y="1666"/>
                </a:cubicBezTo>
                <a:cubicBezTo>
                  <a:pt x="2251" y="1655"/>
                  <a:pt x="2251" y="1655"/>
                  <a:pt x="2251" y="1655"/>
                </a:cubicBezTo>
                <a:cubicBezTo>
                  <a:pt x="2260" y="1650"/>
                  <a:pt x="2260" y="1650"/>
                  <a:pt x="2260" y="1650"/>
                </a:cubicBezTo>
                <a:cubicBezTo>
                  <a:pt x="2265" y="1653"/>
                  <a:pt x="2265" y="1653"/>
                  <a:pt x="2265" y="1653"/>
                </a:cubicBezTo>
                <a:cubicBezTo>
                  <a:pt x="2275" y="1646"/>
                  <a:pt x="2275" y="1646"/>
                  <a:pt x="2275" y="1646"/>
                </a:cubicBezTo>
                <a:cubicBezTo>
                  <a:pt x="2278" y="1637"/>
                  <a:pt x="2278" y="1637"/>
                  <a:pt x="2278" y="1637"/>
                </a:cubicBezTo>
                <a:cubicBezTo>
                  <a:pt x="2281" y="1628"/>
                  <a:pt x="2281" y="1628"/>
                  <a:pt x="2281" y="1628"/>
                </a:cubicBezTo>
                <a:cubicBezTo>
                  <a:pt x="2282" y="1619"/>
                  <a:pt x="2282" y="1619"/>
                  <a:pt x="2282" y="1619"/>
                </a:cubicBezTo>
                <a:cubicBezTo>
                  <a:pt x="2278" y="1617"/>
                  <a:pt x="2278" y="1617"/>
                  <a:pt x="2278" y="1617"/>
                </a:cubicBezTo>
                <a:cubicBezTo>
                  <a:pt x="2264" y="1623"/>
                  <a:pt x="2264" y="1623"/>
                  <a:pt x="2264" y="1623"/>
                </a:cubicBezTo>
                <a:cubicBezTo>
                  <a:pt x="2256" y="1632"/>
                  <a:pt x="2256" y="1632"/>
                  <a:pt x="2256" y="1632"/>
                </a:cubicBezTo>
                <a:cubicBezTo>
                  <a:pt x="2245" y="1639"/>
                  <a:pt x="2245" y="1639"/>
                  <a:pt x="2245" y="1639"/>
                </a:cubicBezTo>
                <a:cubicBezTo>
                  <a:pt x="2232" y="1645"/>
                  <a:pt x="2232" y="1645"/>
                  <a:pt x="2232" y="1645"/>
                </a:cubicBezTo>
                <a:cubicBezTo>
                  <a:pt x="2228" y="1654"/>
                  <a:pt x="2228" y="1654"/>
                  <a:pt x="2228" y="1654"/>
                </a:cubicBezTo>
                <a:cubicBezTo>
                  <a:pt x="2221" y="1664"/>
                  <a:pt x="2221" y="1664"/>
                  <a:pt x="2221" y="1664"/>
                </a:cubicBezTo>
                <a:cubicBezTo>
                  <a:pt x="2220" y="1673"/>
                  <a:pt x="2220" y="1673"/>
                  <a:pt x="2220" y="1673"/>
                </a:cubicBezTo>
                <a:lnTo>
                  <a:pt x="2227" y="1677"/>
                </a:lnTo>
                <a:close/>
                <a:moveTo>
                  <a:pt x="2245" y="1604"/>
                </a:moveTo>
                <a:cubicBezTo>
                  <a:pt x="2256" y="1597"/>
                  <a:pt x="2256" y="1597"/>
                  <a:pt x="2256" y="1597"/>
                </a:cubicBezTo>
                <a:cubicBezTo>
                  <a:pt x="2263" y="1590"/>
                  <a:pt x="2263" y="1590"/>
                  <a:pt x="2263" y="1590"/>
                </a:cubicBezTo>
                <a:cubicBezTo>
                  <a:pt x="2273" y="1585"/>
                  <a:pt x="2273" y="1585"/>
                  <a:pt x="2273" y="1585"/>
                </a:cubicBezTo>
                <a:cubicBezTo>
                  <a:pt x="2277" y="1574"/>
                  <a:pt x="2277" y="1574"/>
                  <a:pt x="2277" y="1574"/>
                </a:cubicBezTo>
                <a:cubicBezTo>
                  <a:pt x="2274" y="1571"/>
                  <a:pt x="2274" y="1571"/>
                  <a:pt x="2274" y="1571"/>
                </a:cubicBezTo>
                <a:cubicBezTo>
                  <a:pt x="2265" y="1573"/>
                  <a:pt x="2265" y="1573"/>
                  <a:pt x="2265" y="1573"/>
                </a:cubicBezTo>
                <a:cubicBezTo>
                  <a:pt x="2261" y="1568"/>
                  <a:pt x="2261" y="1568"/>
                  <a:pt x="2261" y="1568"/>
                </a:cubicBezTo>
                <a:cubicBezTo>
                  <a:pt x="2264" y="1562"/>
                  <a:pt x="2264" y="1562"/>
                  <a:pt x="2264" y="1562"/>
                </a:cubicBezTo>
                <a:cubicBezTo>
                  <a:pt x="2271" y="1557"/>
                  <a:pt x="2271" y="1557"/>
                  <a:pt x="2271" y="1557"/>
                </a:cubicBezTo>
                <a:cubicBezTo>
                  <a:pt x="2274" y="1550"/>
                  <a:pt x="2274" y="1550"/>
                  <a:pt x="2274" y="1550"/>
                </a:cubicBezTo>
                <a:cubicBezTo>
                  <a:pt x="2274" y="1537"/>
                  <a:pt x="2274" y="1537"/>
                  <a:pt x="2274" y="1537"/>
                </a:cubicBezTo>
                <a:cubicBezTo>
                  <a:pt x="2267" y="1530"/>
                  <a:pt x="2267" y="1530"/>
                  <a:pt x="2267" y="1530"/>
                </a:cubicBezTo>
                <a:cubicBezTo>
                  <a:pt x="2257" y="1530"/>
                  <a:pt x="2257" y="1530"/>
                  <a:pt x="2257" y="1530"/>
                </a:cubicBezTo>
                <a:cubicBezTo>
                  <a:pt x="2249" y="1525"/>
                  <a:pt x="2249" y="1525"/>
                  <a:pt x="2249" y="1525"/>
                </a:cubicBezTo>
                <a:cubicBezTo>
                  <a:pt x="2234" y="1525"/>
                  <a:pt x="2234" y="1525"/>
                  <a:pt x="2234" y="1525"/>
                </a:cubicBezTo>
                <a:cubicBezTo>
                  <a:pt x="2226" y="1533"/>
                  <a:pt x="2226" y="1533"/>
                  <a:pt x="2226" y="1533"/>
                </a:cubicBezTo>
                <a:cubicBezTo>
                  <a:pt x="2224" y="1543"/>
                  <a:pt x="2224" y="1543"/>
                  <a:pt x="2224" y="1543"/>
                </a:cubicBezTo>
                <a:cubicBezTo>
                  <a:pt x="2217" y="1545"/>
                  <a:pt x="2217" y="1545"/>
                  <a:pt x="2217" y="1545"/>
                </a:cubicBezTo>
                <a:cubicBezTo>
                  <a:pt x="2212" y="1539"/>
                  <a:pt x="2212" y="1539"/>
                  <a:pt x="2212" y="1539"/>
                </a:cubicBezTo>
                <a:cubicBezTo>
                  <a:pt x="2205" y="1537"/>
                  <a:pt x="2205" y="1537"/>
                  <a:pt x="2205" y="1537"/>
                </a:cubicBezTo>
                <a:cubicBezTo>
                  <a:pt x="2195" y="1539"/>
                  <a:pt x="2195" y="1539"/>
                  <a:pt x="2195" y="1539"/>
                </a:cubicBezTo>
                <a:cubicBezTo>
                  <a:pt x="2185" y="1550"/>
                  <a:pt x="2185" y="1550"/>
                  <a:pt x="2185" y="1550"/>
                </a:cubicBezTo>
                <a:cubicBezTo>
                  <a:pt x="2184" y="1560"/>
                  <a:pt x="2184" y="1560"/>
                  <a:pt x="2184" y="1560"/>
                </a:cubicBezTo>
                <a:cubicBezTo>
                  <a:pt x="2175" y="1571"/>
                  <a:pt x="2175" y="1571"/>
                  <a:pt x="2175" y="1571"/>
                </a:cubicBezTo>
                <a:cubicBezTo>
                  <a:pt x="2170" y="1576"/>
                  <a:pt x="2170" y="1576"/>
                  <a:pt x="2170" y="1576"/>
                </a:cubicBezTo>
                <a:cubicBezTo>
                  <a:pt x="2163" y="1583"/>
                  <a:pt x="2163" y="1583"/>
                  <a:pt x="2163" y="1583"/>
                </a:cubicBezTo>
                <a:cubicBezTo>
                  <a:pt x="2155" y="1596"/>
                  <a:pt x="2155" y="1596"/>
                  <a:pt x="2155" y="1596"/>
                </a:cubicBezTo>
                <a:cubicBezTo>
                  <a:pt x="2156" y="1601"/>
                  <a:pt x="2156" y="1601"/>
                  <a:pt x="2156" y="1601"/>
                </a:cubicBezTo>
                <a:cubicBezTo>
                  <a:pt x="2163" y="1599"/>
                  <a:pt x="2163" y="1599"/>
                  <a:pt x="2163" y="1599"/>
                </a:cubicBezTo>
                <a:cubicBezTo>
                  <a:pt x="2173" y="1592"/>
                  <a:pt x="2173" y="1592"/>
                  <a:pt x="2173" y="1592"/>
                </a:cubicBezTo>
                <a:cubicBezTo>
                  <a:pt x="2187" y="1578"/>
                  <a:pt x="2187" y="1578"/>
                  <a:pt x="2187" y="1578"/>
                </a:cubicBezTo>
                <a:cubicBezTo>
                  <a:pt x="2199" y="1568"/>
                  <a:pt x="2199" y="1568"/>
                  <a:pt x="2199" y="1568"/>
                </a:cubicBezTo>
                <a:cubicBezTo>
                  <a:pt x="2212" y="1563"/>
                  <a:pt x="2212" y="1563"/>
                  <a:pt x="2212" y="1563"/>
                </a:cubicBezTo>
                <a:cubicBezTo>
                  <a:pt x="2224" y="1563"/>
                  <a:pt x="2224" y="1563"/>
                  <a:pt x="2224" y="1563"/>
                </a:cubicBezTo>
                <a:cubicBezTo>
                  <a:pt x="2232" y="1569"/>
                  <a:pt x="2232" y="1569"/>
                  <a:pt x="2232" y="1569"/>
                </a:cubicBezTo>
                <a:cubicBezTo>
                  <a:pt x="2235" y="1578"/>
                  <a:pt x="2235" y="1578"/>
                  <a:pt x="2235" y="1578"/>
                </a:cubicBezTo>
                <a:cubicBezTo>
                  <a:pt x="2235" y="1587"/>
                  <a:pt x="2235" y="1587"/>
                  <a:pt x="2235" y="1587"/>
                </a:cubicBezTo>
                <a:cubicBezTo>
                  <a:pt x="2238" y="1596"/>
                  <a:pt x="2238" y="1596"/>
                  <a:pt x="2238" y="1596"/>
                </a:cubicBezTo>
                <a:cubicBezTo>
                  <a:pt x="2240" y="1600"/>
                  <a:pt x="2240" y="1600"/>
                  <a:pt x="2240" y="1600"/>
                </a:cubicBezTo>
                <a:lnTo>
                  <a:pt x="2245" y="1604"/>
                </a:lnTo>
                <a:close/>
                <a:moveTo>
                  <a:pt x="1152" y="1543"/>
                </a:moveTo>
                <a:cubicBezTo>
                  <a:pt x="1173" y="1537"/>
                  <a:pt x="1173" y="1537"/>
                  <a:pt x="1173" y="1537"/>
                </a:cubicBezTo>
                <a:cubicBezTo>
                  <a:pt x="1188" y="1532"/>
                  <a:pt x="1188" y="1532"/>
                  <a:pt x="1188" y="1532"/>
                </a:cubicBezTo>
                <a:cubicBezTo>
                  <a:pt x="1199" y="1526"/>
                  <a:pt x="1199" y="1526"/>
                  <a:pt x="1199" y="1526"/>
                </a:cubicBezTo>
                <a:cubicBezTo>
                  <a:pt x="1208" y="1525"/>
                  <a:pt x="1208" y="1525"/>
                  <a:pt x="1208" y="1525"/>
                </a:cubicBezTo>
                <a:cubicBezTo>
                  <a:pt x="1222" y="1525"/>
                  <a:pt x="1222" y="1525"/>
                  <a:pt x="1222" y="1525"/>
                </a:cubicBezTo>
                <a:cubicBezTo>
                  <a:pt x="1242" y="1521"/>
                  <a:pt x="1242" y="1521"/>
                  <a:pt x="1242" y="1521"/>
                </a:cubicBezTo>
                <a:cubicBezTo>
                  <a:pt x="1250" y="1512"/>
                  <a:pt x="1250" y="1512"/>
                  <a:pt x="1250" y="1512"/>
                </a:cubicBezTo>
                <a:cubicBezTo>
                  <a:pt x="1255" y="1508"/>
                  <a:pt x="1255" y="1508"/>
                  <a:pt x="1255" y="1508"/>
                </a:cubicBezTo>
                <a:cubicBezTo>
                  <a:pt x="1268" y="1505"/>
                  <a:pt x="1268" y="1505"/>
                  <a:pt x="1268" y="1505"/>
                </a:cubicBezTo>
                <a:cubicBezTo>
                  <a:pt x="1281" y="1497"/>
                  <a:pt x="1281" y="1497"/>
                  <a:pt x="1281" y="1497"/>
                </a:cubicBezTo>
                <a:cubicBezTo>
                  <a:pt x="1289" y="1495"/>
                  <a:pt x="1289" y="1495"/>
                  <a:pt x="1289" y="1495"/>
                </a:cubicBezTo>
                <a:cubicBezTo>
                  <a:pt x="1301" y="1493"/>
                  <a:pt x="1301" y="1493"/>
                  <a:pt x="1301" y="1493"/>
                </a:cubicBezTo>
                <a:cubicBezTo>
                  <a:pt x="1318" y="1487"/>
                  <a:pt x="1318" y="1487"/>
                  <a:pt x="1318" y="1487"/>
                </a:cubicBezTo>
                <a:cubicBezTo>
                  <a:pt x="1319" y="1480"/>
                  <a:pt x="1319" y="1480"/>
                  <a:pt x="1319" y="1480"/>
                </a:cubicBezTo>
                <a:cubicBezTo>
                  <a:pt x="1324" y="1471"/>
                  <a:pt x="1324" y="1471"/>
                  <a:pt x="1324" y="1471"/>
                </a:cubicBezTo>
                <a:cubicBezTo>
                  <a:pt x="1317" y="1462"/>
                  <a:pt x="1317" y="1462"/>
                  <a:pt x="1317" y="1462"/>
                </a:cubicBezTo>
                <a:cubicBezTo>
                  <a:pt x="1307" y="1461"/>
                  <a:pt x="1307" y="1461"/>
                  <a:pt x="1307" y="1461"/>
                </a:cubicBezTo>
                <a:cubicBezTo>
                  <a:pt x="1292" y="1461"/>
                  <a:pt x="1292" y="1461"/>
                  <a:pt x="1292" y="1461"/>
                </a:cubicBezTo>
                <a:cubicBezTo>
                  <a:pt x="1292" y="1461"/>
                  <a:pt x="1275" y="1461"/>
                  <a:pt x="1273" y="1462"/>
                </a:cubicBezTo>
                <a:cubicBezTo>
                  <a:pt x="1272" y="1464"/>
                  <a:pt x="1259" y="1472"/>
                  <a:pt x="1259" y="1472"/>
                </a:cubicBezTo>
                <a:cubicBezTo>
                  <a:pt x="1254" y="1468"/>
                  <a:pt x="1254" y="1468"/>
                  <a:pt x="1254" y="1468"/>
                </a:cubicBezTo>
                <a:cubicBezTo>
                  <a:pt x="1244" y="1468"/>
                  <a:pt x="1244" y="1468"/>
                  <a:pt x="1244" y="1468"/>
                </a:cubicBezTo>
                <a:cubicBezTo>
                  <a:pt x="1233" y="1476"/>
                  <a:pt x="1233" y="1476"/>
                  <a:pt x="1233" y="1476"/>
                </a:cubicBezTo>
                <a:cubicBezTo>
                  <a:pt x="1226" y="1486"/>
                  <a:pt x="1226" y="1486"/>
                  <a:pt x="1226" y="1486"/>
                </a:cubicBezTo>
                <a:cubicBezTo>
                  <a:pt x="1219" y="1484"/>
                  <a:pt x="1219" y="1484"/>
                  <a:pt x="1219" y="1484"/>
                </a:cubicBezTo>
                <a:cubicBezTo>
                  <a:pt x="1209" y="1480"/>
                  <a:pt x="1209" y="1480"/>
                  <a:pt x="1209" y="1480"/>
                </a:cubicBezTo>
                <a:cubicBezTo>
                  <a:pt x="1190" y="1486"/>
                  <a:pt x="1190" y="1486"/>
                  <a:pt x="1190" y="1486"/>
                </a:cubicBezTo>
                <a:cubicBezTo>
                  <a:pt x="1166" y="1497"/>
                  <a:pt x="1166" y="1497"/>
                  <a:pt x="1166" y="1497"/>
                </a:cubicBezTo>
                <a:cubicBezTo>
                  <a:pt x="1160" y="1505"/>
                  <a:pt x="1160" y="1505"/>
                  <a:pt x="1160" y="1505"/>
                </a:cubicBezTo>
                <a:cubicBezTo>
                  <a:pt x="1152" y="1516"/>
                  <a:pt x="1152" y="1516"/>
                  <a:pt x="1152" y="1516"/>
                </a:cubicBezTo>
                <a:cubicBezTo>
                  <a:pt x="1152" y="1516"/>
                  <a:pt x="1144" y="1525"/>
                  <a:pt x="1145" y="1527"/>
                </a:cubicBezTo>
                <a:cubicBezTo>
                  <a:pt x="1146" y="1529"/>
                  <a:pt x="1144" y="1534"/>
                  <a:pt x="1144" y="1534"/>
                </a:cubicBezTo>
                <a:cubicBezTo>
                  <a:pt x="1147" y="1541"/>
                  <a:pt x="1147" y="1541"/>
                  <a:pt x="1147" y="1541"/>
                </a:cubicBezTo>
                <a:lnTo>
                  <a:pt x="1152" y="1543"/>
                </a:lnTo>
                <a:close/>
                <a:moveTo>
                  <a:pt x="1323" y="1459"/>
                </a:moveTo>
                <a:cubicBezTo>
                  <a:pt x="1338" y="1453"/>
                  <a:pt x="1338" y="1453"/>
                  <a:pt x="1338" y="1453"/>
                </a:cubicBezTo>
                <a:cubicBezTo>
                  <a:pt x="1353" y="1450"/>
                  <a:pt x="1353" y="1450"/>
                  <a:pt x="1353" y="1450"/>
                </a:cubicBezTo>
                <a:cubicBezTo>
                  <a:pt x="1363" y="1451"/>
                  <a:pt x="1363" y="1451"/>
                  <a:pt x="1363" y="1451"/>
                </a:cubicBezTo>
                <a:cubicBezTo>
                  <a:pt x="1379" y="1446"/>
                  <a:pt x="1379" y="1446"/>
                  <a:pt x="1379" y="1446"/>
                </a:cubicBezTo>
                <a:cubicBezTo>
                  <a:pt x="1384" y="1439"/>
                  <a:pt x="1384" y="1439"/>
                  <a:pt x="1384" y="1439"/>
                </a:cubicBezTo>
                <a:cubicBezTo>
                  <a:pt x="1382" y="1432"/>
                  <a:pt x="1382" y="1432"/>
                  <a:pt x="1382" y="1432"/>
                </a:cubicBezTo>
                <a:cubicBezTo>
                  <a:pt x="1375" y="1429"/>
                  <a:pt x="1375" y="1429"/>
                  <a:pt x="1375" y="1429"/>
                </a:cubicBezTo>
                <a:cubicBezTo>
                  <a:pt x="1378" y="1423"/>
                  <a:pt x="1378" y="1423"/>
                  <a:pt x="1378" y="1423"/>
                </a:cubicBezTo>
                <a:cubicBezTo>
                  <a:pt x="1383" y="1419"/>
                  <a:pt x="1383" y="1419"/>
                  <a:pt x="1383" y="1419"/>
                </a:cubicBezTo>
                <a:cubicBezTo>
                  <a:pt x="1382" y="1413"/>
                  <a:pt x="1382" y="1413"/>
                  <a:pt x="1382" y="1413"/>
                </a:cubicBezTo>
                <a:cubicBezTo>
                  <a:pt x="1374" y="1412"/>
                  <a:pt x="1374" y="1412"/>
                  <a:pt x="1374" y="1412"/>
                </a:cubicBezTo>
                <a:cubicBezTo>
                  <a:pt x="1367" y="1419"/>
                  <a:pt x="1367" y="1419"/>
                  <a:pt x="1367" y="1419"/>
                </a:cubicBezTo>
                <a:cubicBezTo>
                  <a:pt x="1352" y="1425"/>
                  <a:pt x="1352" y="1425"/>
                  <a:pt x="1352" y="1425"/>
                </a:cubicBezTo>
                <a:cubicBezTo>
                  <a:pt x="1335" y="1432"/>
                  <a:pt x="1335" y="1432"/>
                  <a:pt x="1335" y="1432"/>
                </a:cubicBezTo>
                <a:cubicBezTo>
                  <a:pt x="1319" y="1437"/>
                  <a:pt x="1319" y="1437"/>
                  <a:pt x="1319" y="1437"/>
                </a:cubicBezTo>
                <a:cubicBezTo>
                  <a:pt x="1303" y="1444"/>
                  <a:pt x="1303" y="1444"/>
                  <a:pt x="1303" y="1444"/>
                </a:cubicBezTo>
                <a:cubicBezTo>
                  <a:pt x="1303" y="1449"/>
                  <a:pt x="1303" y="1449"/>
                  <a:pt x="1303" y="1449"/>
                </a:cubicBezTo>
                <a:cubicBezTo>
                  <a:pt x="1308" y="1454"/>
                  <a:pt x="1308" y="1454"/>
                  <a:pt x="1308" y="1454"/>
                </a:cubicBezTo>
                <a:cubicBezTo>
                  <a:pt x="1314" y="1455"/>
                  <a:pt x="1314" y="1455"/>
                  <a:pt x="1314" y="1455"/>
                </a:cubicBezTo>
                <a:lnTo>
                  <a:pt x="1323" y="1459"/>
                </a:lnTo>
                <a:close/>
                <a:moveTo>
                  <a:pt x="763" y="1336"/>
                </a:moveTo>
                <a:cubicBezTo>
                  <a:pt x="763" y="1336"/>
                  <a:pt x="774" y="1334"/>
                  <a:pt x="776" y="1334"/>
                </a:cubicBezTo>
                <a:cubicBezTo>
                  <a:pt x="778" y="1334"/>
                  <a:pt x="793" y="1330"/>
                  <a:pt x="793" y="1330"/>
                </a:cubicBezTo>
                <a:cubicBezTo>
                  <a:pt x="809" y="1329"/>
                  <a:pt x="809" y="1329"/>
                  <a:pt x="809" y="1329"/>
                </a:cubicBezTo>
                <a:cubicBezTo>
                  <a:pt x="809" y="1329"/>
                  <a:pt x="818" y="1328"/>
                  <a:pt x="819" y="1326"/>
                </a:cubicBezTo>
                <a:cubicBezTo>
                  <a:pt x="820" y="1325"/>
                  <a:pt x="830" y="1313"/>
                  <a:pt x="830" y="1313"/>
                </a:cubicBezTo>
                <a:cubicBezTo>
                  <a:pt x="834" y="1302"/>
                  <a:pt x="834" y="1302"/>
                  <a:pt x="834" y="1302"/>
                </a:cubicBezTo>
                <a:cubicBezTo>
                  <a:pt x="829" y="1298"/>
                  <a:pt x="829" y="1298"/>
                  <a:pt x="829" y="1298"/>
                </a:cubicBezTo>
                <a:cubicBezTo>
                  <a:pt x="817" y="1296"/>
                  <a:pt x="817" y="1296"/>
                  <a:pt x="817" y="1296"/>
                </a:cubicBezTo>
                <a:cubicBezTo>
                  <a:pt x="796" y="1299"/>
                  <a:pt x="796" y="1299"/>
                  <a:pt x="796" y="1299"/>
                </a:cubicBezTo>
                <a:cubicBezTo>
                  <a:pt x="770" y="1308"/>
                  <a:pt x="770" y="1308"/>
                  <a:pt x="770" y="1308"/>
                </a:cubicBezTo>
                <a:cubicBezTo>
                  <a:pt x="758" y="1308"/>
                  <a:pt x="758" y="1308"/>
                  <a:pt x="758" y="1308"/>
                </a:cubicBezTo>
                <a:cubicBezTo>
                  <a:pt x="745" y="1306"/>
                  <a:pt x="745" y="1306"/>
                  <a:pt x="745" y="1306"/>
                </a:cubicBezTo>
                <a:cubicBezTo>
                  <a:pt x="736" y="1310"/>
                  <a:pt x="736" y="1310"/>
                  <a:pt x="736" y="1310"/>
                </a:cubicBezTo>
                <a:cubicBezTo>
                  <a:pt x="735" y="1320"/>
                  <a:pt x="735" y="1320"/>
                  <a:pt x="735" y="1320"/>
                </a:cubicBezTo>
                <a:cubicBezTo>
                  <a:pt x="743" y="1325"/>
                  <a:pt x="743" y="1325"/>
                  <a:pt x="743" y="1325"/>
                </a:cubicBezTo>
                <a:cubicBezTo>
                  <a:pt x="751" y="1332"/>
                  <a:pt x="751" y="1332"/>
                  <a:pt x="751" y="1332"/>
                </a:cubicBezTo>
                <a:lnTo>
                  <a:pt x="763" y="1336"/>
                </a:lnTo>
                <a:close/>
                <a:moveTo>
                  <a:pt x="868" y="1129"/>
                </a:moveTo>
                <a:cubicBezTo>
                  <a:pt x="877" y="1125"/>
                  <a:pt x="877" y="1125"/>
                  <a:pt x="877" y="1125"/>
                </a:cubicBezTo>
                <a:cubicBezTo>
                  <a:pt x="889" y="1120"/>
                  <a:pt x="889" y="1120"/>
                  <a:pt x="889" y="1120"/>
                </a:cubicBezTo>
                <a:cubicBezTo>
                  <a:pt x="907" y="1115"/>
                  <a:pt x="907" y="1115"/>
                  <a:pt x="907" y="1115"/>
                </a:cubicBezTo>
                <a:cubicBezTo>
                  <a:pt x="924" y="1115"/>
                  <a:pt x="924" y="1115"/>
                  <a:pt x="924" y="1115"/>
                </a:cubicBezTo>
                <a:cubicBezTo>
                  <a:pt x="936" y="1114"/>
                  <a:pt x="936" y="1114"/>
                  <a:pt x="936" y="1114"/>
                </a:cubicBezTo>
                <a:cubicBezTo>
                  <a:pt x="945" y="1109"/>
                  <a:pt x="945" y="1109"/>
                  <a:pt x="945" y="1109"/>
                </a:cubicBezTo>
                <a:cubicBezTo>
                  <a:pt x="946" y="1104"/>
                  <a:pt x="946" y="1104"/>
                  <a:pt x="946" y="1104"/>
                </a:cubicBezTo>
                <a:cubicBezTo>
                  <a:pt x="942" y="1101"/>
                  <a:pt x="942" y="1101"/>
                  <a:pt x="942" y="1101"/>
                </a:cubicBezTo>
                <a:cubicBezTo>
                  <a:pt x="932" y="1103"/>
                  <a:pt x="932" y="1103"/>
                  <a:pt x="932" y="1103"/>
                </a:cubicBezTo>
                <a:cubicBezTo>
                  <a:pt x="921" y="1103"/>
                  <a:pt x="921" y="1103"/>
                  <a:pt x="921" y="1103"/>
                </a:cubicBezTo>
                <a:cubicBezTo>
                  <a:pt x="907" y="1097"/>
                  <a:pt x="907" y="1097"/>
                  <a:pt x="907" y="1097"/>
                </a:cubicBezTo>
                <a:cubicBezTo>
                  <a:pt x="895" y="1093"/>
                  <a:pt x="895" y="1093"/>
                  <a:pt x="895" y="1093"/>
                </a:cubicBezTo>
                <a:cubicBezTo>
                  <a:pt x="880" y="1093"/>
                  <a:pt x="880" y="1093"/>
                  <a:pt x="880" y="1093"/>
                </a:cubicBezTo>
                <a:cubicBezTo>
                  <a:pt x="880" y="1093"/>
                  <a:pt x="866" y="1100"/>
                  <a:pt x="866" y="1102"/>
                </a:cubicBezTo>
                <a:cubicBezTo>
                  <a:pt x="865" y="1104"/>
                  <a:pt x="864" y="1116"/>
                  <a:pt x="864" y="1116"/>
                </a:cubicBezTo>
                <a:cubicBezTo>
                  <a:pt x="863" y="1124"/>
                  <a:pt x="863" y="1124"/>
                  <a:pt x="863" y="1124"/>
                </a:cubicBezTo>
                <a:lnTo>
                  <a:pt x="868" y="1129"/>
                </a:lnTo>
                <a:close/>
                <a:moveTo>
                  <a:pt x="1140" y="941"/>
                </a:moveTo>
                <a:cubicBezTo>
                  <a:pt x="1153" y="936"/>
                  <a:pt x="1153" y="936"/>
                  <a:pt x="1153" y="936"/>
                </a:cubicBezTo>
                <a:cubicBezTo>
                  <a:pt x="1155" y="925"/>
                  <a:pt x="1155" y="925"/>
                  <a:pt x="1155" y="925"/>
                </a:cubicBezTo>
                <a:cubicBezTo>
                  <a:pt x="1148" y="919"/>
                  <a:pt x="1148" y="919"/>
                  <a:pt x="1148" y="919"/>
                </a:cubicBezTo>
                <a:cubicBezTo>
                  <a:pt x="1139" y="919"/>
                  <a:pt x="1139" y="919"/>
                  <a:pt x="1139" y="919"/>
                </a:cubicBezTo>
                <a:cubicBezTo>
                  <a:pt x="1131" y="923"/>
                  <a:pt x="1131" y="923"/>
                  <a:pt x="1131" y="923"/>
                </a:cubicBezTo>
                <a:cubicBezTo>
                  <a:pt x="1125" y="934"/>
                  <a:pt x="1125" y="934"/>
                  <a:pt x="1125" y="934"/>
                </a:cubicBezTo>
                <a:cubicBezTo>
                  <a:pt x="1127" y="940"/>
                  <a:pt x="1127" y="940"/>
                  <a:pt x="1127" y="940"/>
                </a:cubicBezTo>
                <a:lnTo>
                  <a:pt x="1140" y="941"/>
                </a:lnTo>
                <a:close/>
                <a:moveTo>
                  <a:pt x="4855" y="1830"/>
                </a:moveTo>
                <a:cubicBezTo>
                  <a:pt x="4861" y="1827"/>
                  <a:pt x="4861" y="1827"/>
                  <a:pt x="4861" y="1827"/>
                </a:cubicBezTo>
                <a:cubicBezTo>
                  <a:pt x="4861" y="1827"/>
                  <a:pt x="4860" y="1818"/>
                  <a:pt x="4860" y="1815"/>
                </a:cubicBezTo>
                <a:cubicBezTo>
                  <a:pt x="4860" y="1812"/>
                  <a:pt x="4857" y="1807"/>
                  <a:pt x="4857" y="1805"/>
                </a:cubicBezTo>
                <a:cubicBezTo>
                  <a:pt x="4857" y="1803"/>
                  <a:pt x="4848" y="1798"/>
                  <a:pt x="4848" y="1798"/>
                </a:cubicBezTo>
                <a:cubicBezTo>
                  <a:pt x="4839" y="1796"/>
                  <a:pt x="4839" y="1796"/>
                  <a:pt x="4839" y="1796"/>
                </a:cubicBezTo>
                <a:cubicBezTo>
                  <a:pt x="4811" y="1798"/>
                  <a:pt x="4811" y="1798"/>
                  <a:pt x="4811" y="1798"/>
                </a:cubicBezTo>
                <a:cubicBezTo>
                  <a:pt x="4798" y="1801"/>
                  <a:pt x="4798" y="1801"/>
                  <a:pt x="4798" y="1801"/>
                </a:cubicBezTo>
                <a:cubicBezTo>
                  <a:pt x="4793" y="1808"/>
                  <a:pt x="4793" y="1808"/>
                  <a:pt x="4793" y="1808"/>
                </a:cubicBezTo>
                <a:cubicBezTo>
                  <a:pt x="4793" y="1808"/>
                  <a:pt x="4799" y="1814"/>
                  <a:pt x="4800" y="1814"/>
                </a:cubicBezTo>
                <a:cubicBezTo>
                  <a:pt x="4802" y="1815"/>
                  <a:pt x="4810" y="1819"/>
                  <a:pt x="4810" y="1819"/>
                </a:cubicBezTo>
                <a:cubicBezTo>
                  <a:pt x="4829" y="1825"/>
                  <a:pt x="4829" y="1825"/>
                  <a:pt x="4829" y="1825"/>
                </a:cubicBezTo>
                <a:cubicBezTo>
                  <a:pt x="4847" y="1832"/>
                  <a:pt x="4847" y="1832"/>
                  <a:pt x="4847" y="1832"/>
                </a:cubicBezTo>
                <a:lnTo>
                  <a:pt x="4855" y="1830"/>
                </a:lnTo>
                <a:close/>
                <a:moveTo>
                  <a:pt x="4896" y="1889"/>
                </a:moveTo>
                <a:cubicBezTo>
                  <a:pt x="4904" y="1885"/>
                  <a:pt x="4904" y="1885"/>
                  <a:pt x="4904" y="1885"/>
                </a:cubicBezTo>
                <a:cubicBezTo>
                  <a:pt x="4911" y="1879"/>
                  <a:pt x="4911" y="1879"/>
                  <a:pt x="4911" y="1879"/>
                </a:cubicBezTo>
                <a:cubicBezTo>
                  <a:pt x="4908" y="1874"/>
                  <a:pt x="4908" y="1874"/>
                  <a:pt x="4908" y="1874"/>
                </a:cubicBezTo>
                <a:cubicBezTo>
                  <a:pt x="4908" y="1874"/>
                  <a:pt x="4903" y="1876"/>
                  <a:pt x="4901" y="1877"/>
                </a:cubicBezTo>
                <a:cubicBezTo>
                  <a:pt x="4899" y="1878"/>
                  <a:pt x="4889" y="1881"/>
                  <a:pt x="4889" y="1881"/>
                </a:cubicBezTo>
                <a:cubicBezTo>
                  <a:pt x="4883" y="1886"/>
                  <a:pt x="4883" y="1886"/>
                  <a:pt x="4883" y="1886"/>
                </a:cubicBezTo>
                <a:cubicBezTo>
                  <a:pt x="4886" y="1891"/>
                  <a:pt x="4886" y="1891"/>
                  <a:pt x="4886" y="1891"/>
                </a:cubicBezTo>
                <a:lnTo>
                  <a:pt x="4896" y="1889"/>
                </a:lnTo>
                <a:close/>
                <a:moveTo>
                  <a:pt x="4676" y="2837"/>
                </a:moveTo>
                <a:cubicBezTo>
                  <a:pt x="4676" y="2837"/>
                  <a:pt x="4685" y="2827"/>
                  <a:pt x="4685" y="2825"/>
                </a:cubicBezTo>
                <a:cubicBezTo>
                  <a:pt x="4686" y="2823"/>
                  <a:pt x="4693" y="2806"/>
                  <a:pt x="4693" y="2806"/>
                </a:cubicBezTo>
                <a:cubicBezTo>
                  <a:pt x="4693" y="2806"/>
                  <a:pt x="4704" y="2796"/>
                  <a:pt x="4706" y="2793"/>
                </a:cubicBezTo>
                <a:cubicBezTo>
                  <a:pt x="4709" y="2791"/>
                  <a:pt x="4716" y="2785"/>
                  <a:pt x="4718" y="2782"/>
                </a:cubicBezTo>
                <a:cubicBezTo>
                  <a:pt x="4720" y="2780"/>
                  <a:pt x="4724" y="2771"/>
                  <a:pt x="4724" y="2769"/>
                </a:cubicBezTo>
                <a:cubicBezTo>
                  <a:pt x="4723" y="2768"/>
                  <a:pt x="4718" y="2760"/>
                  <a:pt x="4716" y="2759"/>
                </a:cubicBezTo>
                <a:cubicBezTo>
                  <a:pt x="4713" y="2758"/>
                  <a:pt x="4698" y="2760"/>
                  <a:pt x="4696" y="2762"/>
                </a:cubicBezTo>
                <a:cubicBezTo>
                  <a:pt x="4695" y="2764"/>
                  <a:pt x="4687" y="2773"/>
                  <a:pt x="4683" y="2776"/>
                </a:cubicBezTo>
                <a:cubicBezTo>
                  <a:pt x="4680" y="2779"/>
                  <a:pt x="4668" y="2800"/>
                  <a:pt x="4668" y="2800"/>
                </a:cubicBezTo>
                <a:cubicBezTo>
                  <a:pt x="4655" y="2821"/>
                  <a:pt x="4655" y="2821"/>
                  <a:pt x="4655" y="2821"/>
                </a:cubicBezTo>
                <a:cubicBezTo>
                  <a:pt x="4657" y="2838"/>
                  <a:pt x="4657" y="2838"/>
                  <a:pt x="4657" y="2838"/>
                </a:cubicBezTo>
                <a:cubicBezTo>
                  <a:pt x="4666" y="2839"/>
                  <a:pt x="4666" y="2839"/>
                  <a:pt x="4666" y="2839"/>
                </a:cubicBezTo>
                <a:lnTo>
                  <a:pt x="4676" y="2837"/>
                </a:lnTo>
                <a:close/>
                <a:moveTo>
                  <a:pt x="7372" y="9582"/>
                </a:moveTo>
                <a:cubicBezTo>
                  <a:pt x="7371" y="9569"/>
                  <a:pt x="7371" y="9569"/>
                  <a:pt x="7371" y="9569"/>
                </a:cubicBezTo>
                <a:cubicBezTo>
                  <a:pt x="7363" y="9555"/>
                  <a:pt x="7363" y="9555"/>
                  <a:pt x="7363" y="9555"/>
                </a:cubicBezTo>
                <a:cubicBezTo>
                  <a:pt x="7327" y="9540"/>
                  <a:pt x="7327" y="9540"/>
                  <a:pt x="7327" y="9540"/>
                </a:cubicBezTo>
                <a:cubicBezTo>
                  <a:pt x="7303" y="9528"/>
                  <a:pt x="7303" y="9528"/>
                  <a:pt x="7303" y="9528"/>
                </a:cubicBezTo>
                <a:cubicBezTo>
                  <a:pt x="7268" y="9522"/>
                  <a:pt x="7268" y="9522"/>
                  <a:pt x="7268" y="9522"/>
                </a:cubicBezTo>
                <a:cubicBezTo>
                  <a:pt x="7239" y="9523"/>
                  <a:pt x="7239" y="9523"/>
                  <a:pt x="7239" y="9523"/>
                </a:cubicBezTo>
                <a:cubicBezTo>
                  <a:pt x="7236" y="9528"/>
                  <a:pt x="7236" y="9528"/>
                  <a:pt x="7236" y="9528"/>
                </a:cubicBezTo>
                <a:cubicBezTo>
                  <a:pt x="7236" y="9528"/>
                  <a:pt x="7242" y="9530"/>
                  <a:pt x="7246" y="9531"/>
                </a:cubicBezTo>
                <a:cubicBezTo>
                  <a:pt x="7249" y="9532"/>
                  <a:pt x="7268" y="9540"/>
                  <a:pt x="7268" y="9540"/>
                </a:cubicBezTo>
                <a:cubicBezTo>
                  <a:pt x="7300" y="9553"/>
                  <a:pt x="7300" y="9553"/>
                  <a:pt x="7300" y="9553"/>
                </a:cubicBezTo>
                <a:cubicBezTo>
                  <a:pt x="7315" y="9559"/>
                  <a:pt x="7315" y="9559"/>
                  <a:pt x="7315" y="9559"/>
                </a:cubicBezTo>
                <a:cubicBezTo>
                  <a:pt x="7315" y="9559"/>
                  <a:pt x="7336" y="9572"/>
                  <a:pt x="7338" y="9574"/>
                </a:cubicBezTo>
                <a:cubicBezTo>
                  <a:pt x="7340" y="9577"/>
                  <a:pt x="7356" y="9589"/>
                  <a:pt x="7356" y="9589"/>
                </a:cubicBezTo>
                <a:lnTo>
                  <a:pt x="7372" y="9582"/>
                </a:lnTo>
                <a:close/>
                <a:moveTo>
                  <a:pt x="6035" y="9404"/>
                </a:moveTo>
                <a:cubicBezTo>
                  <a:pt x="6043" y="9396"/>
                  <a:pt x="6043" y="9396"/>
                  <a:pt x="6043" y="9396"/>
                </a:cubicBezTo>
                <a:cubicBezTo>
                  <a:pt x="6054" y="9392"/>
                  <a:pt x="6054" y="9392"/>
                  <a:pt x="6054" y="9392"/>
                </a:cubicBezTo>
                <a:cubicBezTo>
                  <a:pt x="6065" y="9390"/>
                  <a:pt x="6065" y="9390"/>
                  <a:pt x="6065" y="9390"/>
                </a:cubicBezTo>
                <a:cubicBezTo>
                  <a:pt x="6070" y="9376"/>
                  <a:pt x="6070" y="9376"/>
                  <a:pt x="6070" y="9376"/>
                </a:cubicBezTo>
                <a:cubicBezTo>
                  <a:pt x="6070" y="9376"/>
                  <a:pt x="6078" y="9374"/>
                  <a:pt x="6083" y="9373"/>
                </a:cubicBezTo>
                <a:cubicBezTo>
                  <a:pt x="6087" y="9372"/>
                  <a:pt x="6096" y="9370"/>
                  <a:pt x="6096" y="9370"/>
                </a:cubicBezTo>
                <a:cubicBezTo>
                  <a:pt x="6104" y="9361"/>
                  <a:pt x="6104" y="9361"/>
                  <a:pt x="6104" y="9361"/>
                </a:cubicBezTo>
                <a:cubicBezTo>
                  <a:pt x="6104" y="9361"/>
                  <a:pt x="6099" y="9342"/>
                  <a:pt x="6097" y="9342"/>
                </a:cubicBezTo>
                <a:cubicBezTo>
                  <a:pt x="6094" y="9341"/>
                  <a:pt x="6084" y="9333"/>
                  <a:pt x="6081" y="9333"/>
                </a:cubicBezTo>
                <a:cubicBezTo>
                  <a:pt x="6077" y="9333"/>
                  <a:pt x="6075" y="9336"/>
                  <a:pt x="6068" y="9336"/>
                </a:cubicBezTo>
                <a:cubicBezTo>
                  <a:pt x="6061" y="9336"/>
                  <a:pt x="6043" y="9329"/>
                  <a:pt x="6043" y="9329"/>
                </a:cubicBezTo>
                <a:cubicBezTo>
                  <a:pt x="6029" y="9330"/>
                  <a:pt x="6029" y="9330"/>
                  <a:pt x="6029" y="9330"/>
                </a:cubicBezTo>
                <a:cubicBezTo>
                  <a:pt x="6029" y="9330"/>
                  <a:pt x="6025" y="9334"/>
                  <a:pt x="6025" y="9338"/>
                </a:cubicBezTo>
                <a:cubicBezTo>
                  <a:pt x="6025" y="9342"/>
                  <a:pt x="6029" y="9353"/>
                  <a:pt x="6029" y="9353"/>
                </a:cubicBezTo>
                <a:cubicBezTo>
                  <a:pt x="6021" y="9360"/>
                  <a:pt x="6021" y="9360"/>
                  <a:pt x="6021" y="9360"/>
                </a:cubicBezTo>
                <a:cubicBezTo>
                  <a:pt x="6021" y="9360"/>
                  <a:pt x="6012" y="9362"/>
                  <a:pt x="6012" y="9368"/>
                </a:cubicBezTo>
                <a:cubicBezTo>
                  <a:pt x="6012" y="9374"/>
                  <a:pt x="6013" y="9392"/>
                  <a:pt x="6013" y="9392"/>
                </a:cubicBezTo>
                <a:cubicBezTo>
                  <a:pt x="6022" y="9400"/>
                  <a:pt x="6022" y="9400"/>
                  <a:pt x="6022" y="9400"/>
                </a:cubicBezTo>
                <a:lnTo>
                  <a:pt x="6035" y="9404"/>
                </a:lnTo>
                <a:close/>
                <a:moveTo>
                  <a:pt x="5990" y="9383"/>
                </a:moveTo>
                <a:cubicBezTo>
                  <a:pt x="5990" y="9383"/>
                  <a:pt x="6005" y="9372"/>
                  <a:pt x="6005" y="9369"/>
                </a:cubicBezTo>
                <a:cubicBezTo>
                  <a:pt x="6005" y="9367"/>
                  <a:pt x="6006" y="9356"/>
                  <a:pt x="6006" y="9356"/>
                </a:cubicBezTo>
                <a:cubicBezTo>
                  <a:pt x="6016" y="9344"/>
                  <a:pt x="6016" y="9344"/>
                  <a:pt x="6016" y="9344"/>
                </a:cubicBezTo>
                <a:cubicBezTo>
                  <a:pt x="6011" y="9336"/>
                  <a:pt x="6011" y="9336"/>
                  <a:pt x="6011" y="9336"/>
                </a:cubicBezTo>
                <a:cubicBezTo>
                  <a:pt x="5990" y="9339"/>
                  <a:pt x="5990" y="9339"/>
                  <a:pt x="5990" y="9339"/>
                </a:cubicBezTo>
                <a:cubicBezTo>
                  <a:pt x="5980" y="9337"/>
                  <a:pt x="5980" y="9337"/>
                  <a:pt x="5980" y="9337"/>
                </a:cubicBezTo>
                <a:cubicBezTo>
                  <a:pt x="5955" y="9342"/>
                  <a:pt x="5955" y="9342"/>
                  <a:pt x="5955" y="9342"/>
                </a:cubicBezTo>
                <a:cubicBezTo>
                  <a:pt x="5940" y="9331"/>
                  <a:pt x="5940" y="9331"/>
                  <a:pt x="5940" y="9331"/>
                </a:cubicBezTo>
                <a:cubicBezTo>
                  <a:pt x="5935" y="9334"/>
                  <a:pt x="5935" y="9334"/>
                  <a:pt x="5935" y="9334"/>
                </a:cubicBezTo>
                <a:cubicBezTo>
                  <a:pt x="5939" y="9342"/>
                  <a:pt x="5939" y="9342"/>
                  <a:pt x="5939" y="9342"/>
                </a:cubicBezTo>
                <a:cubicBezTo>
                  <a:pt x="5950" y="9349"/>
                  <a:pt x="5950" y="9349"/>
                  <a:pt x="5950" y="9349"/>
                </a:cubicBezTo>
                <a:cubicBezTo>
                  <a:pt x="5955" y="9358"/>
                  <a:pt x="5955" y="9358"/>
                  <a:pt x="5955" y="9358"/>
                </a:cubicBezTo>
                <a:cubicBezTo>
                  <a:pt x="5946" y="9363"/>
                  <a:pt x="5946" y="9363"/>
                  <a:pt x="5946" y="9363"/>
                </a:cubicBezTo>
                <a:cubicBezTo>
                  <a:pt x="5951" y="9376"/>
                  <a:pt x="5951" y="9376"/>
                  <a:pt x="5951" y="9376"/>
                </a:cubicBezTo>
                <a:cubicBezTo>
                  <a:pt x="5941" y="9379"/>
                  <a:pt x="5941" y="9379"/>
                  <a:pt x="5941" y="9379"/>
                </a:cubicBezTo>
                <a:cubicBezTo>
                  <a:pt x="5941" y="9379"/>
                  <a:pt x="5937" y="9371"/>
                  <a:pt x="5935" y="9370"/>
                </a:cubicBezTo>
                <a:cubicBezTo>
                  <a:pt x="5932" y="9369"/>
                  <a:pt x="5922" y="9369"/>
                  <a:pt x="5922" y="9369"/>
                </a:cubicBezTo>
                <a:cubicBezTo>
                  <a:pt x="5919" y="9375"/>
                  <a:pt x="5919" y="9375"/>
                  <a:pt x="5919" y="9375"/>
                </a:cubicBezTo>
                <a:cubicBezTo>
                  <a:pt x="5926" y="9383"/>
                  <a:pt x="5926" y="9383"/>
                  <a:pt x="5926" y="9383"/>
                </a:cubicBezTo>
                <a:cubicBezTo>
                  <a:pt x="5946" y="9396"/>
                  <a:pt x="5946" y="9396"/>
                  <a:pt x="5946" y="9396"/>
                </a:cubicBezTo>
                <a:cubicBezTo>
                  <a:pt x="5946" y="9396"/>
                  <a:pt x="5955" y="9399"/>
                  <a:pt x="5961" y="9398"/>
                </a:cubicBezTo>
                <a:cubicBezTo>
                  <a:pt x="5968" y="9397"/>
                  <a:pt x="5976" y="9394"/>
                  <a:pt x="5976" y="9394"/>
                </a:cubicBezTo>
                <a:lnTo>
                  <a:pt x="5990" y="9383"/>
                </a:lnTo>
                <a:close/>
                <a:moveTo>
                  <a:pt x="5006" y="4331"/>
                </a:moveTo>
                <a:cubicBezTo>
                  <a:pt x="5021" y="4323"/>
                  <a:pt x="5021" y="4323"/>
                  <a:pt x="5021" y="4323"/>
                </a:cubicBezTo>
                <a:cubicBezTo>
                  <a:pt x="5021" y="4323"/>
                  <a:pt x="5031" y="4315"/>
                  <a:pt x="5033" y="4313"/>
                </a:cubicBezTo>
                <a:cubicBezTo>
                  <a:pt x="5036" y="4312"/>
                  <a:pt x="5039" y="4301"/>
                  <a:pt x="5039" y="4301"/>
                </a:cubicBezTo>
                <a:cubicBezTo>
                  <a:pt x="5030" y="4294"/>
                  <a:pt x="5030" y="4294"/>
                  <a:pt x="5030" y="4294"/>
                </a:cubicBezTo>
                <a:cubicBezTo>
                  <a:pt x="5017" y="4291"/>
                  <a:pt x="5017" y="4291"/>
                  <a:pt x="5017" y="4291"/>
                </a:cubicBezTo>
                <a:cubicBezTo>
                  <a:pt x="5001" y="4291"/>
                  <a:pt x="5001" y="4291"/>
                  <a:pt x="5001" y="4291"/>
                </a:cubicBezTo>
                <a:cubicBezTo>
                  <a:pt x="5001" y="4291"/>
                  <a:pt x="4984" y="4291"/>
                  <a:pt x="4980" y="4290"/>
                </a:cubicBezTo>
                <a:cubicBezTo>
                  <a:pt x="4977" y="4289"/>
                  <a:pt x="4961" y="4288"/>
                  <a:pt x="4958" y="4288"/>
                </a:cubicBezTo>
                <a:cubicBezTo>
                  <a:pt x="4956" y="4288"/>
                  <a:pt x="4945" y="4284"/>
                  <a:pt x="4940" y="4286"/>
                </a:cubicBezTo>
                <a:cubicBezTo>
                  <a:pt x="4936" y="4289"/>
                  <a:pt x="4932" y="4305"/>
                  <a:pt x="4932" y="4305"/>
                </a:cubicBezTo>
                <a:cubicBezTo>
                  <a:pt x="4931" y="4316"/>
                  <a:pt x="4931" y="4316"/>
                  <a:pt x="4931" y="4316"/>
                </a:cubicBezTo>
                <a:cubicBezTo>
                  <a:pt x="4933" y="4327"/>
                  <a:pt x="4933" y="4327"/>
                  <a:pt x="4933" y="4327"/>
                </a:cubicBezTo>
                <a:cubicBezTo>
                  <a:pt x="4946" y="4330"/>
                  <a:pt x="4946" y="4330"/>
                  <a:pt x="4946" y="4330"/>
                </a:cubicBezTo>
                <a:cubicBezTo>
                  <a:pt x="4946" y="4330"/>
                  <a:pt x="4965" y="4329"/>
                  <a:pt x="4969" y="4329"/>
                </a:cubicBezTo>
                <a:cubicBezTo>
                  <a:pt x="4972" y="4329"/>
                  <a:pt x="4988" y="4330"/>
                  <a:pt x="4988" y="4330"/>
                </a:cubicBezTo>
                <a:lnTo>
                  <a:pt x="5006" y="4331"/>
                </a:lnTo>
                <a:close/>
                <a:moveTo>
                  <a:pt x="4840" y="4318"/>
                </a:moveTo>
                <a:cubicBezTo>
                  <a:pt x="4850" y="4307"/>
                  <a:pt x="4850" y="4307"/>
                  <a:pt x="4850" y="4307"/>
                </a:cubicBezTo>
                <a:cubicBezTo>
                  <a:pt x="4850" y="4307"/>
                  <a:pt x="4857" y="4303"/>
                  <a:pt x="4858" y="4301"/>
                </a:cubicBezTo>
                <a:cubicBezTo>
                  <a:pt x="4860" y="4300"/>
                  <a:pt x="4866" y="4290"/>
                  <a:pt x="4866" y="4290"/>
                </a:cubicBezTo>
                <a:cubicBezTo>
                  <a:pt x="4866" y="4290"/>
                  <a:pt x="4864" y="4279"/>
                  <a:pt x="4862" y="4278"/>
                </a:cubicBezTo>
                <a:cubicBezTo>
                  <a:pt x="4861" y="4276"/>
                  <a:pt x="4846" y="4260"/>
                  <a:pt x="4846" y="4260"/>
                </a:cubicBezTo>
                <a:cubicBezTo>
                  <a:pt x="4833" y="4253"/>
                  <a:pt x="4833" y="4253"/>
                  <a:pt x="4833" y="4253"/>
                </a:cubicBezTo>
                <a:cubicBezTo>
                  <a:pt x="4833" y="4253"/>
                  <a:pt x="4818" y="4254"/>
                  <a:pt x="4815" y="4254"/>
                </a:cubicBezTo>
                <a:cubicBezTo>
                  <a:pt x="4813" y="4254"/>
                  <a:pt x="4801" y="4246"/>
                  <a:pt x="4801" y="4246"/>
                </a:cubicBezTo>
                <a:cubicBezTo>
                  <a:pt x="4801" y="4237"/>
                  <a:pt x="4801" y="4237"/>
                  <a:pt x="4801" y="4237"/>
                </a:cubicBezTo>
                <a:cubicBezTo>
                  <a:pt x="4795" y="4233"/>
                  <a:pt x="4795" y="4233"/>
                  <a:pt x="4795" y="4233"/>
                </a:cubicBezTo>
                <a:cubicBezTo>
                  <a:pt x="4781" y="4228"/>
                  <a:pt x="4781" y="4228"/>
                  <a:pt x="4781" y="4228"/>
                </a:cubicBezTo>
                <a:cubicBezTo>
                  <a:pt x="4778" y="4215"/>
                  <a:pt x="4778" y="4215"/>
                  <a:pt x="4778" y="4215"/>
                </a:cubicBezTo>
                <a:cubicBezTo>
                  <a:pt x="4772" y="4206"/>
                  <a:pt x="4772" y="4206"/>
                  <a:pt x="4772" y="4206"/>
                </a:cubicBezTo>
                <a:cubicBezTo>
                  <a:pt x="4761" y="4205"/>
                  <a:pt x="4761" y="4205"/>
                  <a:pt x="4761" y="4205"/>
                </a:cubicBezTo>
                <a:cubicBezTo>
                  <a:pt x="4761" y="4205"/>
                  <a:pt x="4759" y="4205"/>
                  <a:pt x="4753" y="4204"/>
                </a:cubicBezTo>
                <a:cubicBezTo>
                  <a:pt x="4746" y="4203"/>
                  <a:pt x="4735" y="4198"/>
                  <a:pt x="4735" y="4198"/>
                </a:cubicBezTo>
                <a:cubicBezTo>
                  <a:pt x="4721" y="4191"/>
                  <a:pt x="4721" y="4191"/>
                  <a:pt x="4721" y="4191"/>
                </a:cubicBezTo>
                <a:cubicBezTo>
                  <a:pt x="4702" y="4187"/>
                  <a:pt x="4702" y="4187"/>
                  <a:pt x="4702" y="4187"/>
                </a:cubicBezTo>
                <a:cubicBezTo>
                  <a:pt x="4702" y="4187"/>
                  <a:pt x="4688" y="4188"/>
                  <a:pt x="4685" y="4188"/>
                </a:cubicBezTo>
                <a:cubicBezTo>
                  <a:pt x="4682" y="4188"/>
                  <a:pt x="4668" y="4190"/>
                  <a:pt x="4665" y="4193"/>
                </a:cubicBezTo>
                <a:cubicBezTo>
                  <a:pt x="4662" y="4195"/>
                  <a:pt x="4657" y="4199"/>
                  <a:pt x="4653" y="4199"/>
                </a:cubicBezTo>
                <a:cubicBezTo>
                  <a:pt x="4648" y="4200"/>
                  <a:pt x="4627" y="4201"/>
                  <a:pt x="4625" y="4200"/>
                </a:cubicBezTo>
                <a:cubicBezTo>
                  <a:pt x="4624" y="4199"/>
                  <a:pt x="4613" y="4192"/>
                  <a:pt x="4613" y="4192"/>
                </a:cubicBezTo>
                <a:cubicBezTo>
                  <a:pt x="4593" y="4185"/>
                  <a:pt x="4593" y="4185"/>
                  <a:pt x="4593" y="4185"/>
                </a:cubicBezTo>
                <a:cubicBezTo>
                  <a:pt x="4574" y="4185"/>
                  <a:pt x="4574" y="4185"/>
                  <a:pt x="4574" y="4185"/>
                </a:cubicBezTo>
                <a:cubicBezTo>
                  <a:pt x="4574" y="4185"/>
                  <a:pt x="4556" y="4192"/>
                  <a:pt x="4554" y="4196"/>
                </a:cubicBezTo>
                <a:cubicBezTo>
                  <a:pt x="4552" y="4199"/>
                  <a:pt x="4549" y="4208"/>
                  <a:pt x="4549" y="4208"/>
                </a:cubicBezTo>
                <a:cubicBezTo>
                  <a:pt x="4549" y="4208"/>
                  <a:pt x="4550" y="4211"/>
                  <a:pt x="4553" y="4212"/>
                </a:cubicBezTo>
                <a:cubicBezTo>
                  <a:pt x="4556" y="4214"/>
                  <a:pt x="4568" y="4217"/>
                  <a:pt x="4570" y="4217"/>
                </a:cubicBezTo>
                <a:cubicBezTo>
                  <a:pt x="4572" y="4217"/>
                  <a:pt x="4584" y="4219"/>
                  <a:pt x="4584" y="4219"/>
                </a:cubicBezTo>
                <a:cubicBezTo>
                  <a:pt x="4592" y="4233"/>
                  <a:pt x="4592" y="4233"/>
                  <a:pt x="4592" y="4233"/>
                </a:cubicBezTo>
                <a:cubicBezTo>
                  <a:pt x="4586" y="4247"/>
                  <a:pt x="4586" y="4247"/>
                  <a:pt x="4586" y="4247"/>
                </a:cubicBezTo>
                <a:cubicBezTo>
                  <a:pt x="4590" y="4259"/>
                  <a:pt x="4590" y="4259"/>
                  <a:pt x="4590" y="4259"/>
                </a:cubicBezTo>
                <a:cubicBezTo>
                  <a:pt x="4590" y="4259"/>
                  <a:pt x="4603" y="4271"/>
                  <a:pt x="4604" y="4273"/>
                </a:cubicBezTo>
                <a:cubicBezTo>
                  <a:pt x="4604" y="4276"/>
                  <a:pt x="4597" y="4283"/>
                  <a:pt x="4597" y="4283"/>
                </a:cubicBezTo>
                <a:cubicBezTo>
                  <a:pt x="4597" y="4283"/>
                  <a:pt x="4590" y="4297"/>
                  <a:pt x="4588" y="4297"/>
                </a:cubicBezTo>
                <a:cubicBezTo>
                  <a:pt x="4586" y="4297"/>
                  <a:pt x="4567" y="4296"/>
                  <a:pt x="4565" y="4296"/>
                </a:cubicBezTo>
                <a:cubicBezTo>
                  <a:pt x="4563" y="4295"/>
                  <a:pt x="4545" y="4290"/>
                  <a:pt x="4545" y="4290"/>
                </a:cubicBezTo>
                <a:cubicBezTo>
                  <a:pt x="4524" y="4287"/>
                  <a:pt x="4524" y="4287"/>
                  <a:pt x="4524" y="4287"/>
                </a:cubicBezTo>
                <a:cubicBezTo>
                  <a:pt x="4500" y="4280"/>
                  <a:pt x="4500" y="4280"/>
                  <a:pt x="4500" y="4280"/>
                </a:cubicBezTo>
                <a:cubicBezTo>
                  <a:pt x="4482" y="4280"/>
                  <a:pt x="4482" y="4280"/>
                  <a:pt x="4482" y="4280"/>
                </a:cubicBezTo>
                <a:cubicBezTo>
                  <a:pt x="4482" y="4280"/>
                  <a:pt x="4478" y="4284"/>
                  <a:pt x="4477" y="4289"/>
                </a:cubicBezTo>
                <a:cubicBezTo>
                  <a:pt x="4477" y="4293"/>
                  <a:pt x="4478" y="4307"/>
                  <a:pt x="4478" y="4307"/>
                </a:cubicBezTo>
                <a:cubicBezTo>
                  <a:pt x="4478" y="4307"/>
                  <a:pt x="4486" y="4310"/>
                  <a:pt x="4492" y="4310"/>
                </a:cubicBezTo>
                <a:cubicBezTo>
                  <a:pt x="4497" y="4310"/>
                  <a:pt x="4503" y="4308"/>
                  <a:pt x="4503" y="4310"/>
                </a:cubicBezTo>
                <a:cubicBezTo>
                  <a:pt x="4504" y="4312"/>
                  <a:pt x="4512" y="4322"/>
                  <a:pt x="4512" y="4322"/>
                </a:cubicBezTo>
                <a:cubicBezTo>
                  <a:pt x="4512" y="4322"/>
                  <a:pt x="4517" y="4323"/>
                  <a:pt x="4520" y="4323"/>
                </a:cubicBezTo>
                <a:cubicBezTo>
                  <a:pt x="4524" y="4322"/>
                  <a:pt x="4527" y="4316"/>
                  <a:pt x="4530" y="4315"/>
                </a:cubicBezTo>
                <a:cubicBezTo>
                  <a:pt x="4533" y="4314"/>
                  <a:pt x="4545" y="4312"/>
                  <a:pt x="4547" y="4312"/>
                </a:cubicBezTo>
                <a:cubicBezTo>
                  <a:pt x="4550" y="4313"/>
                  <a:pt x="4564" y="4317"/>
                  <a:pt x="4566" y="4317"/>
                </a:cubicBezTo>
                <a:cubicBezTo>
                  <a:pt x="4568" y="4317"/>
                  <a:pt x="4582" y="4317"/>
                  <a:pt x="4586" y="4315"/>
                </a:cubicBezTo>
                <a:cubicBezTo>
                  <a:pt x="4590" y="4314"/>
                  <a:pt x="4605" y="4310"/>
                  <a:pt x="4607" y="4310"/>
                </a:cubicBezTo>
                <a:cubicBezTo>
                  <a:pt x="4610" y="4310"/>
                  <a:pt x="4637" y="4315"/>
                  <a:pt x="4637" y="4315"/>
                </a:cubicBezTo>
                <a:cubicBezTo>
                  <a:pt x="4637" y="4315"/>
                  <a:pt x="4655" y="4327"/>
                  <a:pt x="4656" y="4329"/>
                </a:cubicBezTo>
                <a:cubicBezTo>
                  <a:pt x="4656" y="4330"/>
                  <a:pt x="4658" y="4341"/>
                  <a:pt x="4659" y="4344"/>
                </a:cubicBezTo>
                <a:cubicBezTo>
                  <a:pt x="4660" y="4346"/>
                  <a:pt x="4661" y="4355"/>
                  <a:pt x="4663" y="4357"/>
                </a:cubicBezTo>
                <a:cubicBezTo>
                  <a:pt x="4665" y="4358"/>
                  <a:pt x="4674" y="4354"/>
                  <a:pt x="4675" y="4352"/>
                </a:cubicBezTo>
                <a:cubicBezTo>
                  <a:pt x="4675" y="4351"/>
                  <a:pt x="4677" y="4340"/>
                  <a:pt x="4679" y="4339"/>
                </a:cubicBezTo>
                <a:cubicBezTo>
                  <a:pt x="4682" y="4337"/>
                  <a:pt x="4689" y="4330"/>
                  <a:pt x="4690" y="4327"/>
                </a:cubicBezTo>
                <a:cubicBezTo>
                  <a:pt x="4691" y="4324"/>
                  <a:pt x="4689" y="4313"/>
                  <a:pt x="4690" y="4311"/>
                </a:cubicBezTo>
                <a:cubicBezTo>
                  <a:pt x="4692" y="4310"/>
                  <a:pt x="4698" y="4304"/>
                  <a:pt x="4701" y="4303"/>
                </a:cubicBezTo>
                <a:cubicBezTo>
                  <a:pt x="4704" y="4303"/>
                  <a:pt x="4710" y="4301"/>
                  <a:pt x="4713" y="4300"/>
                </a:cubicBezTo>
                <a:cubicBezTo>
                  <a:pt x="4716" y="4298"/>
                  <a:pt x="4722" y="4296"/>
                  <a:pt x="4722" y="4296"/>
                </a:cubicBezTo>
                <a:cubicBezTo>
                  <a:pt x="4726" y="4301"/>
                  <a:pt x="4726" y="4301"/>
                  <a:pt x="4726" y="4301"/>
                </a:cubicBezTo>
                <a:cubicBezTo>
                  <a:pt x="4726" y="4301"/>
                  <a:pt x="4729" y="4304"/>
                  <a:pt x="4732" y="4307"/>
                </a:cubicBezTo>
                <a:cubicBezTo>
                  <a:pt x="4734" y="4310"/>
                  <a:pt x="4738" y="4314"/>
                  <a:pt x="4743" y="4314"/>
                </a:cubicBezTo>
                <a:cubicBezTo>
                  <a:pt x="4748" y="4313"/>
                  <a:pt x="4757" y="4312"/>
                  <a:pt x="4757" y="4312"/>
                </a:cubicBezTo>
                <a:cubicBezTo>
                  <a:pt x="4757" y="4312"/>
                  <a:pt x="4769" y="4303"/>
                  <a:pt x="4771" y="4302"/>
                </a:cubicBezTo>
                <a:cubicBezTo>
                  <a:pt x="4772" y="4301"/>
                  <a:pt x="4796" y="4293"/>
                  <a:pt x="4796" y="4293"/>
                </a:cubicBezTo>
                <a:cubicBezTo>
                  <a:pt x="4796" y="4293"/>
                  <a:pt x="4813" y="4293"/>
                  <a:pt x="4815" y="4293"/>
                </a:cubicBezTo>
                <a:cubicBezTo>
                  <a:pt x="4816" y="4293"/>
                  <a:pt x="4826" y="4297"/>
                  <a:pt x="4826" y="4297"/>
                </a:cubicBezTo>
                <a:cubicBezTo>
                  <a:pt x="4831" y="4304"/>
                  <a:pt x="4831" y="4304"/>
                  <a:pt x="4831" y="4304"/>
                </a:cubicBezTo>
                <a:cubicBezTo>
                  <a:pt x="4832" y="4311"/>
                  <a:pt x="4832" y="4311"/>
                  <a:pt x="4832" y="4311"/>
                </a:cubicBezTo>
                <a:lnTo>
                  <a:pt x="4840" y="4318"/>
                </a:lnTo>
                <a:close/>
                <a:moveTo>
                  <a:pt x="4570" y="4120"/>
                </a:moveTo>
                <a:cubicBezTo>
                  <a:pt x="4574" y="4120"/>
                  <a:pt x="4592" y="4114"/>
                  <a:pt x="4592" y="4114"/>
                </a:cubicBezTo>
                <a:cubicBezTo>
                  <a:pt x="4599" y="4102"/>
                  <a:pt x="4599" y="4102"/>
                  <a:pt x="4599" y="4102"/>
                </a:cubicBezTo>
                <a:cubicBezTo>
                  <a:pt x="4599" y="4102"/>
                  <a:pt x="4600" y="4089"/>
                  <a:pt x="4599" y="4089"/>
                </a:cubicBezTo>
                <a:cubicBezTo>
                  <a:pt x="4597" y="4088"/>
                  <a:pt x="4589" y="4086"/>
                  <a:pt x="4589" y="4086"/>
                </a:cubicBezTo>
                <a:cubicBezTo>
                  <a:pt x="4579" y="4093"/>
                  <a:pt x="4579" y="4093"/>
                  <a:pt x="4579" y="4093"/>
                </a:cubicBezTo>
                <a:cubicBezTo>
                  <a:pt x="4565" y="4095"/>
                  <a:pt x="4565" y="4095"/>
                  <a:pt x="4565" y="4095"/>
                </a:cubicBezTo>
                <a:cubicBezTo>
                  <a:pt x="4556" y="4096"/>
                  <a:pt x="4556" y="4096"/>
                  <a:pt x="4556" y="4096"/>
                </a:cubicBezTo>
                <a:cubicBezTo>
                  <a:pt x="4556" y="4096"/>
                  <a:pt x="4547" y="4102"/>
                  <a:pt x="4547" y="4104"/>
                </a:cubicBezTo>
                <a:cubicBezTo>
                  <a:pt x="4546" y="4107"/>
                  <a:pt x="4545" y="4116"/>
                  <a:pt x="4545" y="4116"/>
                </a:cubicBezTo>
                <a:cubicBezTo>
                  <a:pt x="4555" y="4121"/>
                  <a:pt x="4555" y="4121"/>
                  <a:pt x="4555" y="4121"/>
                </a:cubicBezTo>
                <a:lnTo>
                  <a:pt x="4570" y="4120"/>
                </a:lnTo>
                <a:close/>
                <a:moveTo>
                  <a:pt x="4570" y="4276"/>
                </a:moveTo>
                <a:cubicBezTo>
                  <a:pt x="4581" y="4271"/>
                  <a:pt x="4581" y="4271"/>
                  <a:pt x="4581" y="4271"/>
                </a:cubicBezTo>
                <a:cubicBezTo>
                  <a:pt x="4576" y="4260"/>
                  <a:pt x="4576" y="4260"/>
                  <a:pt x="4576" y="4260"/>
                </a:cubicBezTo>
                <a:cubicBezTo>
                  <a:pt x="4576" y="4260"/>
                  <a:pt x="4561" y="4253"/>
                  <a:pt x="4559" y="4253"/>
                </a:cubicBezTo>
                <a:cubicBezTo>
                  <a:pt x="4557" y="4253"/>
                  <a:pt x="4548" y="4257"/>
                  <a:pt x="4548" y="4257"/>
                </a:cubicBezTo>
                <a:cubicBezTo>
                  <a:pt x="4549" y="4267"/>
                  <a:pt x="4549" y="4267"/>
                  <a:pt x="4549" y="4267"/>
                </a:cubicBezTo>
                <a:cubicBezTo>
                  <a:pt x="4549" y="4267"/>
                  <a:pt x="4550" y="4272"/>
                  <a:pt x="4553" y="4273"/>
                </a:cubicBezTo>
                <a:cubicBezTo>
                  <a:pt x="4557" y="4274"/>
                  <a:pt x="4570" y="4276"/>
                  <a:pt x="4570" y="4276"/>
                </a:cubicBezTo>
                <a:moveTo>
                  <a:pt x="4337" y="4332"/>
                </a:moveTo>
                <a:cubicBezTo>
                  <a:pt x="4356" y="4336"/>
                  <a:pt x="4356" y="4336"/>
                  <a:pt x="4356" y="4336"/>
                </a:cubicBezTo>
                <a:cubicBezTo>
                  <a:pt x="4364" y="4328"/>
                  <a:pt x="4364" y="4328"/>
                  <a:pt x="4364" y="4328"/>
                </a:cubicBezTo>
                <a:cubicBezTo>
                  <a:pt x="4364" y="4328"/>
                  <a:pt x="4364" y="4321"/>
                  <a:pt x="4362" y="4319"/>
                </a:cubicBezTo>
                <a:cubicBezTo>
                  <a:pt x="4359" y="4316"/>
                  <a:pt x="4353" y="4311"/>
                  <a:pt x="4349" y="4309"/>
                </a:cubicBezTo>
                <a:cubicBezTo>
                  <a:pt x="4344" y="4308"/>
                  <a:pt x="4332" y="4305"/>
                  <a:pt x="4332" y="4305"/>
                </a:cubicBezTo>
                <a:cubicBezTo>
                  <a:pt x="4307" y="4296"/>
                  <a:pt x="4307" y="4296"/>
                  <a:pt x="4307" y="4296"/>
                </a:cubicBezTo>
                <a:cubicBezTo>
                  <a:pt x="4283" y="4291"/>
                  <a:pt x="4283" y="4291"/>
                  <a:pt x="4283" y="4291"/>
                </a:cubicBezTo>
                <a:cubicBezTo>
                  <a:pt x="4264" y="4289"/>
                  <a:pt x="4264" y="4289"/>
                  <a:pt x="4264" y="4289"/>
                </a:cubicBezTo>
                <a:cubicBezTo>
                  <a:pt x="4249" y="4293"/>
                  <a:pt x="4249" y="4293"/>
                  <a:pt x="4249" y="4293"/>
                </a:cubicBezTo>
                <a:cubicBezTo>
                  <a:pt x="4236" y="4293"/>
                  <a:pt x="4236" y="4293"/>
                  <a:pt x="4236" y="4293"/>
                </a:cubicBezTo>
                <a:cubicBezTo>
                  <a:pt x="4236" y="4293"/>
                  <a:pt x="4229" y="4302"/>
                  <a:pt x="4229" y="4304"/>
                </a:cubicBezTo>
                <a:cubicBezTo>
                  <a:pt x="4229" y="4312"/>
                  <a:pt x="4229" y="4312"/>
                  <a:pt x="4229" y="4312"/>
                </a:cubicBezTo>
                <a:cubicBezTo>
                  <a:pt x="4234" y="4316"/>
                  <a:pt x="4234" y="4316"/>
                  <a:pt x="4234" y="4316"/>
                </a:cubicBezTo>
                <a:cubicBezTo>
                  <a:pt x="4249" y="4314"/>
                  <a:pt x="4249" y="4314"/>
                  <a:pt x="4249" y="4314"/>
                </a:cubicBezTo>
                <a:cubicBezTo>
                  <a:pt x="4249" y="4314"/>
                  <a:pt x="4258" y="4320"/>
                  <a:pt x="4258" y="4323"/>
                </a:cubicBezTo>
                <a:cubicBezTo>
                  <a:pt x="4258" y="4325"/>
                  <a:pt x="4265" y="4334"/>
                  <a:pt x="4265" y="4334"/>
                </a:cubicBezTo>
                <a:cubicBezTo>
                  <a:pt x="4265" y="4334"/>
                  <a:pt x="4276" y="4339"/>
                  <a:pt x="4280" y="4340"/>
                </a:cubicBezTo>
                <a:cubicBezTo>
                  <a:pt x="4283" y="4341"/>
                  <a:pt x="4287" y="4343"/>
                  <a:pt x="4294" y="4343"/>
                </a:cubicBezTo>
                <a:cubicBezTo>
                  <a:pt x="4301" y="4344"/>
                  <a:pt x="4301" y="4344"/>
                  <a:pt x="4304" y="4344"/>
                </a:cubicBezTo>
                <a:cubicBezTo>
                  <a:pt x="4307" y="4343"/>
                  <a:pt x="4312" y="4339"/>
                  <a:pt x="4315" y="4338"/>
                </a:cubicBezTo>
                <a:cubicBezTo>
                  <a:pt x="4317" y="4338"/>
                  <a:pt x="4324" y="4334"/>
                  <a:pt x="4324" y="4334"/>
                </a:cubicBezTo>
                <a:lnTo>
                  <a:pt x="4337" y="4332"/>
                </a:lnTo>
                <a:close/>
                <a:moveTo>
                  <a:pt x="4313" y="3871"/>
                </a:moveTo>
                <a:cubicBezTo>
                  <a:pt x="4322" y="3867"/>
                  <a:pt x="4322" y="3867"/>
                  <a:pt x="4322" y="3867"/>
                </a:cubicBezTo>
                <a:cubicBezTo>
                  <a:pt x="4322" y="3867"/>
                  <a:pt x="4329" y="3862"/>
                  <a:pt x="4331" y="3860"/>
                </a:cubicBezTo>
                <a:cubicBezTo>
                  <a:pt x="4332" y="3857"/>
                  <a:pt x="4335" y="3852"/>
                  <a:pt x="4335" y="3849"/>
                </a:cubicBezTo>
                <a:cubicBezTo>
                  <a:pt x="4335" y="3847"/>
                  <a:pt x="4335" y="3839"/>
                  <a:pt x="4332" y="3837"/>
                </a:cubicBezTo>
                <a:cubicBezTo>
                  <a:pt x="4330" y="3835"/>
                  <a:pt x="4326" y="3830"/>
                  <a:pt x="4325" y="3827"/>
                </a:cubicBezTo>
                <a:cubicBezTo>
                  <a:pt x="4325" y="3825"/>
                  <a:pt x="4324" y="3815"/>
                  <a:pt x="4324" y="3815"/>
                </a:cubicBezTo>
                <a:cubicBezTo>
                  <a:pt x="4318" y="3810"/>
                  <a:pt x="4318" y="3810"/>
                  <a:pt x="4318" y="3810"/>
                </a:cubicBezTo>
                <a:cubicBezTo>
                  <a:pt x="4311" y="3812"/>
                  <a:pt x="4311" y="3812"/>
                  <a:pt x="4311" y="3812"/>
                </a:cubicBezTo>
                <a:cubicBezTo>
                  <a:pt x="4311" y="3812"/>
                  <a:pt x="4309" y="3818"/>
                  <a:pt x="4309" y="3821"/>
                </a:cubicBezTo>
                <a:cubicBezTo>
                  <a:pt x="4308" y="3823"/>
                  <a:pt x="4305" y="3830"/>
                  <a:pt x="4305" y="3830"/>
                </a:cubicBezTo>
                <a:cubicBezTo>
                  <a:pt x="4305" y="3830"/>
                  <a:pt x="4298" y="3835"/>
                  <a:pt x="4297" y="3837"/>
                </a:cubicBezTo>
                <a:cubicBezTo>
                  <a:pt x="4295" y="3838"/>
                  <a:pt x="4291" y="3844"/>
                  <a:pt x="4291" y="3846"/>
                </a:cubicBezTo>
                <a:cubicBezTo>
                  <a:pt x="4290" y="3848"/>
                  <a:pt x="4293" y="3857"/>
                  <a:pt x="4293" y="3857"/>
                </a:cubicBezTo>
                <a:cubicBezTo>
                  <a:pt x="4293" y="3857"/>
                  <a:pt x="4298" y="3865"/>
                  <a:pt x="4301" y="3865"/>
                </a:cubicBezTo>
                <a:cubicBezTo>
                  <a:pt x="4305" y="3865"/>
                  <a:pt x="4307" y="3869"/>
                  <a:pt x="4307" y="3869"/>
                </a:cubicBezTo>
                <a:lnTo>
                  <a:pt x="4313" y="3871"/>
                </a:lnTo>
                <a:close/>
                <a:moveTo>
                  <a:pt x="4335" y="3880"/>
                </a:moveTo>
                <a:cubicBezTo>
                  <a:pt x="4335" y="3880"/>
                  <a:pt x="4328" y="3877"/>
                  <a:pt x="4326" y="3878"/>
                </a:cubicBezTo>
                <a:cubicBezTo>
                  <a:pt x="4325" y="3878"/>
                  <a:pt x="4319" y="3882"/>
                  <a:pt x="4319" y="3882"/>
                </a:cubicBezTo>
                <a:cubicBezTo>
                  <a:pt x="4318" y="3897"/>
                  <a:pt x="4318" y="3897"/>
                  <a:pt x="4318" y="3897"/>
                </a:cubicBezTo>
                <a:cubicBezTo>
                  <a:pt x="4319" y="3909"/>
                  <a:pt x="4319" y="3909"/>
                  <a:pt x="4319" y="3909"/>
                </a:cubicBezTo>
                <a:cubicBezTo>
                  <a:pt x="4319" y="3909"/>
                  <a:pt x="4322" y="3912"/>
                  <a:pt x="4325" y="3912"/>
                </a:cubicBezTo>
                <a:cubicBezTo>
                  <a:pt x="4329" y="3913"/>
                  <a:pt x="4335" y="3912"/>
                  <a:pt x="4336" y="3909"/>
                </a:cubicBezTo>
                <a:cubicBezTo>
                  <a:pt x="4338" y="3907"/>
                  <a:pt x="4341" y="3904"/>
                  <a:pt x="4342" y="3901"/>
                </a:cubicBezTo>
                <a:cubicBezTo>
                  <a:pt x="4342" y="3899"/>
                  <a:pt x="4343" y="3893"/>
                  <a:pt x="4342" y="3891"/>
                </a:cubicBezTo>
                <a:cubicBezTo>
                  <a:pt x="4341" y="3889"/>
                  <a:pt x="4335" y="3880"/>
                  <a:pt x="4335" y="3880"/>
                </a:cubicBezTo>
                <a:moveTo>
                  <a:pt x="4378" y="3753"/>
                </a:moveTo>
                <a:cubicBezTo>
                  <a:pt x="4385" y="3749"/>
                  <a:pt x="4385" y="3749"/>
                  <a:pt x="4385" y="3749"/>
                </a:cubicBezTo>
                <a:cubicBezTo>
                  <a:pt x="4390" y="3738"/>
                  <a:pt x="4390" y="3738"/>
                  <a:pt x="4390" y="3738"/>
                </a:cubicBezTo>
                <a:cubicBezTo>
                  <a:pt x="4390" y="3738"/>
                  <a:pt x="4397" y="3733"/>
                  <a:pt x="4398" y="3730"/>
                </a:cubicBezTo>
                <a:cubicBezTo>
                  <a:pt x="4398" y="3726"/>
                  <a:pt x="4401" y="3716"/>
                  <a:pt x="4401" y="3716"/>
                </a:cubicBezTo>
                <a:cubicBezTo>
                  <a:pt x="4401" y="3716"/>
                  <a:pt x="4393" y="3703"/>
                  <a:pt x="4392" y="3701"/>
                </a:cubicBezTo>
                <a:cubicBezTo>
                  <a:pt x="4391" y="3699"/>
                  <a:pt x="4382" y="3689"/>
                  <a:pt x="4382" y="3689"/>
                </a:cubicBezTo>
                <a:cubicBezTo>
                  <a:pt x="4370" y="3683"/>
                  <a:pt x="4370" y="3683"/>
                  <a:pt x="4370" y="3683"/>
                </a:cubicBezTo>
                <a:cubicBezTo>
                  <a:pt x="4352" y="3679"/>
                  <a:pt x="4352" y="3679"/>
                  <a:pt x="4352" y="3679"/>
                </a:cubicBezTo>
                <a:cubicBezTo>
                  <a:pt x="4348" y="3683"/>
                  <a:pt x="4348" y="3683"/>
                  <a:pt x="4348" y="3683"/>
                </a:cubicBezTo>
                <a:cubicBezTo>
                  <a:pt x="4360" y="3688"/>
                  <a:pt x="4360" y="3688"/>
                  <a:pt x="4360" y="3688"/>
                </a:cubicBezTo>
                <a:cubicBezTo>
                  <a:pt x="4360" y="3688"/>
                  <a:pt x="4372" y="3691"/>
                  <a:pt x="4372" y="3693"/>
                </a:cubicBezTo>
                <a:cubicBezTo>
                  <a:pt x="4372" y="3695"/>
                  <a:pt x="4377" y="3699"/>
                  <a:pt x="4379" y="3702"/>
                </a:cubicBezTo>
                <a:cubicBezTo>
                  <a:pt x="4380" y="3706"/>
                  <a:pt x="4384" y="3715"/>
                  <a:pt x="4384" y="3715"/>
                </a:cubicBezTo>
                <a:cubicBezTo>
                  <a:pt x="4383" y="3724"/>
                  <a:pt x="4383" y="3724"/>
                  <a:pt x="4383" y="3724"/>
                </a:cubicBezTo>
                <a:cubicBezTo>
                  <a:pt x="4383" y="3724"/>
                  <a:pt x="4381" y="3732"/>
                  <a:pt x="4381" y="3734"/>
                </a:cubicBezTo>
                <a:cubicBezTo>
                  <a:pt x="4381" y="3735"/>
                  <a:pt x="4373" y="3738"/>
                  <a:pt x="4373" y="3738"/>
                </a:cubicBezTo>
                <a:cubicBezTo>
                  <a:pt x="4372" y="3748"/>
                  <a:pt x="4372" y="3748"/>
                  <a:pt x="4372" y="3748"/>
                </a:cubicBezTo>
                <a:lnTo>
                  <a:pt x="4378" y="3753"/>
                </a:lnTo>
                <a:close/>
                <a:moveTo>
                  <a:pt x="4333" y="3706"/>
                </a:moveTo>
                <a:cubicBezTo>
                  <a:pt x="4345" y="3705"/>
                  <a:pt x="4345" y="3705"/>
                  <a:pt x="4345" y="3705"/>
                </a:cubicBezTo>
                <a:cubicBezTo>
                  <a:pt x="4345" y="3705"/>
                  <a:pt x="4349" y="3702"/>
                  <a:pt x="4349" y="3699"/>
                </a:cubicBezTo>
                <a:cubicBezTo>
                  <a:pt x="4349" y="3697"/>
                  <a:pt x="4346" y="3693"/>
                  <a:pt x="4346" y="3693"/>
                </a:cubicBezTo>
                <a:cubicBezTo>
                  <a:pt x="4346" y="3693"/>
                  <a:pt x="4338" y="3692"/>
                  <a:pt x="4335" y="3694"/>
                </a:cubicBezTo>
                <a:cubicBezTo>
                  <a:pt x="4332" y="3695"/>
                  <a:pt x="4330" y="3696"/>
                  <a:pt x="4325" y="3696"/>
                </a:cubicBezTo>
                <a:cubicBezTo>
                  <a:pt x="4320" y="3696"/>
                  <a:pt x="4316" y="3697"/>
                  <a:pt x="4315" y="3694"/>
                </a:cubicBezTo>
                <a:cubicBezTo>
                  <a:pt x="4314" y="3691"/>
                  <a:pt x="4315" y="3688"/>
                  <a:pt x="4312" y="3688"/>
                </a:cubicBezTo>
                <a:cubicBezTo>
                  <a:pt x="4308" y="3688"/>
                  <a:pt x="4306" y="3687"/>
                  <a:pt x="4305" y="3690"/>
                </a:cubicBezTo>
                <a:cubicBezTo>
                  <a:pt x="4304" y="3693"/>
                  <a:pt x="4306" y="3695"/>
                  <a:pt x="4302" y="3697"/>
                </a:cubicBezTo>
                <a:cubicBezTo>
                  <a:pt x="4298" y="3699"/>
                  <a:pt x="4305" y="3698"/>
                  <a:pt x="4298" y="3699"/>
                </a:cubicBezTo>
                <a:cubicBezTo>
                  <a:pt x="4292" y="3700"/>
                  <a:pt x="4287" y="3697"/>
                  <a:pt x="4285" y="3697"/>
                </a:cubicBezTo>
                <a:cubicBezTo>
                  <a:pt x="4283" y="3697"/>
                  <a:pt x="4281" y="3699"/>
                  <a:pt x="4281" y="3702"/>
                </a:cubicBezTo>
                <a:cubicBezTo>
                  <a:pt x="4281" y="3704"/>
                  <a:pt x="4280" y="3708"/>
                  <a:pt x="4282" y="3710"/>
                </a:cubicBezTo>
                <a:cubicBezTo>
                  <a:pt x="4284" y="3712"/>
                  <a:pt x="4282" y="3712"/>
                  <a:pt x="4287" y="3713"/>
                </a:cubicBezTo>
                <a:cubicBezTo>
                  <a:pt x="4291" y="3715"/>
                  <a:pt x="4293" y="3715"/>
                  <a:pt x="4295" y="3714"/>
                </a:cubicBezTo>
                <a:cubicBezTo>
                  <a:pt x="4297" y="3713"/>
                  <a:pt x="4308" y="3709"/>
                  <a:pt x="4308" y="3709"/>
                </a:cubicBezTo>
                <a:cubicBezTo>
                  <a:pt x="4308" y="3709"/>
                  <a:pt x="4316" y="3706"/>
                  <a:pt x="4319" y="3706"/>
                </a:cubicBezTo>
                <a:cubicBezTo>
                  <a:pt x="4322" y="3706"/>
                  <a:pt x="4327" y="3707"/>
                  <a:pt x="4327" y="3707"/>
                </a:cubicBezTo>
                <a:lnTo>
                  <a:pt x="4333" y="3706"/>
                </a:lnTo>
                <a:close/>
                <a:moveTo>
                  <a:pt x="3978" y="4078"/>
                </a:moveTo>
                <a:cubicBezTo>
                  <a:pt x="3978" y="4078"/>
                  <a:pt x="3989" y="4076"/>
                  <a:pt x="3991" y="4075"/>
                </a:cubicBezTo>
                <a:cubicBezTo>
                  <a:pt x="3993" y="4074"/>
                  <a:pt x="4000" y="4071"/>
                  <a:pt x="4000" y="4068"/>
                </a:cubicBezTo>
                <a:cubicBezTo>
                  <a:pt x="4001" y="4065"/>
                  <a:pt x="3999" y="4054"/>
                  <a:pt x="3999" y="4052"/>
                </a:cubicBezTo>
                <a:cubicBezTo>
                  <a:pt x="3998" y="4050"/>
                  <a:pt x="3991" y="4042"/>
                  <a:pt x="3991" y="4042"/>
                </a:cubicBezTo>
                <a:cubicBezTo>
                  <a:pt x="3977" y="4040"/>
                  <a:pt x="3977" y="4040"/>
                  <a:pt x="3977" y="4040"/>
                </a:cubicBezTo>
                <a:cubicBezTo>
                  <a:pt x="3977" y="4040"/>
                  <a:pt x="3969" y="4042"/>
                  <a:pt x="3968" y="4044"/>
                </a:cubicBezTo>
                <a:cubicBezTo>
                  <a:pt x="3968" y="4047"/>
                  <a:pt x="3967" y="4053"/>
                  <a:pt x="3967" y="4054"/>
                </a:cubicBezTo>
                <a:cubicBezTo>
                  <a:pt x="3967" y="4056"/>
                  <a:pt x="3971" y="4060"/>
                  <a:pt x="3970" y="4062"/>
                </a:cubicBezTo>
                <a:cubicBezTo>
                  <a:pt x="3970" y="4064"/>
                  <a:pt x="3970" y="4065"/>
                  <a:pt x="3967" y="4066"/>
                </a:cubicBezTo>
                <a:cubicBezTo>
                  <a:pt x="3965" y="4067"/>
                  <a:pt x="3960" y="4064"/>
                  <a:pt x="3960" y="4064"/>
                </a:cubicBezTo>
                <a:cubicBezTo>
                  <a:pt x="3955" y="4071"/>
                  <a:pt x="3955" y="4071"/>
                  <a:pt x="3955" y="4071"/>
                </a:cubicBezTo>
                <a:cubicBezTo>
                  <a:pt x="3955" y="4071"/>
                  <a:pt x="3958" y="4076"/>
                  <a:pt x="3960" y="4076"/>
                </a:cubicBezTo>
                <a:cubicBezTo>
                  <a:pt x="3961" y="4077"/>
                  <a:pt x="3961" y="4080"/>
                  <a:pt x="3965" y="4080"/>
                </a:cubicBezTo>
                <a:cubicBezTo>
                  <a:pt x="3970" y="4080"/>
                  <a:pt x="3978" y="4078"/>
                  <a:pt x="3978" y="4078"/>
                </a:cubicBezTo>
                <a:moveTo>
                  <a:pt x="3854" y="4050"/>
                </a:moveTo>
                <a:cubicBezTo>
                  <a:pt x="3865" y="4049"/>
                  <a:pt x="3865" y="4049"/>
                  <a:pt x="3865" y="4049"/>
                </a:cubicBezTo>
                <a:cubicBezTo>
                  <a:pt x="3875" y="4044"/>
                  <a:pt x="3875" y="4044"/>
                  <a:pt x="3875" y="4044"/>
                </a:cubicBezTo>
                <a:cubicBezTo>
                  <a:pt x="3882" y="4047"/>
                  <a:pt x="3882" y="4047"/>
                  <a:pt x="3882" y="4047"/>
                </a:cubicBezTo>
                <a:cubicBezTo>
                  <a:pt x="3881" y="4053"/>
                  <a:pt x="3881" y="4053"/>
                  <a:pt x="3881" y="4053"/>
                </a:cubicBezTo>
                <a:cubicBezTo>
                  <a:pt x="3896" y="4053"/>
                  <a:pt x="3896" y="4053"/>
                  <a:pt x="3896" y="4053"/>
                </a:cubicBezTo>
                <a:cubicBezTo>
                  <a:pt x="3912" y="4042"/>
                  <a:pt x="3912" y="4042"/>
                  <a:pt x="3912" y="4042"/>
                </a:cubicBezTo>
                <a:cubicBezTo>
                  <a:pt x="3921" y="4030"/>
                  <a:pt x="3921" y="4030"/>
                  <a:pt x="3921" y="4030"/>
                </a:cubicBezTo>
                <a:cubicBezTo>
                  <a:pt x="3921" y="4030"/>
                  <a:pt x="3932" y="4027"/>
                  <a:pt x="3935" y="4027"/>
                </a:cubicBezTo>
                <a:cubicBezTo>
                  <a:pt x="3937" y="4027"/>
                  <a:pt x="3950" y="4025"/>
                  <a:pt x="3950" y="4025"/>
                </a:cubicBezTo>
                <a:cubicBezTo>
                  <a:pt x="3961" y="4017"/>
                  <a:pt x="3961" y="4017"/>
                  <a:pt x="3961" y="4017"/>
                </a:cubicBezTo>
                <a:cubicBezTo>
                  <a:pt x="3978" y="4006"/>
                  <a:pt x="3978" y="4006"/>
                  <a:pt x="3978" y="4006"/>
                </a:cubicBezTo>
                <a:cubicBezTo>
                  <a:pt x="3990" y="3995"/>
                  <a:pt x="3990" y="3995"/>
                  <a:pt x="3990" y="3995"/>
                </a:cubicBezTo>
                <a:cubicBezTo>
                  <a:pt x="4009" y="3990"/>
                  <a:pt x="4009" y="3990"/>
                  <a:pt x="4009" y="3990"/>
                </a:cubicBezTo>
                <a:cubicBezTo>
                  <a:pt x="4038" y="3990"/>
                  <a:pt x="4038" y="3990"/>
                  <a:pt x="4038" y="3990"/>
                </a:cubicBezTo>
                <a:cubicBezTo>
                  <a:pt x="4059" y="3991"/>
                  <a:pt x="4059" y="3991"/>
                  <a:pt x="4059" y="3991"/>
                </a:cubicBezTo>
                <a:cubicBezTo>
                  <a:pt x="4069" y="3998"/>
                  <a:pt x="4069" y="3998"/>
                  <a:pt x="4069" y="3998"/>
                </a:cubicBezTo>
                <a:cubicBezTo>
                  <a:pt x="4064" y="4004"/>
                  <a:pt x="4064" y="4004"/>
                  <a:pt x="4064" y="4004"/>
                </a:cubicBezTo>
                <a:cubicBezTo>
                  <a:pt x="4064" y="4004"/>
                  <a:pt x="4054" y="4005"/>
                  <a:pt x="4049" y="4005"/>
                </a:cubicBezTo>
                <a:cubicBezTo>
                  <a:pt x="4044" y="4005"/>
                  <a:pt x="4037" y="4006"/>
                  <a:pt x="4037" y="4006"/>
                </a:cubicBezTo>
                <a:cubicBezTo>
                  <a:pt x="4041" y="4014"/>
                  <a:pt x="4041" y="4014"/>
                  <a:pt x="4041" y="4014"/>
                </a:cubicBezTo>
                <a:cubicBezTo>
                  <a:pt x="4051" y="4021"/>
                  <a:pt x="4051" y="4021"/>
                  <a:pt x="4051" y="4021"/>
                </a:cubicBezTo>
                <a:cubicBezTo>
                  <a:pt x="4067" y="4022"/>
                  <a:pt x="4067" y="4022"/>
                  <a:pt x="4067" y="4022"/>
                </a:cubicBezTo>
                <a:cubicBezTo>
                  <a:pt x="4067" y="4022"/>
                  <a:pt x="4080" y="4030"/>
                  <a:pt x="4085" y="4030"/>
                </a:cubicBezTo>
                <a:cubicBezTo>
                  <a:pt x="4089" y="4030"/>
                  <a:pt x="4105" y="4031"/>
                  <a:pt x="4105" y="4031"/>
                </a:cubicBezTo>
                <a:cubicBezTo>
                  <a:pt x="4128" y="4031"/>
                  <a:pt x="4128" y="4031"/>
                  <a:pt x="4128" y="4031"/>
                </a:cubicBezTo>
                <a:cubicBezTo>
                  <a:pt x="4133" y="4028"/>
                  <a:pt x="4133" y="4028"/>
                  <a:pt x="4133" y="4028"/>
                </a:cubicBezTo>
                <a:cubicBezTo>
                  <a:pt x="4133" y="4028"/>
                  <a:pt x="4146" y="4033"/>
                  <a:pt x="4147" y="4039"/>
                </a:cubicBezTo>
                <a:cubicBezTo>
                  <a:pt x="4148" y="4044"/>
                  <a:pt x="4152" y="4043"/>
                  <a:pt x="4159" y="4049"/>
                </a:cubicBezTo>
                <a:cubicBezTo>
                  <a:pt x="4165" y="4055"/>
                  <a:pt x="4169" y="4058"/>
                  <a:pt x="4173" y="4060"/>
                </a:cubicBezTo>
                <a:cubicBezTo>
                  <a:pt x="4178" y="4061"/>
                  <a:pt x="4204" y="4066"/>
                  <a:pt x="4204" y="4066"/>
                </a:cubicBezTo>
                <a:cubicBezTo>
                  <a:pt x="4217" y="4067"/>
                  <a:pt x="4217" y="4067"/>
                  <a:pt x="4217" y="4067"/>
                </a:cubicBezTo>
                <a:cubicBezTo>
                  <a:pt x="4232" y="4065"/>
                  <a:pt x="4232" y="4065"/>
                  <a:pt x="4232" y="4065"/>
                </a:cubicBezTo>
                <a:cubicBezTo>
                  <a:pt x="4246" y="4076"/>
                  <a:pt x="4246" y="4076"/>
                  <a:pt x="4246" y="4076"/>
                </a:cubicBezTo>
                <a:cubicBezTo>
                  <a:pt x="4247" y="4090"/>
                  <a:pt x="4247" y="4090"/>
                  <a:pt x="4247" y="4090"/>
                </a:cubicBezTo>
                <a:cubicBezTo>
                  <a:pt x="4248" y="4112"/>
                  <a:pt x="4248" y="4112"/>
                  <a:pt x="4248" y="4112"/>
                </a:cubicBezTo>
                <a:cubicBezTo>
                  <a:pt x="4248" y="4112"/>
                  <a:pt x="4261" y="4122"/>
                  <a:pt x="4262" y="4125"/>
                </a:cubicBezTo>
                <a:cubicBezTo>
                  <a:pt x="4264" y="4128"/>
                  <a:pt x="4279" y="4130"/>
                  <a:pt x="4282" y="4130"/>
                </a:cubicBezTo>
                <a:cubicBezTo>
                  <a:pt x="4286" y="4130"/>
                  <a:pt x="4316" y="4131"/>
                  <a:pt x="4316" y="4131"/>
                </a:cubicBezTo>
                <a:cubicBezTo>
                  <a:pt x="4316" y="4131"/>
                  <a:pt x="4323" y="4133"/>
                  <a:pt x="4323" y="4137"/>
                </a:cubicBezTo>
                <a:cubicBezTo>
                  <a:pt x="4323" y="4142"/>
                  <a:pt x="4326" y="4143"/>
                  <a:pt x="4326" y="4146"/>
                </a:cubicBezTo>
                <a:cubicBezTo>
                  <a:pt x="4326" y="4149"/>
                  <a:pt x="4319" y="4163"/>
                  <a:pt x="4319" y="4163"/>
                </a:cubicBezTo>
                <a:cubicBezTo>
                  <a:pt x="4303" y="4176"/>
                  <a:pt x="4303" y="4176"/>
                  <a:pt x="4303" y="4176"/>
                </a:cubicBezTo>
                <a:cubicBezTo>
                  <a:pt x="4303" y="4176"/>
                  <a:pt x="4297" y="4186"/>
                  <a:pt x="4296" y="4189"/>
                </a:cubicBezTo>
                <a:cubicBezTo>
                  <a:pt x="4295" y="4193"/>
                  <a:pt x="4301" y="4197"/>
                  <a:pt x="4301" y="4197"/>
                </a:cubicBezTo>
                <a:cubicBezTo>
                  <a:pt x="4328" y="4195"/>
                  <a:pt x="4328" y="4195"/>
                  <a:pt x="4328" y="4195"/>
                </a:cubicBezTo>
                <a:cubicBezTo>
                  <a:pt x="4328" y="4195"/>
                  <a:pt x="4362" y="4187"/>
                  <a:pt x="4364" y="4187"/>
                </a:cubicBezTo>
                <a:cubicBezTo>
                  <a:pt x="4405" y="4187"/>
                  <a:pt x="4405" y="4187"/>
                  <a:pt x="4405" y="4187"/>
                </a:cubicBezTo>
                <a:cubicBezTo>
                  <a:pt x="4423" y="4192"/>
                  <a:pt x="4423" y="4192"/>
                  <a:pt x="4423" y="4192"/>
                </a:cubicBezTo>
                <a:cubicBezTo>
                  <a:pt x="4440" y="4192"/>
                  <a:pt x="4440" y="4192"/>
                  <a:pt x="4440" y="4192"/>
                </a:cubicBezTo>
                <a:cubicBezTo>
                  <a:pt x="4440" y="4192"/>
                  <a:pt x="4450" y="4190"/>
                  <a:pt x="4457" y="4188"/>
                </a:cubicBezTo>
                <a:cubicBezTo>
                  <a:pt x="4463" y="4186"/>
                  <a:pt x="4470" y="4180"/>
                  <a:pt x="4472" y="4180"/>
                </a:cubicBezTo>
                <a:cubicBezTo>
                  <a:pt x="4475" y="4180"/>
                  <a:pt x="4484" y="4180"/>
                  <a:pt x="4489" y="4180"/>
                </a:cubicBezTo>
                <a:cubicBezTo>
                  <a:pt x="4493" y="4180"/>
                  <a:pt x="4508" y="4177"/>
                  <a:pt x="4508" y="4177"/>
                </a:cubicBezTo>
                <a:cubicBezTo>
                  <a:pt x="4517" y="4169"/>
                  <a:pt x="4517" y="4169"/>
                  <a:pt x="4517" y="4169"/>
                </a:cubicBezTo>
                <a:cubicBezTo>
                  <a:pt x="4514" y="4163"/>
                  <a:pt x="4514" y="4163"/>
                  <a:pt x="4514" y="4163"/>
                </a:cubicBezTo>
                <a:cubicBezTo>
                  <a:pt x="4495" y="4159"/>
                  <a:pt x="4495" y="4159"/>
                  <a:pt x="4495" y="4159"/>
                </a:cubicBezTo>
                <a:cubicBezTo>
                  <a:pt x="4495" y="4159"/>
                  <a:pt x="4494" y="4148"/>
                  <a:pt x="4488" y="4145"/>
                </a:cubicBezTo>
                <a:cubicBezTo>
                  <a:pt x="4482" y="4142"/>
                  <a:pt x="4475" y="4134"/>
                  <a:pt x="4469" y="4134"/>
                </a:cubicBezTo>
                <a:cubicBezTo>
                  <a:pt x="4463" y="4134"/>
                  <a:pt x="4457" y="4132"/>
                  <a:pt x="4452" y="4132"/>
                </a:cubicBezTo>
                <a:cubicBezTo>
                  <a:pt x="4448" y="4132"/>
                  <a:pt x="4446" y="4134"/>
                  <a:pt x="4434" y="4133"/>
                </a:cubicBezTo>
                <a:cubicBezTo>
                  <a:pt x="4422" y="4132"/>
                  <a:pt x="4425" y="4137"/>
                  <a:pt x="4422" y="4132"/>
                </a:cubicBezTo>
                <a:cubicBezTo>
                  <a:pt x="4418" y="4127"/>
                  <a:pt x="4421" y="4119"/>
                  <a:pt x="4421" y="4119"/>
                </a:cubicBezTo>
                <a:cubicBezTo>
                  <a:pt x="4428" y="4107"/>
                  <a:pt x="4428" y="4107"/>
                  <a:pt x="4428" y="4107"/>
                </a:cubicBezTo>
                <a:cubicBezTo>
                  <a:pt x="4428" y="4107"/>
                  <a:pt x="4426" y="4101"/>
                  <a:pt x="4423" y="4101"/>
                </a:cubicBezTo>
                <a:cubicBezTo>
                  <a:pt x="4419" y="4100"/>
                  <a:pt x="4420" y="4099"/>
                  <a:pt x="4411" y="4099"/>
                </a:cubicBezTo>
                <a:cubicBezTo>
                  <a:pt x="4403" y="4099"/>
                  <a:pt x="4402" y="4100"/>
                  <a:pt x="4397" y="4100"/>
                </a:cubicBezTo>
                <a:cubicBezTo>
                  <a:pt x="4393" y="4100"/>
                  <a:pt x="4372" y="4093"/>
                  <a:pt x="4372" y="4093"/>
                </a:cubicBezTo>
                <a:cubicBezTo>
                  <a:pt x="4372" y="4093"/>
                  <a:pt x="4351" y="4075"/>
                  <a:pt x="4343" y="4070"/>
                </a:cubicBezTo>
                <a:cubicBezTo>
                  <a:pt x="4335" y="4065"/>
                  <a:pt x="4321" y="4043"/>
                  <a:pt x="4321" y="4043"/>
                </a:cubicBezTo>
                <a:cubicBezTo>
                  <a:pt x="4290" y="4011"/>
                  <a:pt x="4290" y="4011"/>
                  <a:pt x="4290" y="4011"/>
                </a:cubicBezTo>
                <a:cubicBezTo>
                  <a:pt x="4270" y="3998"/>
                  <a:pt x="4270" y="3998"/>
                  <a:pt x="4270" y="3998"/>
                </a:cubicBezTo>
                <a:cubicBezTo>
                  <a:pt x="4251" y="3993"/>
                  <a:pt x="4251" y="3993"/>
                  <a:pt x="4251" y="3993"/>
                </a:cubicBezTo>
                <a:cubicBezTo>
                  <a:pt x="4249" y="4000"/>
                  <a:pt x="4249" y="4000"/>
                  <a:pt x="4249" y="4000"/>
                </a:cubicBezTo>
                <a:cubicBezTo>
                  <a:pt x="4260" y="4006"/>
                  <a:pt x="4260" y="4006"/>
                  <a:pt x="4260" y="4006"/>
                </a:cubicBezTo>
                <a:cubicBezTo>
                  <a:pt x="4277" y="4015"/>
                  <a:pt x="4277" y="4015"/>
                  <a:pt x="4277" y="4015"/>
                </a:cubicBezTo>
                <a:cubicBezTo>
                  <a:pt x="4295" y="4027"/>
                  <a:pt x="4295" y="4027"/>
                  <a:pt x="4295" y="4027"/>
                </a:cubicBezTo>
                <a:cubicBezTo>
                  <a:pt x="4295" y="4027"/>
                  <a:pt x="4308" y="4040"/>
                  <a:pt x="4309" y="4042"/>
                </a:cubicBezTo>
                <a:cubicBezTo>
                  <a:pt x="4310" y="4045"/>
                  <a:pt x="4321" y="4055"/>
                  <a:pt x="4321" y="4055"/>
                </a:cubicBezTo>
                <a:cubicBezTo>
                  <a:pt x="4320" y="4061"/>
                  <a:pt x="4320" y="4061"/>
                  <a:pt x="4320" y="4061"/>
                </a:cubicBezTo>
                <a:cubicBezTo>
                  <a:pt x="4308" y="4055"/>
                  <a:pt x="4308" y="4055"/>
                  <a:pt x="4308" y="4055"/>
                </a:cubicBezTo>
                <a:cubicBezTo>
                  <a:pt x="4308" y="4055"/>
                  <a:pt x="4302" y="4049"/>
                  <a:pt x="4294" y="4044"/>
                </a:cubicBezTo>
                <a:cubicBezTo>
                  <a:pt x="4285" y="4039"/>
                  <a:pt x="4278" y="4031"/>
                  <a:pt x="4275" y="4028"/>
                </a:cubicBezTo>
                <a:cubicBezTo>
                  <a:pt x="4273" y="4026"/>
                  <a:pt x="4266" y="4020"/>
                  <a:pt x="4261" y="4019"/>
                </a:cubicBezTo>
                <a:cubicBezTo>
                  <a:pt x="4255" y="4017"/>
                  <a:pt x="4248" y="4013"/>
                  <a:pt x="4243" y="4013"/>
                </a:cubicBezTo>
                <a:cubicBezTo>
                  <a:pt x="4238" y="4013"/>
                  <a:pt x="4235" y="4012"/>
                  <a:pt x="4224" y="4012"/>
                </a:cubicBezTo>
                <a:cubicBezTo>
                  <a:pt x="4213" y="4012"/>
                  <a:pt x="4209" y="4012"/>
                  <a:pt x="4207" y="4009"/>
                </a:cubicBezTo>
                <a:cubicBezTo>
                  <a:pt x="4204" y="4006"/>
                  <a:pt x="4198" y="3997"/>
                  <a:pt x="4198" y="3997"/>
                </a:cubicBezTo>
                <a:cubicBezTo>
                  <a:pt x="4188" y="3983"/>
                  <a:pt x="4188" y="3983"/>
                  <a:pt x="4188" y="3983"/>
                </a:cubicBezTo>
                <a:cubicBezTo>
                  <a:pt x="4175" y="3974"/>
                  <a:pt x="4175" y="3974"/>
                  <a:pt x="4175" y="3974"/>
                </a:cubicBezTo>
                <a:cubicBezTo>
                  <a:pt x="4175" y="3974"/>
                  <a:pt x="4169" y="3972"/>
                  <a:pt x="4166" y="3972"/>
                </a:cubicBezTo>
                <a:cubicBezTo>
                  <a:pt x="4164" y="3972"/>
                  <a:pt x="4159" y="3972"/>
                  <a:pt x="4154" y="3972"/>
                </a:cubicBezTo>
                <a:cubicBezTo>
                  <a:pt x="4150" y="3971"/>
                  <a:pt x="4144" y="3968"/>
                  <a:pt x="4144" y="3968"/>
                </a:cubicBezTo>
                <a:cubicBezTo>
                  <a:pt x="4137" y="3959"/>
                  <a:pt x="4137" y="3959"/>
                  <a:pt x="4137" y="3959"/>
                </a:cubicBezTo>
                <a:cubicBezTo>
                  <a:pt x="4137" y="3959"/>
                  <a:pt x="4127" y="3958"/>
                  <a:pt x="4122" y="3958"/>
                </a:cubicBezTo>
                <a:cubicBezTo>
                  <a:pt x="4117" y="3958"/>
                  <a:pt x="4094" y="3958"/>
                  <a:pt x="4094" y="3958"/>
                </a:cubicBezTo>
                <a:cubicBezTo>
                  <a:pt x="4094" y="3958"/>
                  <a:pt x="4092" y="3952"/>
                  <a:pt x="4088" y="3952"/>
                </a:cubicBezTo>
                <a:cubicBezTo>
                  <a:pt x="4084" y="3952"/>
                  <a:pt x="4079" y="3952"/>
                  <a:pt x="4072" y="3952"/>
                </a:cubicBezTo>
                <a:cubicBezTo>
                  <a:pt x="4065" y="3952"/>
                  <a:pt x="4058" y="3948"/>
                  <a:pt x="4044" y="3948"/>
                </a:cubicBezTo>
                <a:cubicBezTo>
                  <a:pt x="4029" y="3948"/>
                  <a:pt x="4015" y="3950"/>
                  <a:pt x="4014" y="3952"/>
                </a:cubicBezTo>
                <a:cubicBezTo>
                  <a:pt x="4013" y="3955"/>
                  <a:pt x="4002" y="3962"/>
                  <a:pt x="3993" y="3962"/>
                </a:cubicBezTo>
                <a:cubicBezTo>
                  <a:pt x="3984" y="3962"/>
                  <a:pt x="3983" y="3959"/>
                  <a:pt x="3972" y="3962"/>
                </a:cubicBezTo>
                <a:cubicBezTo>
                  <a:pt x="3961" y="3965"/>
                  <a:pt x="3963" y="3964"/>
                  <a:pt x="3949" y="3968"/>
                </a:cubicBezTo>
                <a:cubicBezTo>
                  <a:pt x="3936" y="3972"/>
                  <a:pt x="3922" y="3976"/>
                  <a:pt x="3918" y="3980"/>
                </a:cubicBezTo>
                <a:cubicBezTo>
                  <a:pt x="3915" y="3985"/>
                  <a:pt x="3908" y="3989"/>
                  <a:pt x="3906" y="3992"/>
                </a:cubicBezTo>
                <a:cubicBezTo>
                  <a:pt x="3904" y="3996"/>
                  <a:pt x="3903" y="3993"/>
                  <a:pt x="3902" y="3999"/>
                </a:cubicBezTo>
                <a:cubicBezTo>
                  <a:pt x="3900" y="4006"/>
                  <a:pt x="3888" y="4005"/>
                  <a:pt x="3888" y="4011"/>
                </a:cubicBezTo>
                <a:cubicBezTo>
                  <a:pt x="3888" y="4017"/>
                  <a:pt x="3891" y="4029"/>
                  <a:pt x="3891" y="4029"/>
                </a:cubicBezTo>
                <a:cubicBezTo>
                  <a:pt x="3891" y="4029"/>
                  <a:pt x="3881" y="4033"/>
                  <a:pt x="3878" y="4033"/>
                </a:cubicBezTo>
                <a:cubicBezTo>
                  <a:pt x="3875" y="4034"/>
                  <a:pt x="3864" y="4033"/>
                  <a:pt x="3864" y="4033"/>
                </a:cubicBezTo>
                <a:cubicBezTo>
                  <a:pt x="3864" y="4033"/>
                  <a:pt x="3851" y="4033"/>
                  <a:pt x="3850" y="4036"/>
                </a:cubicBezTo>
                <a:cubicBezTo>
                  <a:pt x="3849" y="4039"/>
                  <a:pt x="3846" y="4042"/>
                  <a:pt x="3846" y="4042"/>
                </a:cubicBezTo>
                <a:lnTo>
                  <a:pt x="3854" y="4050"/>
                </a:lnTo>
                <a:close/>
                <a:moveTo>
                  <a:pt x="5656" y="2308"/>
                </a:moveTo>
                <a:cubicBezTo>
                  <a:pt x="5666" y="2296"/>
                  <a:pt x="5666" y="2296"/>
                  <a:pt x="5666" y="2296"/>
                </a:cubicBezTo>
                <a:cubicBezTo>
                  <a:pt x="5666" y="2296"/>
                  <a:pt x="5675" y="2291"/>
                  <a:pt x="5680" y="2289"/>
                </a:cubicBezTo>
                <a:cubicBezTo>
                  <a:pt x="5685" y="2287"/>
                  <a:pt x="5701" y="2284"/>
                  <a:pt x="5701" y="2284"/>
                </a:cubicBezTo>
                <a:cubicBezTo>
                  <a:pt x="5705" y="2273"/>
                  <a:pt x="5705" y="2273"/>
                  <a:pt x="5705" y="2273"/>
                </a:cubicBezTo>
                <a:cubicBezTo>
                  <a:pt x="5699" y="2272"/>
                  <a:pt x="5699" y="2272"/>
                  <a:pt x="5699" y="2272"/>
                </a:cubicBezTo>
                <a:cubicBezTo>
                  <a:pt x="5676" y="2271"/>
                  <a:pt x="5676" y="2271"/>
                  <a:pt x="5676" y="2271"/>
                </a:cubicBezTo>
                <a:cubicBezTo>
                  <a:pt x="5676" y="2271"/>
                  <a:pt x="5658" y="2273"/>
                  <a:pt x="5654" y="2273"/>
                </a:cubicBezTo>
                <a:cubicBezTo>
                  <a:pt x="5650" y="2274"/>
                  <a:pt x="5645" y="2275"/>
                  <a:pt x="5638" y="2275"/>
                </a:cubicBezTo>
                <a:cubicBezTo>
                  <a:pt x="5630" y="2275"/>
                  <a:pt x="5620" y="2272"/>
                  <a:pt x="5620" y="2272"/>
                </a:cubicBezTo>
                <a:cubicBezTo>
                  <a:pt x="5606" y="2269"/>
                  <a:pt x="5606" y="2269"/>
                  <a:pt x="5606" y="2269"/>
                </a:cubicBezTo>
                <a:cubicBezTo>
                  <a:pt x="5602" y="2273"/>
                  <a:pt x="5602" y="2273"/>
                  <a:pt x="5602" y="2273"/>
                </a:cubicBezTo>
                <a:cubicBezTo>
                  <a:pt x="5598" y="2286"/>
                  <a:pt x="5598" y="2286"/>
                  <a:pt x="5598" y="2286"/>
                </a:cubicBezTo>
                <a:cubicBezTo>
                  <a:pt x="5611" y="2296"/>
                  <a:pt x="5611" y="2296"/>
                  <a:pt x="5611" y="2296"/>
                </a:cubicBezTo>
                <a:cubicBezTo>
                  <a:pt x="5628" y="2295"/>
                  <a:pt x="5628" y="2295"/>
                  <a:pt x="5628" y="2295"/>
                </a:cubicBezTo>
                <a:cubicBezTo>
                  <a:pt x="5628" y="2295"/>
                  <a:pt x="5638" y="2294"/>
                  <a:pt x="5637" y="2297"/>
                </a:cubicBezTo>
                <a:cubicBezTo>
                  <a:pt x="5638" y="2300"/>
                  <a:pt x="5636" y="2291"/>
                  <a:pt x="5638" y="2300"/>
                </a:cubicBezTo>
                <a:cubicBezTo>
                  <a:pt x="5639" y="2308"/>
                  <a:pt x="5639" y="2308"/>
                  <a:pt x="5639" y="2308"/>
                </a:cubicBezTo>
                <a:lnTo>
                  <a:pt x="5656" y="2308"/>
                </a:lnTo>
                <a:close/>
                <a:moveTo>
                  <a:pt x="5602" y="2260"/>
                </a:moveTo>
                <a:cubicBezTo>
                  <a:pt x="5593" y="2251"/>
                  <a:pt x="5593" y="2251"/>
                  <a:pt x="5593" y="2251"/>
                </a:cubicBezTo>
                <a:cubicBezTo>
                  <a:pt x="5601" y="2241"/>
                  <a:pt x="5601" y="2241"/>
                  <a:pt x="5601" y="2241"/>
                </a:cubicBezTo>
                <a:cubicBezTo>
                  <a:pt x="5596" y="2232"/>
                  <a:pt x="5596" y="2232"/>
                  <a:pt x="5596" y="2232"/>
                </a:cubicBezTo>
                <a:cubicBezTo>
                  <a:pt x="5588" y="2238"/>
                  <a:pt x="5588" y="2238"/>
                  <a:pt x="5588" y="2238"/>
                </a:cubicBezTo>
                <a:cubicBezTo>
                  <a:pt x="5577" y="2246"/>
                  <a:pt x="5577" y="2246"/>
                  <a:pt x="5577" y="2246"/>
                </a:cubicBezTo>
                <a:cubicBezTo>
                  <a:pt x="5577" y="2246"/>
                  <a:pt x="5572" y="2252"/>
                  <a:pt x="5571" y="2255"/>
                </a:cubicBezTo>
                <a:cubicBezTo>
                  <a:pt x="5570" y="2258"/>
                  <a:pt x="5571" y="2264"/>
                  <a:pt x="5571" y="2264"/>
                </a:cubicBezTo>
                <a:cubicBezTo>
                  <a:pt x="5578" y="2266"/>
                  <a:pt x="5578" y="2266"/>
                  <a:pt x="5578" y="2266"/>
                </a:cubicBezTo>
                <a:cubicBezTo>
                  <a:pt x="5577" y="2274"/>
                  <a:pt x="5577" y="2274"/>
                  <a:pt x="5577" y="2274"/>
                </a:cubicBezTo>
                <a:cubicBezTo>
                  <a:pt x="5577" y="2274"/>
                  <a:pt x="5580" y="2280"/>
                  <a:pt x="5583" y="2280"/>
                </a:cubicBezTo>
                <a:cubicBezTo>
                  <a:pt x="5585" y="2280"/>
                  <a:pt x="5591" y="2279"/>
                  <a:pt x="5591" y="2279"/>
                </a:cubicBezTo>
                <a:cubicBezTo>
                  <a:pt x="5596" y="2273"/>
                  <a:pt x="5596" y="2273"/>
                  <a:pt x="5596" y="2273"/>
                </a:cubicBezTo>
                <a:cubicBezTo>
                  <a:pt x="5602" y="2266"/>
                  <a:pt x="5602" y="2266"/>
                  <a:pt x="5602" y="2266"/>
                </a:cubicBezTo>
                <a:lnTo>
                  <a:pt x="5602" y="2260"/>
                </a:lnTo>
                <a:close/>
                <a:moveTo>
                  <a:pt x="5753" y="2090"/>
                </a:moveTo>
                <a:cubicBezTo>
                  <a:pt x="5778" y="2092"/>
                  <a:pt x="5778" y="2092"/>
                  <a:pt x="5778" y="2092"/>
                </a:cubicBezTo>
                <a:cubicBezTo>
                  <a:pt x="5787" y="2088"/>
                  <a:pt x="5787" y="2088"/>
                  <a:pt x="5787" y="2088"/>
                </a:cubicBezTo>
                <a:cubicBezTo>
                  <a:pt x="5787" y="2088"/>
                  <a:pt x="5790" y="2081"/>
                  <a:pt x="5788" y="2078"/>
                </a:cubicBezTo>
                <a:cubicBezTo>
                  <a:pt x="5787" y="2076"/>
                  <a:pt x="5773" y="2067"/>
                  <a:pt x="5773" y="2067"/>
                </a:cubicBezTo>
                <a:cubicBezTo>
                  <a:pt x="5773" y="2067"/>
                  <a:pt x="5759" y="2057"/>
                  <a:pt x="5755" y="2056"/>
                </a:cubicBezTo>
                <a:cubicBezTo>
                  <a:pt x="5752" y="2054"/>
                  <a:pt x="5733" y="2043"/>
                  <a:pt x="5733" y="2043"/>
                </a:cubicBezTo>
                <a:cubicBezTo>
                  <a:pt x="5709" y="2035"/>
                  <a:pt x="5709" y="2035"/>
                  <a:pt x="5709" y="2035"/>
                </a:cubicBezTo>
                <a:cubicBezTo>
                  <a:pt x="5686" y="2034"/>
                  <a:pt x="5686" y="2034"/>
                  <a:pt x="5686" y="2034"/>
                </a:cubicBezTo>
                <a:cubicBezTo>
                  <a:pt x="5667" y="2029"/>
                  <a:pt x="5667" y="2029"/>
                  <a:pt x="5667" y="2029"/>
                </a:cubicBezTo>
                <a:cubicBezTo>
                  <a:pt x="5652" y="2032"/>
                  <a:pt x="5652" y="2032"/>
                  <a:pt x="5652" y="2032"/>
                </a:cubicBezTo>
                <a:cubicBezTo>
                  <a:pt x="5647" y="2039"/>
                  <a:pt x="5647" y="2039"/>
                  <a:pt x="5647" y="2039"/>
                </a:cubicBezTo>
                <a:cubicBezTo>
                  <a:pt x="5647" y="2039"/>
                  <a:pt x="5651" y="2043"/>
                  <a:pt x="5653" y="2044"/>
                </a:cubicBezTo>
                <a:cubicBezTo>
                  <a:pt x="5656" y="2045"/>
                  <a:pt x="5670" y="2045"/>
                  <a:pt x="5670" y="2045"/>
                </a:cubicBezTo>
                <a:cubicBezTo>
                  <a:pt x="5682" y="2052"/>
                  <a:pt x="5682" y="2052"/>
                  <a:pt x="5682" y="2052"/>
                </a:cubicBezTo>
                <a:cubicBezTo>
                  <a:pt x="5689" y="2066"/>
                  <a:pt x="5689" y="2066"/>
                  <a:pt x="5689" y="2066"/>
                </a:cubicBezTo>
                <a:cubicBezTo>
                  <a:pt x="5694" y="2071"/>
                  <a:pt x="5694" y="2071"/>
                  <a:pt x="5694" y="2071"/>
                </a:cubicBezTo>
                <a:cubicBezTo>
                  <a:pt x="5708" y="2083"/>
                  <a:pt x="5708" y="2083"/>
                  <a:pt x="5708" y="2083"/>
                </a:cubicBezTo>
                <a:cubicBezTo>
                  <a:pt x="5708" y="2083"/>
                  <a:pt x="5718" y="2087"/>
                  <a:pt x="5722" y="2087"/>
                </a:cubicBezTo>
                <a:cubicBezTo>
                  <a:pt x="5736" y="2087"/>
                  <a:pt x="5736" y="2087"/>
                  <a:pt x="5736" y="2087"/>
                </a:cubicBezTo>
                <a:lnTo>
                  <a:pt x="5753" y="2090"/>
                </a:lnTo>
                <a:close/>
                <a:moveTo>
                  <a:pt x="5885" y="2199"/>
                </a:moveTo>
                <a:cubicBezTo>
                  <a:pt x="5893" y="2199"/>
                  <a:pt x="5893" y="2199"/>
                  <a:pt x="5893" y="2199"/>
                </a:cubicBezTo>
                <a:cubicBezTo>
                  <a:pt x="5902" y="2198"/>
                  <a:pt x="5902" y="2198"/>
                  <a:pt x="5902" y="2198"/>
                </a:cubicBezTo>
                <a:cubicBezTo>
                  <a:pt x="5909" y="2196"/>
                  <a:pt x="5909" y="2196"/>
                  <a:pt x="5909" y="2196"/>
                </a:cubicBezTo>
                <a:cubicBezTo>
                  <a:pt x="5923" y="2193"/>
                  <a:pt x="5923" y="2193"/>
                  <a:pt x="5923" y="2193"/>
                </a:cubicBezTo>
                <a:cubicBezTo>
                  <a:pt x="5935" y="2192"/>
                  <a:pt x="5935" y="2192"/>
                  <a:pt x="5935" y="2192"/>
                </a:cubicBezTo>
                <a:cubicBezTo>
                  <a:pt x="5951" y="2190"/>
                  <a:pt x="5951" y="2190"/>
                  <a:pt x="5951" y="2190"/>
                </a:cubicBezTo>
                <a:cubicBezTo>
                  <a:pt x="5966" y="2194"/>
                  <a:pt x="5966" y="2194"/>
                  <a:pt x="5966" y="2194"/>
                </a:cubicBezTo>
                <a:cubicBezTo>
                  <a:pt x="5978" y="2196"/>
                  <a:pt x="5978" y="2196"/>
                  <a:pt x="5978" y="2196"/>
                </a:cubicBezTo>
                <a:cubicBezTo>
                  <a:pt x="5992" y="2198"/>
                  <a:pt x="5992" y="2198"/>
                  <a:pt x="5992" y="2198"/>
                </a:cubicBezTo>
                <a:cubicBezTo>
                  <a:pt x="6004" y="2200"/>
                  <a:pt x="6004" y="2200"/>
                  <a:pt x="6004" y="2200"/>
                </a:cubicBezTo>
                <a:cubicBezTo>
                  <a:pt x="6015" y="2202"/>
                  <a:pt x="6015" y="2202"/>
                  <a:pt x="6015" y="2202"/>
                </a:cubicBezTo>
                <a:cubicBezTo>
                  <a:pt x="6023" y="2201"/>
                  <a:pt x="6023" y="2201"/>
                  <a:pt x="6023" y="2201"/>
                </a:cubicBezTo>
                <a:cubicBezTo>
                  <a:pt x="6031" y="2197"/>
                  <a:pt x="6031" y="2197"/>
                  <a:pt x="6031" y="2197"/>
                </a:cubicBezTo>
                <a:cubicBezTo>
                  <a:pt x="6039" y="2196"/>
                  <a:pt x="6039" y="2196"/>
                  <a:pt x="6039" y="2196"/>
                </a:cubicBezTo>
                <a:cubicBezTo>
                  <a:pt x="6049" y="2196"/>
                  <a:pt x="6049" y="2196"/>
                  <a:pt x="6049" y="2196"/>
                </a:cubicBezTo>
                <a:cubicBezTo>
                  <a:pt x="6055" y="2193"/>
                  <a:pt x="6055" y="2193"/>
                  <a:pt x="6055" y="2193"/>
                </a:cubicBezTo>
                <a:cubicBezTo>
                  <a:pt x="6066" y="2189"/>
                  <a:pt x="6066" y="2189"/>
                  <a:pt x="6066" y="2189"/>
                </a:cubicBezTo>
                <a:cubicBezTo>
                  <a:pt x="6073" y="2187"/>
                  <a:pt x="6073" y="2187"/>
                  <a:pt x="6073" y="2187"/>
                </a:cubicBezTo>
                <a:cubicBezTo>
                  <a:pt x="6078" y="2189"/>
                  <a:pt x="6078" y="2189"/>
                  <a:pt x="6078" y="2189"/>
                </a:cubicBezTo>
                <a:cubicBezTo>
                  <a:pt x="6078" y="2194"/>
                  <a:pt x="6078" y="2194"/>
                  <a:pt x="6078" y="2194"/>
                </a:cubicBezTo>
                <a:cubicBezTo>
                  <a:pt x="6072" y="2200"/>
                  <a:pt x="6072" y="2200"/>
                  <a:pt x="6072" y="2200"/>
                </a:cubicBezTo>
                <a:cubicBezTo>
                  <a:pt x="6074" y="2206"/>
                  <a:pt x="6074" y="2206"/>
                  <a:pt x="6074" y="2206"/>
                </a:cubicBezTo>
                <a:cubicBezTo>
                  <a:pt x="6080" y="2208"/>
                  <a:pt x="6080" y="2208"/>
                  <a:pt x="6080" y="2208"/>
                </a:cubicBezTo>
                <a:cubicBezTo>
                  <a:pt x="6085" y="2209"/>
                  <a:pt x="6085" y="2209"/>
                  <a:pt x="6085" y="2209"/>
                </a:cubicBezTo>
                <a:cubicBezTo>
                  <a:pt x="6095" y="2207"/>
                  <a:pt x="6095" y="2207"/>
                  <a:pt x="6095" y="2207"/>
                </a:cubicBezTo>
                <a:cubicBezTo>
                  <a:pt x="6098" y="2204"/>
                  <a:pt x="6098" y="2204"/>
                  <a:pt x="6098" y="2204"/>
                </a:cubicBezTo>
                <a:cubicBezTo>
                  <a:pt x="6098" y="2196"/>
                  <a:pt x="6098" y="2196"/>
                  <a:pt x="6098" y="2196"/>
                </a:cubicBezTo>
                <a:cubicBezTo>
                  <a:pt x="6104" y="2192"/>
                  <a:pt x="6104" y="2192"/>
                  <a:pt x="6104" y="2192"/>
                </a:cubicBezTo>
                <a:cubicBezTo>
                  <a:pt x="6110" y="2192"/>
                  <a:pt x="6110" y="2192"/>
                  <a:pt x="6110" y="2192"/>
                </a:cubicBezTo>
                <a:cubicBezTo>
                  <a:pt x="6114" y="2194"/>
                  <a:pt x="6114" y="2194"/>
                  <a:pt x="6114" y="2194"/>
                </a:cubicBezTo>
                <a:cubicBezTo>
                  <a:pt x="6116" y="2199"/>
                  <a:pt x="6116" y="2199"/>
                  <a:pt x="6116" y="2199"/>
                </a:cubicBezTo>
                <a:cubicBezTo>
                  <a:pt x="6115" y="2204"/>
                  <a:pt x="6115" y="2204"/>
                  <a:pt x="6115" y="2204"/>
                </a:cubicBezTo>
                <a:cubicBezTo>
                  <a:pt x="6109" y="2212"/>
                  <a:pt x="6109" y="2212"/>
                  <a:pt x="6109" y="2212"/>
                </a:cubicBezTo>
                <a:cubicBezTo>
                  <a:pt x="6090" y="2226"/>
                  <a:pt x="6090" y="2226"/>
                  <a:pt x="6090" y="2226"/>
                </a:cubicBezTo>
                <a:cubicBezTo>
                  <a:pt x="6072" y="2231"/>
                  <a:pt x="6072" y="2231"/>
                  <a:pt x="6072" y="2231"/>
                </a:cubicBezTo>
                <a:cubicBezTo>
                  <a:pt x="6061" y="2233"/>
                  <a:pt x="6061" y="2233"/>
                  <a:pt x="6061" y="2233"/>
                </a:cubicBezTo>
                <a:cubicBezTo>
                  <a:pt x="6053" y="2239"/>
                  <a:pt x="6053" y="2239"/>
                  <a:pt x="6053" y="2239"/>
                </a:cubicBezTo>
                <a:cubicBezTo>
                  <a:pt x="6055" y="2246"/>
                  <a:pt x="6055" y="2246"/>
                  <a:pt x="6055" y="2246"/>
                </a:cubicBezTo>
                <a:cubicBezTo>
                  <a:pt x="6060" y="2249"/>
                  <a:pt x="6060" y="2249"/>
                  <a:pt x="6060" y="2249"/>
                </a:cubicBezTo>
                <a:cubicBezTo>
                  <a:pt x="6068" y="2249"/>
                  <a:pt x="6068" y="2249"/>
                  <a:pt x="6068" y="2249"/>
                </a:cubicBezTo>
                <a:cubicBezTo>
                  <a:pt x="6076" y="2249"/>
                  <a:pt x="6076" y="2249"/>
                  <a:pt x="6076" y="2249"/>
                </a:cubicBezTo>
                <a:cubicBezTo>
                  <a:pt x="6084" y="2249"/>
                  <a:pt x="6084" y="2249"/>
                  <a:pt x="6084" y="2249"/>
                </a:cubicBezTo>
                <a:cubicBezTo>
                  <a:pt x="6094" y="2246"/>
                  <a:pt x="6094" y="2246"/>
                  <a:pt x="6094" y="2246"/>
                </a:cubicBezTo>
                <a:cubicBezTo>
                  <a:pt x="6100" y="2237"/>
                  <a:pt x="6100" y="2237"/>
                  <a:pt x="6100" y="2237"/>
                </a:cubicBezTo>
                <a:cubicBezTo>
                  <a:pt x="6110" y="2229"/>
                  <a:pt x="6110" y="2229"/>
                  <a:pt x="6110" y="2229"/>
                </a:cubicBezTo>
                <a:cubicBezTo>
                  <a:pt x="6118" y="2218"/>
                  <a:pt x="6118" y="2218"/>
                  <a:pt x="6118" y="2218"/>
                </a:cubicBezTo>
                <a:cubicBezTo>
                  <a:pt x="6130" y="2213"/>
                  <a:pt x="6130" y="2213"/>
                  <a:pt x="6130" y="2213"/>
                </a:cubicBezTo>
                <a:cubicBezTo>
                  <a:pt x="6139" y="2213"/>
                  <a:pt x="6139" y="2213"/>
                  <a:pt x="6139" y="2213"/>
                </a:cubicBezTo>
                <a:cubicBezTo>
                  <a:pt x="6148" y="2208"/>
                  <a:pt x="6148" y="2208"/>
                  <a:pt x="6148" y="2208"/>
                </a:cubicBezTo>
                <a:cubicBezTo>
                  <a:pt x="6155" y="2201"/>
                  <a:pt x="6155" y="2201"/>
                  <a:pt x="6155" y="2201"/>
                </a:cubicBezTo>
                <a:cubicBezTo>
                  <a:pt x="6161" y="2190"/>
                  <a:pt x="6161" y="2190"/>
                  <a:pt x="6161" y="2190"/>
                </a:cubicBezTo>
                <a:cubicBezTo>
                  <a:pt x="6169" y="2182"/>
                  <a:pt x="6169" y="2182"/>
                  <a:pt x="6169" y="2182"/>
                </a:cubicBezTo>
                <a:cubicBezTo>
                  <a:pt x="6175" y="2181"/>
                  <a:pt x="6175" y="2181"/>
                  <a:pt x="6175" y="2181"/>
                </a:cubicBezTo>
                <a:cubicBezTo>
                  <a:pt x="6181" y="2184"/>
                  <a:pt x="6181" y="2184"/>
                  <a:pt x="6181" y="2184"/>
                </a:cubicBezTo>
                <a:cubicBezTo>
                  <a:pt x="6183" y="2192"/>
                  <a:pt x="6183" y="2192"/>
                  <a:pt x="6183" y="2192"/>
                </a:cubicBezTo>
                <a:cubicBezTo>
                  <a:pt x="6182" y="2201"/>
                  <a:pt x="6182" y="2201"/>
                  <a:pt x="6182" y="2201"/>
                </a:cubicBezTo>
                <a:cubicBezTo>
                  <a:pt x="6180" y="2210"/>
                  <a:pt x="6180" y="2210"/>
                  <a:pt x="6180" y="2210"/>
                </a:cubicBezTo>
                <a:cubicBezTo>
                  <a:pt x="6174" y="2220"/>
                  <a:pt x="6174" y="2220"/>
                  <a:pt x="6174" y="2220"/>
                </a:cubicBezTo>
                <a:cubicBezTo>
                  <a:pt x="6164" y="2230"/>
                  <a:pt x="6164" y="2230"/>
                  <a:pt x="6164" y="2230"/>
                </a:cubicBezTo>
                <a:cubicBezTo>
                  <a:pt x="6156" y="2240"/>
                  <a:pt x="6156" y="2240"/>
                  <a:pt x="6156" y="2240"/>
                </a:cubicBezTo>
                <a:cubicBezTo>
                  <a:pt x="6151" y="2248"/>
                  <a:pt x="6151" y="2248"/>
                  <a:pt x="6151" y="2248"/>
                </a:cubicBezTo>
                <a:cubicBezTo>
                  <a:pt x="6150" y="2255"/>
                  <a:pt x="6150" y="2255"/>
                  <a:pt x="6150" y="2255"/>
                </a:cubicBezTo>
                <a:cubicBezTo>
                  <a:pt x="6156" y="2257"/>
                  <a:pt x="6156" y="2257"/>
                  <a:pt x="6156" y="2257"/>
                </a:cubicBezTo>
                <a:cubicBezTo>
                  <a:pt x="6162" y="2251"/>
                  <a:pt x="6162" y="2251"/>
                  <a:pt x="6162" y="2251"/>
                </a:cubicBezTo>
                <a:cubicBezTo>
                  <a:pt x="6170" y="2246"/>
                  <a:pt x="6170" y="2246"/>
                  <a:pt x="6170" y="2246"/>
                </a:cubicBezTo>
                <a:cubicBezTo>
                  <a:pt x="6179" y="2235"/>
                  <a:pt x="6179" y="2235"/>
                  <a:pt x="6179" y="2235"/>
                </a:cubicBezTo>
                <a:cubicBezTo>
                  <a:pt x="6187" y="2235"/>
                  <a:pt x="6187" y="2235"/>
                  <a:pt x="6187" y="2235"/>
                </a:cubicBezTo>
                <a:cubicBezTo>
                  <a:pt x="6190" y="2239"/>
                  <a:pt x="6190" y="2239"/>
                  <a:pt x="6190" y="2239"/>
                </a:cubicBezTo>
                <a:cubicBezTo>
                  <a:pt x="6191" y="2247"/>
                  <a:pt x="6191" y="2247"/>
                  <a:pt x="6191" y="2247"/>
                </a:cubicBezTo>
                <a:cubicBezTo>
                  <a:pt x="6185" y="2250"/>
                  <a:pt x="6185" y="2250"/>
                  <a:pt x="6185" y="2250"/>
                </a:cubicBezTo>
                <a:cubicBezTo>
                  <a:pt x="6180" y="2254"/>
                  <a:pt x="6180" y="2254"/>
                  <a:pt x="6180" y="2254"/>
                </a:cubicBezTo>
                <a:cubicBezTo>
                  <a:pt x="6178" y="2261"/>
                  <a:pt x="6178" y="2261"/>
                  <a:pt x="6178" y="2261"/>
                </a:cubicBezTo>
                <a:cubicBezTo>
                  <a:pt x="6178" y="2264"/>
                  <a:pt x="6178" y="2264"/>
                  <a:pt x="6178" y="2264"/>
                </a:cubicBezTo>
                <a:cubicBezTo>
                  <a:pt x="6182" y="2265"/>
                  <a:pt x="6182" y="2265"/>
                  <a:pt x="6182" y="2265"/>
                </a:cubicBezTo>
                <a:cubicBezTo>
                  <a:pt x="6189" y="2262"/>
                  <a:pt x="6189" y="2262"/>
                  <a:pt x="6189" y="2262"/>
                </a:cubicBezTo>
                <a:cubicBezTo>
                  <a:pt x="6195" y="2258"/>
                  <a:pt x="6195" y="2258"/>
                  <a:pt x="6195" y="2258"/>
                </a:cubicBezTo>
                <a:cubicBezTo>
                  <a:pt x="6200" y="2259"/>
                  <a:pt x="6200" y="2259"/>
                  <a:pt x="6200" y="2259"/>
                </a:cubicBezTo>
                <a:cubicBezTo>
                  <a:pt x="6200" y="2264"/>
                  <a:pt x="6200" y="2264"/>
                  <a:pt x="6200" y="2264"/>
                </a:cubicBezTo>
                <a:cubicBezTo>
                  <a:pt x="6199" y="2269"/>
                  <a:pt x="6199" y="2269"/>
                  <a:pt x="6199" y="2269"/>
                </a:cubicBezTo>
                <a:cubicBezTo>
                  <a:pt x="6203" y="2271"/>
                  <a:pt x="6203" y="2271"/>
                  <a:pt x="6203" y="2271"/>
                </a:cubicBezTo>
                <a:cubicBezTo>
                  <a:pt x="6209" y="2268"/>
                  <a:pt x="6209" y="2268"/>
                  <a:pt x="6209" y="2268"/>
                </a:cubicBezTo>
                <a:cubicBezTo>
                  <a:pt x="6215" y="2262"/>
                  <a:pt x="6215" y="2262"/>
                  <a:pt x="6215" y="2262"/>
                </a:cubicBezTo>
                <a:cubicBezTo>
                  <a:pt x="6221" y="2251"/>
                  <a:pt x="6221" y="2251"/>
                  <a:pt x="6221" y="2251"/>
                </a:cubicBezTo>
                <a:cubicBezTo>
                  <a:pt x="6227" y="2240"/>
                  <a:pt x="6227" y="2240"/>
                  <a:pt x="6227" y="2240"/>
                </a:cubicBezTo>
                <a:cubicBezTo>
                  <a:pt x="6232" y="2231"/>
                  <a:pt x="6232" y="2231"/>
                  <a:pt x="6232" y="2231"/>
                </a:cubicBezTo>
                <a:cubicBezTo>
                  <a:pt x="6242" y="2221"/>
                  <a:pt x="6242" y="2221"/>
                  <a:pt x="6242" y="2221"/>
                </a:cubicBezTo>
                <a:cubicBezTo>
                  <a:pt x="6251" y="2211"/>
                  <a:pt x="6251" y="2211"/>
                  <a:pt x="6251" y="2211"/>
                </a:cubicBezTo>
                <a:cubicBezTo>
                  <a:pt x="6258" y="2201"/>
                  <a:pt x="6258" y="2201"/>
                  <a:pt x="6258" y="2201"/>
                </a:cubicBezTo>
                <a:cubicBezTo>
                  <a:pt x="6260" y="2189"/>
                  <a:pt x="6260" y="2189"/>
                  <a:pt x="6260" y="2189"/>
                </a:cubicBezTo>
                <a:cubicBezTo>
                  <a:pt x="6254" y="2184"/>
                  <a:pt x="6254" y="2184"/>
                  <a:pt x="6254" y="2184"/>
                </a:cubicBezTo>
                <a:cubicBezTo>
                  <a:pt x="6249" y="2188"/>
                  <a:pt x="6249" y="2188"/>
                  <a:pt x="6249" y="2188"/>
                </a:cubicBezTo>
                <a:cubicBezTo>
                  <a:pt x="6243" y="2197"/>
                  <a:pt x="6243" y="2197"/>
                  <a:pt x="6243" y="2197"/>
                </a:cubicBezTo>
                <a:cubicBezTo>
                  <a:pt x="6235" y="2209"/>
                  <a:pt x="6235" y="2209"/>
                  <a:pt x="6235" y="2209"/>
                </a:cubicBezTo>
                <a:cubicBezTo>
                  <a:pt x="6220" y="2210"/>
                  <a:pt x="6220" y="2210"/>
                  <a:pt x="6220" y="2210"/>
                </a:cubicBezTo>
                <a:cubicBezTo>
                  <a:pt x="6218" y="2200"/>
                  <a:pt x="6218" y="2200"/>
                  <a:pt x="6218" y="2200"/>
                </a:cubicBezTo>
                <a:cubicBezTo>
                  <a:pt x="6224" y="2190"/>
                  <a:pt x="6224" y="2190"/>
                  <a:pt x="6224" y="2190"/>
                </a:cubicBezTo>
                <a:cubicBezTo>
                  <a:pt x="6236" y="2179"/>
                  <a:pt x="6236" y="2179"/>
                  <a:pt x="6236" y="2179"/>
                </a:cubicBezTo>
                <a:cubicBezTo>
                  <a:pt x="6246" y="2173"/>
                  <a:pt x="6246" y="2173"/>
                  <a:pt x="6246" y="2173"/>
                </a:cubicBezTo>
                <a:cubicBezTo>
                  <a:pt x="6250" y="2166"/>
                  <a:pt x="6250" y="2166"/>
                  <a:pt x="6250" y="2166"/>
                </a:cubicBezTo>
                <a:cubicBezTo>
                  <a:pt x="6247" y="2161"/>
                  <a:pt x="6247" y="2161"/>
                  <a:pt x="6247" y="2161"/>
                </a:cubicBezTo>
                <a:cubicBezTo>
                  <a:pt x="6242" y="2161"/>
                  <a:pt x="6242" y="2161"/>
                  <a:pt x="6242" y="2161"/>
                </a:cubicBezTo>
                <a:cubicBezTo>
                  <a:pt x="6232" y="2167"/>
                  <a:pt x="6232" y="2167"/>
                  <a:pt x="6232" y="2167"/>
                </a:cubicBezTo>
                <a:cubicBezTo>
                  <a:pt x="6217" y="2180"/>
                  <a:pt x="6217" y="2180"/>
                  <a:pt x="6217" y="2180"/>
                </a:cubicBezTo>
                <a:cubicBezTo>
                  <a:pt x="6207" y="2192"/>
                  <a:pt x="6207" y="2192"/>
                  <a:pt x="6207" y="2192"/>
                </a:cubicBezTo>
                <a:cubicBezTo>
                  <a:pt x="6206" y="2198"/>
                  <a:pt x="6206" y="2198"/>
                  <a:pt x="6206" y="2198"/>
                </a:cubicBezTo>
                <a:cubicBezTo>
                  <a:pt x="6201" y="2202"/>
                  <a:pt x="6201" y="2202"/>
                  <a:pt x="6201" y="2202"/>
                </a:cubicBezTo>
                <a:cubicBezTo>
                  <a:pt x="6196" y="2200"/>
                  <a:pt x="6196" y="2200"/>
                  <a:pt x="6196" y="2200"/>
                </a:cubicBezTo>
                <a:cubicBezTo>
                  <a:pt x="6195" y="2192"/>
                  <a:pt x="6195" y="2192"/>
                  <a:pt x="6195" y="2192"/>
                </a:cubicBezTo>
                <a:cubicBezTo>
                  <a:pt x="6197" y="2182"/>
                  <a:pt x="6197" y="2182"/>
                  <a:pt x="6197" y="2182"/>
                </a:cubicBezTo>
                <a:cubicBezTo>
                  <a:pt x="6208" y="2168"/>
                  <a:pt x="6208" y="2168"/>
                  <a:pt x="6208" y="2168"/>
                </a:cubicBezTo>
                <a:cubicBezTo>
                  <a:pt x="6221" y="2157"/>
                  <a:pt x="6221" y="2157"/>
                  <a:pt x="6221" y="2157"/>
                </a:cubicBezTo>
                <a:cubicBezTo>
                  <a:pt x="6231" y="2150"/>
                  <a:pt x="6231" y="2150"/>
                  <a:pt x="6231" y="2150"/>
                </a:cubicBezTo>
                <a:cubicBezTo>
                  <a:pt x="6238" y="2147"/>
                  <a:pt x="6238" y="2147"/>
                  <a:pt x="6238" y="2147"/>
                </a:cubicBezTo>
                <a:cubicBezTo>
                  <a:pt x="6247" y="2142"/>
                  <a:pt x="6247" y="2142"/>
                  <a:pt x="6247" y="2142"/>
                </a:cubicBezTo>
                <a:cubicBezTo>
                  <a:pt x="6257" y="2136"/>
                  <a:pt x="6257" y="2136"/>
                  <a:pt x="6257" y="2136"/>
                </a:cubicBezTo>
                <a:cubicBezTo>
                  <a:pt x="6263" y="2128"/>
                  <a:pt x="6263" y="2128"/>
                  <a:pt x="6263" y="2128"/>
                </a:cubicBezTo>
                <a:cubicBezTo>
                  <a:pt x="6261" y="2121"/>
                  <a:pt x="6261" y="2121"/>
                  <a:pt x="6261" y="2121"/>
                </a:cubicBezTo>
                <a:cubicBezTo>
                  <a:pt x="6253" y="2121"/>
                  <a:pt x="6253" y="2121"/>
                  <a:pt x="6253" y="2121"/>
                </a:cubicBezTo>
                <a:cubicBezTo>
                  <a:pt x="6245" y="2127"/>
                  <a:pt x="6245" y="2127"/>
                  <a:pt x="6245" y="2127"/>
                </a:cubicBezTo>
                <a:cubicBezTo>
                  <a:pt x="6236" y="2126"/>
                  <a:pt x="6236" y="2126"/>
                  <a:pt x="6236" y="2126"/>
                </a:cubicBezTo>
                <a:cubicBezTo>
                  <a:pt x="6231" y="2128"/>
                  <a:pt x="6231" y="2128"/>
                  <a:pt x="6231" y="2128"/>
                </a:cubicBezTo>
                <a:cubicBezTo>
                  <a:pt x="6229" y="2132"/>
                  <a:pt x="6229" y="2132"/>
                  <a:pt x="6229" y="2132"/>
                </a:cubicBezTo>
                <a:cubicBezTo>
                  <a:pt x="6222" y="2136"/>
                  <a:pt x="6222" y="2136"/>
                  <a:pt x="6222" y="2136"/>
                </a:cubicBezTo>
                <a:cubicBezTo>
                  <a:pt x="6213" y="2132"/>
                  <a:pt x="6213" y="2132"/>
                  <a:pt x="6213" y="2132"/>
                </a:cubicBezTo>
                <a:cubicBezTo>
                  <a:pt x="6210" y="2121"/>
                  <a:pt x="6210" y="2121"/>
                  <a:pt x="6210" y="2121"/>
                </a:cubicBezTo>
                <a:cubicBezTo>
                  <a:pt x="6216" y="2109"/>
                  <a:pt x="6216" y="2109"/>
                  <a:pt x="6216" y="2109"/>
                </a:cubicBezTo>
                <a:cubicBezTo>
                  <a:pt x="6224" y="2097"/>
                  <a:pt x="6224" y="2097"/>
                  <a:pt x="6224" y="2097"/>
                </a:cubicBezTo>
                <a:cubicBezTo>
                  <a:pt x="6233" y="2093"/>
                  <a:pt x="6233" y="2093"/>
                  <a:pt x="6233" y="2093"/>
                </a:cubicBezTo>
                <a:cubicBezTo>
                  <a:pt x="6242" y="2090"/>
                  <a:pt x="6242" y="2090"/>
                  <a:pt x="6242" y="2090"/>
                </a:cubicBezTo>
                <a:cubicBezTo>
                  <a:pt x="6246" y="2082"/>
                  <a:pt x="6246" y="2082"/>
                  <a:pt x="6246" y="2082"/>
                </a:cubicBezTo>
                <a:cubicBezTo>
                  <a:pt x="6244" y="2075"/>
                  <a:pt x="6244" y="2075"/>
                  <a:pt x="6244" y="2075"/>
                </a:cubicBezTo>
                <a:cubicBezTo>
                  <a:pt x="6236" y="2071"/>
                  <a:pt x="6236" y="2071"/>
                  <a:pt x="6236" y="2071"/>
                </a:cubicBezTo>
                <a:cubicBezTo>
                  <a:pt x="6224" y="2067"/>
                  <a:pt x="6224" y="2067"/>
                  <a:pt x="6224" y="2067"/>
                </a:cubicBezTo>
                <a:cubicBezTo>
                  <a:pt x="6211" y="2070"/>
                  <a:pt x="6211" y="2070"/>
                  <a:pt x="6211" y="2070"/>
                </a:cubicBezTo>
                <a:cubicBezTo>
                  <a:pt x="6203" y="2072"/>
                  <a:pt x="6203" y="2072"/>
                  <a:pt x="6203" y="2072"/>
                </a:cubicBezTo>
                <a:cubicBezTo>
                  <a:pt x="6198" y="2063"/>
                  <a:pt x="6198" y="2063"/>
                  <a:pt x="6198" y="2063"/>
                </a:cubicBezTo>
                <a:cubicBezTo>
                  <a:pt x="6201" y="2055"/>
                  <a:pt x="6201" y="2055"/>
                  <a:pt x="6201" y="2055"/>
                </a:cubicBezTo>
                <a:cubicBezTo>
                  <a:pt x="6198" y="2049"/>
                  <a:pt x="6198" y="2049"/>
                  <a:pt x="6198" y="2049"/>
                </a:cubicBezTo>
                <a:cubicBezTo>
                  <a:pt x="6192" y="2050"/>
                  <a:pt x="6192" y="2050"/>
                  <a:pt x="6192" y="2050"/>
                </a:cubicBezTo>
                <a:cubicBezTo>
                  <a:pt x="6188" y="2055"/>
                  <a:pt x="6188" y="2055"/>
                  <a:pt x="6188" y="2055"/>
                </a:cubicBezTo>
                <a:cubicBezTo>
                  <a:pt x="6186" y="2062"/>
                  <a:pt x="6186" y="2062"/>
                  <a:pt x="6186" y="2062"/>
                </a:cubicBezTo>
                <a:cubicBezTo>
                  <a:pt x="6182" y="2071"/>
                  <a:pt x="6182" y="2071"/>
                  <a:pt x="6182" y="2071"/>
                </a:cubicBezTo>
                <a:cubicBezTo>
                  <a:pt x="6173" y="2077"/>
                  <a:pt x="6173" y="2077"/>
                  <a:pt x="6173" y="2077"/>
                </a:cubicBezTo>
                <a:cubicBezTo>
                  <a:pt x="6164" y="2079"/>
                  <a:pt x="6164" y="2079"/>
                  <a:pt x="6164" y="2079"/>
                </a:cubicBezTo>
                <a:cubicBezTo>
                  <a:pt x="6154" y="2077"/>
                  <a:pt x="6154" y="2077"/>
                  <a:pt x="6154" y="2077"/>
                </a:cubicBezTo>
                <a:cubicBezTo>
                  <a:pt x="6157" y="2068"/>
                  <a:pt x="6157" y="2068"/>
                  <a:pt x="6157" y="2068"/>
                </a:cubicBezTo>
                <a:cubicBezTo>
                  <a:pt x="6164" y="2063"/>
                  <a:pt x="6164" y="2063"/>
                  <a:pt x="6164" y="2063"/>
                </a:cubicBezTo>
                <a:cubicBezTo>
                  <a:pt x="6163" y="2056"/>
                  <a:pt x="6163" y="2056"/>
                  <a:pt x="6163" y="2056"/>
                </a:cubicBezTo>
                <a:cubicBezTo>
                  <a:pt x="6157" y="2056"/>
                  <a:pt x="6157" y="2056"/>
                  <a:pt x="6157" y="2056"/>
                </a:cubicBezTo>
                <a:cubicBezTo>
                  <a:pt x="6154" y="2063"/>
                  <a:pt x="6154" y="2063"/>
                  <a:pt x="6154" y="2063"/>
                </a:cubicBezTo>
                <a:cubicBezTo>
                  <a:pt x="6143" y="2066"/>
                  <a:pt x="6143" y="2066"/>
                  <a:pt x="6143" y="2066"/>
                </a:cubicBezTo>
                <a:cubicBezTo>
                  <a:pt x="6133" y="2067"/>
                  <a:pt x="6133" y="2067"/>
                  <a:pt x="6133" y="2067"/>
                </a:cubicBezTo>
                <a:cubicBezTo>
                  <a:pt x="6124" y="2063"/>
                  <a:pt x="6124" y="2063"/>
                  <a:pt x="6124" y="2063"/>
                </a:cubicBezTo>
                <a:cubicBezTo>
                  <a:pt x="6124" y="2053"/>
                  <a:pt x="6124" y="2053"/>
                  <a:pt x="6124" y="2053"/>
                </a:cubicBezTo>
                <a:cubicBezTo>
                  <a:pt x="6131" y="2043"/>
                  <a:pt x="6131" y="2043"/>
                  <a:pt x="6131" y="2043"/>
                </a:cubicBezTo>
                <a:cubicBezTo>
                  <a:pt x="6141" y="2039"/>
                  <a:pt x="6141" y="2039"/>
                  <a:pt x="6141" y="2039"/>
                </a:cubicBezTo>
                <a:cubicBezTo>
                  <a:pt x="6145" y="2034"/>
                  <a:pt x="6145" y="2034"/>
                  <a:pt x="6145" y="2034"/>
                </a:cubicBezTo>
                <a:cubicBezTo>
                  <a:pt x="6142" y="2029"/>
                  <a:pt x="6142" y="2029"/>
                  <a:pt x="6142" y="2029"/>
                </a:cubicBezTo>
                <a:cubicBezTo>
                  <a:pt x="6132" y="2027"/>
                  <a:pt x="6132" y="2027"/>
                  <a:pt x="6132" y="2027"/>
                </a:cubicBezTo>
                <a:cubicBezTo>
                  <a:pt x="6125" y="2017"/>
                  <a:pt x="6125" y="2017"/>
                  <a:pt x="6125" y="2017"/>
                </a:cubicBezTo>
                <a:cubicBezTo>
                  <a:pt x="6122" y="2015"/>
                  <a:pt x="6122" y="2015"/>
                  <a:pt x="6122" y="2015"/>
                </a:cubicBezTo>
                <a:cubicBezTo>
                  <a:pt x="6117" y="2016"/>
                  <a:pt x="6117" y="2016"/>
                  <a:pt x="6117" y="2016"/>
                </a:cubicBezTo>
                <a:cubicBezTo>
                  <a:pt x="6111" y="2021"/>
                  <a:pt x="6111" y="2021"/>
                  <a:pt x="6111" y="2021"/>
                </a:cubicBezTo>
                <a:cubicBezTo>
                  <a:pt x="6106" y="2031"/>
                  <a:pt x="6106" y="2031"/>
                  <a:pt x="6106" y="2031"/>
                </a:cubicBezTo>
                <a:cubicBezTo>
                  <a:pt x="6096" y="2039"/>
                  <a:pt x="6096" y="2039"/>
                  <a:pt x="6096" y="2039"/>
                </a:cubicBezTo>
                <a:cubicBezTo>
                  <a:pt x="6087" y="2044"/>
                  <a:pt x="6087" y="2044"/>
                  <a:pt x="6087" y="2044"/>
                </a:cubicBezTo>
                <a:cubicBezTo>
                  <a:pt x="6080" y="2051"/>
                  <a:pt x="6080" y="2051"/>
                  <a:pt x="6080" y="2051"/>
                </a:cubicBezTo>
                <a:cubicBezTo>
                  <a:pt x="6069" y="2054"/>
                  <a:pt x="6069" y="2054"/>
                  <a:pt x="6069" y="2054"/>
                </a:cubicBezTo>
                <a:cubicBezTo>
                  <a:pt x="6067" y="2047"/>
                  <a:pt x="6067" y="2047"/>
                  <a:pt x="6067" y="2047"/>
                </a:cubicBezTo>
                <a:cubicBezTo>
                  <a:pt x="6071" y="2042"/>
                  <a:pt x="6071" y="2042"/>
                  <a:pt x="6071" y="2042"/>
                </a:cubicBezTo>
                <a:cubicBezTo>
                  <a:pt x="6082" y="2032"/>
                  <a:pt x="6082" y="2032"/>
                  <a:pt x="6082" y="2032"/>
                </a:cubicBezTo>
                <a:cubicBezTo>
                  <a:pt x="6091" y="2020"/>
                  <a:pt x="6091" y="2020"/>
                  <a:pt x="6091" y="2020"/>
                </a:cubicBezTo>
                <a:cubicBezTo>
                  <a:pt x="6106" y="2010"/>
                  <a:pt x="6106" y="2010"/>
                  <a:pt x="6106" y="2010"/>
                </a:cubicBezTo>
                <a:cubicBezTo>
                  <a:pt x="6123" y="1995"/>
                  <a:pt x="6123" y="1995"/>
                  <a:pt x="6123" y="1995"/>
                </a:cubicBezTo>
                <a:cubicBezTo>
                  <a:pt x="6137" y="1985"/>
                  <a:pt x="6137" y="1985"/>
                  <a:pt x="6137" y="1985"/>
                </a:cubicBezTo>
                <a:cubicBezTo>
                  <a:pt x="6152" y="1974"/>
                  <a:pt x="6152" y="1974"/>
                  <a:pt x="6152" y="1974"/>
                </a:cubicBezTo>
                <a:cubicBezTo>
                  <a:pt x="6165" y="1957"/>
                  <a:pt x="6165" y="1957"/>
                  <a:pt x="6165" y="1957"/>
                </a:cubicBezTo>
                <a:cubicBezTo>
                  <a:pt x="6171" y="1947"/>
                  <a:pt x="6171" y="1947"/>
                  <a:pt x="6171" y="1947"/>
                </a:cubicBezTo>
                <a:cubicBezTo>
                  <a:pt x="6168" y="1942"/>
                  <a:pt x="6168" y="1942"/>
                  <a:pt x="6168" y="1942"/>
                </a:cubicBezTo>
                <a:cubicBezTo>
                  <a:pt x="6162" y="1942"/>
                  <a:pt x="6162" y="1942"/>
                  <a:pt x="6162" y="1942"/>
                </a:cubicBezTo>
                <a:cubicBezTo>
                  <a:pt x="6155" y="1943"/>
                  <a:pt x="6155" y="1943"/>
                  <a:pt x="6155" y="1943"/>
                </a:cubicBezTo>
                <a:cubicBezTo>
                  <a:pt x="6154" y="1936"/>
                  <a:pt x="6154" y="1936"/>
                  <a:pt x="6154" y="1936"/>
                </a:cubicBezTo>
                <a:cubicBezTo>
                  <a:pt x="6158" y="1933"/>
                  <a:pt x="6158" y="1933"/>
                  <a:pt x="6158" y="1933"/>
                </a:cubicBezTo>
                <a:cubicBezTo>
                  <a:pt x="6167" y="1934"/>
                  <a:pt x="6167" y="1934"/>
                  <a:pt x="6167" y="1934"/>
                </a:cubicBezTo>
                <a:cubicBezTo>
                  <a:pt x="6174" y="1937"/>
                  <a:pt x="6174" y="1937"/>
                  <a:pt x="6174" y="1937"/>
                </a:cubicBezTo>
                <a:cubicBezTo>
                  <a:pt x="6174" y="1937"/>
                  <a:pt x="6178" y="1938"/>
                  <a:pt x="6181" y="1938"/>
                </a:cubicBezTo>
                <a:cubicBezTo>
                  <a:pt x="6183" y="1938"/>
                  <a:pt x="6189" y="1934"/>
                  <a:pt x="6189" y="1934"/>
                </a:cubicBezTo>
                <a:cubicBezTo>
                  <a:pt x="6196" y="1928"/>
                  <a:pt x="6196" y="1928"/>
                  <a:pt x="6196" y="1928"/>
                </a:cubicBezTo>
                <a:cubicBezTo>
                  <a:pt x="6199" y="1919"/>
                  <a:pt x="6199" y="1919"/>
                  <a:pt x="6199" y="1919"/>
                </a:cubicBezTo>
                <a:cubicBezTo>
                  <a:pt x="6193" y="1913"/>
                  <a:pt x="6193" y="1913"/>
                  <a:pt x="6193" y="1913"/>
                </a:cubicBezTo>
                <a:cubicBezTo>
                  <a:pt x="6186" y="1916"/>
                  <a:pt x="6186" y="1916"/>
                  <a:pt x="6186" y="1916"/>
                </a:cubicBezTo>
                <a:cubicBezTo>
                  <a:pt x="6182" y="1922"/>
                  <a:pt x="6182" y="1922"/>
                  <a:pt x="6182" y="1922"/>
                </a:cubicBezTo>
                <a:cubicBezTo>
                  <a:pt x="6175" y="1924"/>
                  <a:pt x="6175" y="1924"/>
                  <a:pt x="6175" y="1924"/>
                </a:cubicBezTo>
                <a:cubicBezTo>
                  <a:pt x="6173" y="1920"/>
                  <a:pt x="6173" y="1920"/>
                  <a:pt x="6173" y="1920"/>
                </a:cubicBezTo>
                <a:cubicBezTo>
                  <a:pt x="6179" y="1916"/>
                  <a:pt x="6179" y="1916"/>
                  <a:pt x="6179" y="1916"/>
                </a:cubicBezTo>
                <a:cubicBezTo>
                  <a:pt x="6177" y="1912"/>
                  <a:pt x="6177" y="1912"/>
                  <a:pt x="6177" y="1912"/>
                </a:cubicBezTo>
                <a:cubicBezTo>
                  <a:pt x="6172" y="1913"/>
                  <a:pt x="6172" y="1913"/>
                  <a:pt x="6172" y="1913"/>
                </a:cubicBezTo>
                <a:cubicBezTo>
                  <a:pt x="6159" y="1919"/>
                  <a:pt x="6159" y="1919"/>
                  <a:pt x="6159" y="1919"/>
                </a:cubicBezTo>
                <a:cubicBezTo>
                  <a:pt x="6151" y="1925"/>
                  <a:pt x="6151" y="1925"/>
                  <a:pt x="6151" y="1925"/>
                </a:cubicBezTo>
                <a:cubicBezTo>
                  <a:pt x="6138" y="1930"/>
                  <a:pt x="6138" y="1930"/>
                  <a:pt x="6138" y="1930"/>
                </a:cubicBezTo>
                <a:cubicBezTo>
                  <a:pt x="6128" y="1932"/>
                  <a:pt x="6128" y="1932"/>
                  <a:pt x="6128" y="1932"/>
                </a:cubicBezTo>
                <a:cubicBezTo>
                  <a:pt x="6121" y="1936"/>
                  <a:pt x="6121" y="1936"/>
                  <a:pt x="6121" y="1936"/>
                </a:cubicBezTo>
                <a:cubicBezTo>
                  <a:pt x="6111" y="1946"/>
                  <a:pt x="6111" y="1946"/>
                  <a:pt x="6111" y="1946"/>
                </a:cubicBezTo>
                <a:cubicBezTo>
                  <a:pt x="6098" y="1959"/>
                  <a:pt x="6098" y="1959"/>
                  <a:pt x="6098" y="1959"/>
                </a:cubicBezTo>
                <a:cubicBezTo>
                  <a:pt x="6092" y="1964"/>
                  <a:pt x="6092" y="1964"/>
                  <a:pt x="6092" y="1964"/>
                </a:cubicBezTo>
                <a:cubicBezTo>
                  <a:pt x="6086" y="1974"/>
                  <a:pt x="6086" y="1974"/>
                  <a:pt x="6086" y="1974"/>
                </a:cubicBezTo>
                <a:cubicBezTo>
                  <a:pt x="6079" y="1978"/>
                  <a:pt x="6079" y="1978"/>
                  <a:pt x="6079" y="1978"/>
                </a:cubicBezTo>
                <a:cubicBezTo>
                  <a:pt x="6072" y="1980"/>
                  <a:pt x="6072" y="1980"/>
                  <a:pt x="6072" y="1980"/>
                </a:cubicBezTo>
                <a:cubicBezTo>
                  <a:pt x="6067" y="1984"/>
                  <a:pt x="6067" y="1984"/>
                  <a:pt x="6067" y="1984"/>
                </a:cubicBezTo>
                <a:cubicBezTo>
                  <a:pt x="6061" y="1990"/>
                  <a:pt x="6061" y="1990"/>
                  <a:pt x="6061" y="1990"/>
                </a:cubicBezTo>
                <a:cubicBezTo>
                  <a:pt x="6049" y="2008"/>
                  <a:pt x="6049" y="2008"/>
                  <a:pt x="6049" y="2008"/>
                </a:cubicBezTo>
                <a:cubicBezTo>
                  <a:pt x="6019" y="2045"/>
                  <a:pt x="6019" y="2045"/>
                  <a:pt x="6019" y="2045"/>
                </a:cubicBezTo>
                <a:cubicBezTo>
                  <a:pt x="6006" y="2056"/>
                  <a:pt x="6006" y="2056"/>
                  <a:pt x="6006" y="2056"/>
                </a:cubicBezTo>
                <a:cubicBezTo>
                  <a:pt x="5994" y="2065"/>
                  <a:pt x="5994" y="2065"/>
                  <a:pt x="5994" y="2065"/>
                </a:cubicBezTo>
                <a:cubicBezTo>
                  <a:pt x="5987" y="2075"/>
                  <a:pt x="5987" y="2075"/>
                  <a:pt x="5987" y="2075"/>
                </a:cubicBezTo>
                <a:cubicBezTo>
                  <a:pt x="5985" y="2082"/>
                  <a:pt x="5985" y="2082"/>
                  <a:pt x="5985" y="2082"/>
                </a:cubicBezTo>
                <a:cubicBezTo>
                  <a:pt x="5989" y="2088"/>
                  <a:pt x="5989" y="2088"/>
                  <a:pt x="5989" y="2088"/>
                </a:cubicBezTo>
                <a:cubicBezTo>
                  <a:pt x="5986" y="2092"/>
                  <a:pt x="5986" y="2092"/>
                  <a:pt x="5986" y="2092"/>
                </a:cubicBezTo>
                <a:cubicBezTo>
                  <a:pt x="5980" y="2094"/>
                  <a:pt x="5980" y="2094"/>
                  <a:pt x="5980" y="2094"/>
                </a:cubicBezTo>
                <a:cubicBezTo>
                  <a:pt x="5976" y="2094"/>
                  <a:pt x="5976" y="2094"/>
                  <a:pt x="5976" y="2094"/>
                </a:cubicBezTo>
                <a:cubicBezTo>
                  <a:pt x="5970" y="2093"/>
                  <a:pt x="5970" y="2093"/>
                  <a:pt x="5970" y="2093"/>
                </a:cubicBezTo>
                <a:cubicBezTo>
                  <a:pt x="5961" y="2098"/>
                  <a:pt x="5961" y="2098"/>
                  <a:pt x="5961" y="2098"/>
                </a:cubicBezTo>
                <a:cubicBezTo>
                  <a:pt x="5957" y="2107"/>
                  <a:pt x="5957" y="2107"/>
                  <a:pt x="5957" y="2107"/>
                </a:cubicBezTo>
                <a:cubicBezTo>
                  <a:pt x="5947" y="2115"/>
                  <a:pt x="5947" y="2115"/>
                  <a:pt x="5947" y="2115"/>
                </a:cubicBezTo>
                <a:cubicBezTo>
                  <a:pt x="5943" y="2122"/>
                  <a:pt x="5943" y="2122"/>
                  <a:pt x="5943" y="2122"/>
                </a:cubicBezTo>
                <a:cubicBezTo>
                  <a:pt x="5944" y="2129"/>
                  <a:pt x="5944" y="2129"/>
                  <a:pt x="5944" y="2129"/>
                </a:cubicBezTo>
                <a:cubicBezTo>
                  <a:pt x="5946" y="2132"/>
                  <a:pt x="5946" y="2132"/>
                  <a:pt x="5946" y="2132"/>
                </a:cubicBezTo>
                <a:cubicBezTo>
                  <a:pt x="5950" y="2133"/>
                  <a:pt x="5950" y="2133"/>
                  <a:pt x="5950" y="2133"/>
                </a:cubicBezTo>
                <a:cubicBezTo>
                  <a:pt x="5949" y="2137"/>
                  <a:pt x="5949" y="2137"/>
                  <a:pt x="5949" y="2137"/>
                </a:cubicBezTo>
                <a:cubicBezTo>
                  <a:pt x="5945" y="2138"/>
                  <a:pt x="5945" y="2138"/>
                  <a:pt x="5945" y="2138"/>
                </a:cubicBezTo>
                <a:cubicBezTo>
                  <a:pt x="5945" y="2138"/>
                  <a:pt x="5936" y="2139"/>
                  <a:pt x="5936" y="2142"/>
                </a:cubicBezTo>
                <a:cubicBezTo>
                  <a:pt x="5935" y="2144"/>
                  <a:pt x="5924" y="2153"/>
                  <a:pt x="5924" y="2153"/>
                </a:cubicBezTo>
                <a:cubicBezTo>
                  <a:pt x="5913" y="2158"/>
                  <a:pt x="5913" y="2158"/>
                  <a:pt x="5913" y="2158"/>
                </a:cubicBezTo>
                <a:cubicBezTo>
                  <a:pt x="5898" y="2165"/>
                  <a:pt x="5898" y="2165"/>
                  <a:pt x="5898" y="2165"/>
                </a:cubicBezTo>
                <a:cubicBezTo>
                  <a:pt x="5889" y="2170"/>
                  <a:pt x="5889" y="2170"/>
                  <a:pt x="5889" y="2170"/>
                </a:cubicBezTo>
                <a:cubicBezTo>
                  <a:pt x="5881" y="2178"/>
                  <a:pt x="5881" y="2178"/>
                  <a:pt x="5881" y="2178"/>
                </a:cubicBezTo>
                <a:cubicBezTo>
                  <a:pt x="5877" y="2187"/>
                  <a:pt x="5877" y="2187"/>
                  <a:pt x="5877" y="2187"/>
                </a:cubicBezTo>
                <a:cubicBezTo>
                  <a:pt x="5876" y="2193"/>
                  <a:pt x="5876" y="2193"/>
                  <a:pt x="5876" y="2193"/>
                </a:cubicBezTo>
                <a:cubicBezTo>
                  <a:pt x="5879" y="2197"/>
                  <a:pt x="5879" y="2197"/>
                  <a:pt x="5879" y="2197"/>
                </a:cubicBezTo>
                <a:lnTo>
                  <a:pt x="5885" y="2199"/>
                </a:lnTo>
                <a:close/>
                <a:moveTo>
                  <a:pt x="5045" y="1618"/>
                </a:moveTo>
                <a:cubicBezTo>
                  <a:pt x="5048" y="1617"/>
                  <a:pt x="5048" y="1617"/>
                  <a:pt x="5048" y="1617"/>
                </a:cubicBezTo>
                <a:cubicBezTo>
                  <a:pt x="5053" y="1616"/>
                  <a:pt x="5053" y="1616"/>
                  <a:pt x="5053" y="1616"/>
                </a:cubicBezTo>
                <a:cubicBezTo>
                  <a:pt x="5053" y="1616"/>
                  <a:pt x="5055" y="1618"/>
                  <a:pt x="5057" y="1618"/>
                </a:cubicBezTo>
                <a:cubicBezTo>
                  <a:pt x="5058" y="1618"/>
                  <a:pt x="5061" y="1617"/>
                  <a:pt x="5061" y="1617"/>
                </a:cubicBezTo>
                <a:cubicBezTo>
                  <a:pt x="5061" y="1617"/>
                  <a:pt x="5068" y="1613"/>
                  <a:pt x="5068" y="1612"/>
                </a:cubicBezTo>
                <a:cubicBezTo>
                  <a:pt x="5069" y="1611"/>
                  <a:pt x="5073" y="1604"/>
                  <a:pt x="5073" y="1604"/>
                </a:cubicBezTo>
                <a:cubicBezTo>
                  <a:pt x="5078" y="1602"/>
                  <a:pt x="5078" y="1602"/>
                  <a:pt x="5078" y="1602"/>
                </a:cubicBezTo>
                <a:cubicBezTo>
                  <a:pt x="5083" y="1601"/>
                  <a:pt x="5083" y="1601"/>
                  <a:pt x="5083" y="1601"/>
                </a:cubicBezTo>
                <a:cubicBezTo>
                  <a:pt x="5090" y="1601"/>
                  <a:pt x="5090" y="1601"/>
                  <a:pt x="5090" y="1601"/>
                </a:cubicBezTo>
                <a:cubicBezTo>
                  <a:pt x="5090" y="1601"/>
                  <a:pt x="5096" y="1599"/>
                  <a:pt x="5096" y="1599"/>
                </a:cubicBezTo>
                <a:cubicBezTo>
                  <a:pt x="5097" y="1599"/>
                  <a:pt x="5108" y="1594"/>
                  <a:pt x="5108" y="1594"/>
                </a:cubicBezTo>
                <a:cubicBezTo>
                  <a:pt x="5112" y="1585"/>
                  <a:pt x="5112" y="1585"/>
                  <a:pt x="5112" y="1585"/>
                </a:cubicBezTo>
                <a:cubicBezTo>
                  <a:pt x="5112" y="1577"/>
                  <a:pt x="5112" y="1577"/>
                  <a:pt x="5112" y="1577"/>
                </a:cubicBezTo>
                <a:cubicBezTo>
                  <a:pt x="5108" y="1575"/>
                  <a:pt x="5108" y="1575"/>
                  <a:pt x="5108" y="1575"/>
                </a:cubicBezTo>
                <a:cubicBezTo>
                  <a:pt x="5103" y="1577"/>
                  <a:pt x="5103" y="1577"/>
                  <a:pt x="5103" y="1577"/>
                </a:cubicBezTo>
                <a:cubicBezTo>
                  <a:pt x="5099" y="1580"/>
                  <a:pt x="5099" y="1580"/>
                  <a:pt x="5099" y="1580"/>
                </a:cubicBezTo>
                <a:cubicBezTo>
                  <a:pt x="5093" y="1577"/>
                  <a:pt x="5093" y="1577"/>
                  <a:pt x="5093" y="1577"/>
                </a:cubicBezTo>
                <a:cubicBezTo>
                  <a:pt x="5090" y="1571"/>
                  <a:pt x="5090" y="1571"/>
                  <a:pt x="5090" y="1571"/>
                </a:cubicBezTo>
                <a:cubicBezTo>
                  <a:pt x="5087" y="1567"/>
                  <a:pt x="5087" y="1567"/>
                  <a:pt x="5087" y="1567"/>
                </a:cubicBezTo>
                <a:cubicBezTo>
                  <a:pt x="5085" y="1566"/>
                  <a:pt x="5085" y="1566"/>
                  <a:pt x="5085" y="1566"/>
                </a:cubicBezTo>
                <a:cubicBezTo>
                  <a:pt x="5082" y="1567"/>
                  <a:pt x="5082" y="1567"/>
                  <a:pt x="5082" y="1567"/>
                </a:cubicBezTo>
                <a:cubicBezTo>
                  <a:pt x="5078" y="1572"/>
                  <a:pt x="5078" y="1572"/>
                  <a:pt x="5078" y="1572"/>
                </a:cubicBezTo>
                <a:cubicBezTo>
                  <a:pt x="5078" y="1572"/>
                  <a:pt x="5075" y="1574"/>
                  <a:pt x="5074" y="1574"/>
                </a:cubicBezTo>
                <a:cubicBezTo>
                  <a:pt x="5073" y="1574"/>
                  <a:pt x="5069" y="1572"/>
                  <a:pt x="5069" y="1572"/>
                </a:cubicBezTo>
                <a:cubicBezTo>
                  <a:pt x="5064" y="1573"/>
                  <a:pt x="5064" y="1573"/>
                  <a:pt x="5064" y="1573"/>
                </a:cubicBezTo>
                <a:cubicBezTo>
                  <a:pt x="5059" y="1577"/>
                  <a:pt x="5059" y="1577"/>
                  <a:pt x="5059" y="1577"/>
                </a:cubicBezTo>
                <a:cubicBezTo>
                  <a:pt x="5051" y="1581"/>
                  <a:pt x="5051" y="1581"/>
                  <a:pt x="5051" y="1581"/>
                </a:cubicBezTo>
                <a:cubicBezTo>
                  <a:pt x="5043" y="1584"/>
                  <a:pt x="5043" y="1584"/>
                  <a:pt x="5043" y="1584"/>
                </a:cubicBezTo>
                <a:cubicBezTo>
                  <a:pt x="5037" y="1583"/>
                  <a:pt x="5037" y="1583"/>
                  <a:pt x="5037" y="1583"/>
                </a:cubicBezTo>
                <a:cubicBezTo>
                  <a:pt x="5030" y="1584"/>
                  <a:pt x="5030" y="1584"/>
                  <a:pt x="5030" y="1584"/>
                </a:cubicBezTo>
                <a:cubicBezTo>
                  <a:pt x="5030" y="1584"/>
                  <a:pt x="5025" y="1589"/>
                  <a:pt x="5025" y="1590"/>
                </a:cubicBezTo>
                <a:cubicBezTo>
                  <a:pt x="5025" y="1591"/>
                  <a:pt x="5024" y="1595"/>
                  <a:pt x="5024" y="1595"/>
                </a:cubicBezTo>
                <a:cubicBezTo>
                  <a:pt x="5025" y="1596"/>
                  <a:pt x="5027" y="1597"/>
                  <a:pt x="5027" y="1597"/>
                </a:cubicBezTo>
                <a:cubicBezTo>
                  <a:pt x="5031" y="1596"/>
                  <a:pt x="5031" y="1596"/>
                  <a:pt x="5031" y="1596"/>
                </a:cubicBezTo>
                <a:cubicBezTo>
                  <a:pt x="5035" y="1594"/>
                  <a:pt x="5035" y="1594"/>
                  <a:pt x="5035" y="1594"/>
                </a:cubicBezTo>
                <a:cubicBezTo>
                  <a:pt x="5042" y="1590"/>
                  <a:pt x="5042" y="1590"/>
                  <a:pt x="5042" y="1590"/>
                </a:cubicBezTo>
                <a:cubicBezTo>
                  <a:pt x="5049" y="1589"/>
                  <a:pt x="5049" y="1589"/>
                  <a:pt x="5049" y="1589"/>
                </a:cubicBezTo>
                <a:cubicBezTo>
                  <a:pt x="5054" y="1589"/>
                  <a:pt x="5054" y="1589"/>
                  <a:pt x="5054" y="1589"/>
                </a:cubicBezTo>
                <a:cubicBezTo>
                  <a:pt x="5054" y="1589"/>
                  <a:pt x="5054" y="1591"/>
                  <a:pt x="5052" y="1593"/>
                </a:cubicBezTo>
                <a:cubicBezTo>
                  <a:pt x="5051" y="1594"/>
                  <a:pt x="5042" y="1596"/>
                  <a:pt x="5042" y="1596"/>
                </a:cubicBezTo>
                <a:cubicBezTo>
                  <a:pt x="5031" y="1601"/>
                  <a:pt x="5031" y="1601"/>
                  <a:pt x="5031" y="1601"/>
                </a:cubicBezTo>
                <a:cubicBezTo>
                  <a:pt x="5025" y="1606"/>
                  <a:pt x="5025" y="1606"/>
                  <a:pt x="5025" y="1606"/>
                </a:cubicBezTo>
                <a:cubicBezTo>
                  <a:pt x="5025" y="1606"/>
                  <a:pt x="5022" y="1608"/>
                  <a:pt x="5022" y="1610"/>
                </a:cubicBezTo>
                <a:cubicBezTo>
                  <a:pt x="5022" y="1612"/>
                  <a:pt x="5021" y="1619"/>
                  <a:pt x="5022" y="1621"/>
                </a:cubicBezTo>
                <a:cubicBezTo>
                  <a:pt x="5023" y="1623"/>
                  <a:pt x="5026" y="1625"/>
                  <a:pt x="5027" y="1625"/>
                </a:cubicBezTo>
                <a:cubicBezTo>
                  <a:pt x="5029" y="1625"/>
                  <a:pt x="5033" y="1623"/>
                  <a:pt x="5033" y="1623"/>
                </a:cubicBezTo>
                <a:cubicBezTo>
                  <a:pt x="5037" y="1619"/>
                  <a:pt x="5037" y="1619"/>
                  <a:pt x="5037" y="1619"/>
                </a:cubicBezTo>
                <a:lnTo>
                  <a:pt x="5045" y="1618"/>
                </a:lnTo>
                <a:close/>
                <a:moveTo>
                  <a:pt x="5004" y="1110"/>
                </a:moveTo>
                <a:cubicBezTo>
                  <a:pt x="5021" y="1107"/>
                  <a:pt x="5021" y="1107"/>
                  <a:pt x="5021" y="1107"/>
                </a:cubicBezTo>
                <a:cubicBezTo>
                  <a:pt x="5030" y="1104"/>
                  <a:pt x="5030" y="1104"/>
                  <a:pt x="5030" y="1104"/>
                </a:cubicBezTo>
                <a:cubicBezTo>
                  <a:pt x="5030" y="1104"/>
                  <a:pt x="5035" y="1103"/>
                  <a:pt x="5038" y="1103"/>
                </a:cubicBezTo>
                <a:cubicBezTo>
                  <a:pt x="5040" y="1103"/>
                  <a:pt x="5047" y="1103"/>
                  <a:pt x="5047" y="1103"/>
                </a:cubicBezTo>
                <a:cubicBezTo>
                  <a:pt x="5056" y="1100"/>
                  <a:pt x="5056" y="1100"/>
                  <a:pt x="5056" y="1100"/>
                </a:cubicBezTo>
                <a:cubicBezTo>
                  <a:pt x="5064" y="1097"/>
                  <a:pt x="5064" y="1097"/>
                  <a:pt x="5064" y="1097"/>
                </a:cubicBezTo>
                <a:cubicBezTo>
                  <a:pt x="5072" y="1095"/>
                  <a:pt x="5072" y="1095"/>
                  <a:pt x="5072" y="1095"/>
                </a:cubicBezTo>
                <a:cubicBezTo>
                  <a:pt x="5077" y="1100"/>
                  <a:pt x="5077" y="1100"/>
                  <a:pt x="5077" y="1100"/>
                </a:cubicBezTo>
                <a:cubicBezTo>
                  <a:pt x="5074" y="1105"/>
                  <a:pt x="5074" y="1105"/>
                  <a:pt x="5074" y="1105"/>
                </a:cubicBezTo>
                <a:cubicBezTo>
                  <a:pt x="5074" y="1105"/>
                  <a:pt x="5067" y="1106"/>
                  <a:pt x="5066" y="1107"/>
                </a:cubicBezTo>
                <a:cubicBezTo>
                  <a:pt x="5065" y="1109"/>
                  <a:pt x="5056" y="1116"/>
                  <a:pt x="5056" y="1116"/>
                </a:cubicBezTo>
                <a:cubicBezTo>
                  <a:pt x="5051" y="1131"/>
                  <a:pt x="5051" y="1131"/>
                  <a:pt x="5051" y="1131"/>
                </a:cubicBezTo>
                <a:cubicBezTo>
                  <a:pt x="5054" y="1137"/>
                  <a:pt x="5054" y="1137"/>
                  <a:pt x="5054" y="1137"/>
                </a:cubicBezTo>
                <a:cubicBezTo>
                  <a:pt x="5063" y="1138"/>
                  <a:pt x="5063" y="1138"/>
                  <a:pt x="5063" y="1138"/>
                </a:cubicBezTo>
                <a:cubicBezTo>
                  <a:pt x="5078" y="1135"/>
                  <a:pt x="5078" y="1135"/>
                  <a:pt x="5078" y="1135"/>
                </a:cubicBezTo>
                <a:cubicBezTo>
                  <a:pt x="5091" y="1130"/>
                  <a:pt x="5091" y="1130"/>
                  <a:pt x="5091" y="1130"/>
                </a:cubicBezTo>
                <a:cubicBezTo>
                  <a:pt x="5091" y="1130"/>
                  <a:pt x="5100" y="1127"/>
                  <a:pt x="5103" y="1127"/>
                </a:cubicBezTo>
                <a:cubicBezTo>
                  <a:pt x="5105" y="1127"/>
                  <a:pt x="5113" y="1120"/>
                  <a:pt x="5113" y="1120"/>
                </a:cubicBezTo>
                <a:cubicBezTo>
                  <a:pt x="5121" y="1111"/>
                  <a:pt x="5121" y="1111"/>
                  <a:pt x="5121" y="1111"/>
                </a:cubicBezTo>
                <a:cubicBezTo>
                  <a:pt x="5129" y="1107"/>
                  <a:pt x="5129" y="1107"/>
                  <a:pt x="5129" y="1107"/>
                </a:cubicBezTo>
                <a:cubicBezTo>
                  <a:pt x="5140" y="1103"/>
                  <a:pt x="5140" y="1103"/>
                  <a:pt x="5140" y="1103"/>
                </a:cubicBezTo>
                <a:cubicBezTo>
                  <a:pt x="5153" y="1102"/>
                  <a:pt x="5153" y="1102"/>
                  <a:pt x="5153" y="1102"/>
                </a:cubicBezTo>
                <a:cubicBezTo>
                  <a:pt x="5169" y="1098"/>
                  <a:pt x="5169" y="1098"/>
                  <a:pt x="5169" y="1098"/>
                </a:cubicBezTo>
                <a:cubicBezTo>
                  <a:pt x="5184" y="1092"/>
                  <a:pt x="5184" y="1092"/>
                  <a:pt x="5184" y="1092"/>
                </a:cubicBezTo>
                <a:cubicBezTo>
                  <a:pt x="5193" y="1080"/>
                  <a:pt x="5193" y="1080"/>
                  <a:pt x="5193" y="1080"/>
                </a:cubicBezTo>
                <a:cubicBezTo>
                  <a:pt x="5209" y="1074"/>
                  <a:pt x="5209" y="1074"/>
                  <a:pt x="5209" y="1074"/>
                </a:cubicBezTo>
                <a:cubicBezTo>
                  <a:pt x="5219" y="1073"/>
                  <a:pt x="5219" y="1073"/>
                  <a:pt x="5219" y="1073"/>
                </a:cubicBezTo>
                <a:cubicBezTo>
                  <a:pt x="5226" y="1073"/>
                  <a:pt x="5226" y="1073"/>
                  <a:pt x="5226" y="1073"/>
                </a:cubicBezTo>
                <a:cubicBezTo>
                  <a:pt x="5227" y="1077"/>
                  <a:pt x="5227" y="1077"/>
                  <a:pt x="5227" y="1077"/>
                </a:cubicBezTo>
                <a:cubicBezTo>
                  <a:pt x="5222" y="1078"/>
                  <a:pt x="5222" y="1078"/>
                  <a:pt x="5222" y="1078"/>
                </a:cubicBezTo>
                <a:cubicBezTo>
                  <a:pt x="5214" y="1082"/>
                  <a:pt x="5214" y="1082"/>
                  <a:pt x="5214" y="1082"/>
                </a:cubicBezTo>
                <a:cubicBezTo>
                  <a:pt x="5215" y="1086"/>
                  <a:pt x="5215" y="1086"/>
                  <a:pt x="5215" y="1086"/>
                </a:cubicBezTo>
                <a:cubicBezTo>
                  <a:pt x="5219" y="1086"/>
                  <a:pt x="5219" y="1086"/>
                  <a:pt x="5219" y="1086"/>
                </a:cubicBezTo>
                <a:cubicBezTo>
                  <a:pt x="5228" y="1085"/>
                  <a:pt x="5228" y="1085"/>
                  <a:pt x="5228" y="1085"/>
                </a:cubicBezTo>
                <a:cubicBezTo>
                  <a:pt x="5237" y="1084"/>
                  <a:pt x="5237" y="1084"/>
                  <a:pt x="5237" y="1084"/>
                </a:cubicBezTo>
                <a:cubicBezTo>
                  <a:pt x="5247" y="1086"/>
                  <a:pt x="5247" y="1086"/>
                  <a:pt x="5247" y="1086"/>
                </a:cubicBezTo>
                <a:cubicBezTo>
                  <a:pt x="5248" y="1089"/>
                  <a:pt x="5248" y="1089"/>
                  <a:pt x="5248" y="1089"/>
                </a:cubicBezTo>
                <a:cubicBezTo>
                  <a:pt x="5243" y="1093"/>
                  <a:pt x="5243" y="1093"/>
                  <a:pt x="5243" y="1093"/>
                </a:cubicBezTo>
                <a:cubicBezTo>
                  <a:pt x="5233" y="1096"/>
                  <a:pt x="5233" y="1096"/>
                  <a:pt x="5233" y="1096"/>
                </a:cubicBezTo>
                <a:cubicBezTo>
                  <a:pt x="5230" y="1100"/>
                  <a:pt x="5230" y="1100"/>
                  <a:pt x="5230" y="1100"/>
                </a:cubicBezTo>
                <a:cubicBezTo>
                  <a:pt x="5233" y="1104"/>
                  <a:pt x="5233" y="1104"/>
                  <a:pt x="5233" y="1104"/>
                </a:cubicBezTo>
                <a:cubicBezTo>
                  <a:pt x="5240" y="1104"/>
                  <a:pt x="5240" y="1104"/>
                  <a:pt x="5240" y="1104"/>
                </a:cubicBezTo>
                <a:cubicBezTo>
                  <a:pt x="5250" y="1102"/>
                  <a:pt x="5250" y="1102"/>
                  <a:pt x="5250" y="1102"/>
                </a:cubicBezTo>
                <a:cubicBezTo>
                  <a:pt x="5259" y="1103"/>
                  <a:pt x="5259" y="1103"/>
                  <a:pt x="5259" y="1103"/>
                </a:cubicBezTo>
                <a:cubicBezTo>
                  <a:pt x="5269" y="1107"/>
                  <a:pt x="5269" y="1107"/>
                  <a:pt x="5269" y="1107"/>
                </a:cubicBezTo>
                <a:cubicBezTo>
                  <a:pt x="5274" y="1110"/>
                  <a:pt x="5274" y="1110"/>
                  <a:pt x="5274" y="1110"/>
                </a:cubicBezTo>
                <a:cubicBezTo>
                  <a:pt x="5286" y="1114"/>
                  <a:pt x="5286" y="1114"/>
                  <a:pt x="5286" y="1114"/>
                </a:cubicBezTo>
                <a:cubicBezTo>
                  <a:pt x="5286" y="1114"/>
                  <a:pt x="5292" y="1115"/>
                  <a:pt x="5294" y="1115"/>
                </a:cubicBezTo>
                <a:cubicBezTo>
                  <a:pt x="5296" y="1115"/>
                  <a:pt x="5307" y="1112"/>
                  <a:pt x="5307" y="1112"/>
                </a:cubicBezTo>
                <a:cubicBezTo>
                  <a:pt x="5317" y="1105"/>
                  <a:pt x="5317" y="1105"/>
                  <a:pt x="5317" y="1105"/>
                </a:cubicBezTo>
                <a:cubicBezTo>
                  <a:pt x="5328" y="1100"/>
                  <a:pt x="5328" y="1100"/>
                  <a:pt x="5328" y="1100"/>
                </a:cubicBezTo>
                <a:cubicBezTo>
                  <a:pt x="5337" y="1099"/>
                  <a:pt x="5337" y="1099"/>
                  <a:pt x="5337" y="1099"/>
                </a:cubicBezTo>
                <a:cubicBezTo>
                  <a:pt x="5345" y="1098"/>
                  <a:pt x="5345" y="1098"/>
                  <a:pt x="5345" y="1098"/>
                </a:cubicBezTo>
                <a:cubicBezTo>
                  <a:pt x="5350" y="1092"/>
                  <a:pt x="5350" y="1092"/>
                  <a:pt x="5350" y="1092"/>
                </a:cubicBezTo>
                <a:cubicBezTo>
                  <a:pt x="5347" y="1088"/>
                  <a:pt x="5347" y="1088"/>
                  <a:pt x="5347" y="1088"/>
                </a:cubicBezTo>
                <a:cubicBezTo>
                  <a:pt x="5339" y="1089"/>
                  <a:pt x="5339" y="1089"/>
                  <a:pt x="5339" y="1089"/>
                </a:cubicBezTo>
                <a:cubicBezTo>
                  <a:pt x="5334" y="1085"/>
                  <a:pt x="5334" y="1085"/>
                  <a:pt x="5334" y="1085"/>
                </a:cubicBezTo>
                <a:cubicBezTo>
                  <a:pt x="5336" y="1078"/>
                  <a:pt x="5336" y="1078"/>
                  <a:pt x="5336" y="1078"/>
                </a:cubicBezTo>
                <a:cubicBezTo>
                  <a:pt x="5327" y="1073"/>
                  <a:pt x="5327" y="1073"/>
                  <a:pt x="5327" y="1073"/>
                </a:cubicBezTo>
                <a:cubicBezTo>
                  <a:pt x="5319" y="1074"/>
                  <a:pt x="5319" y="1074"/>
                  <a:pt x="5319" y="1074"/>
                </a:cubicBezTo>
                <a:cubicBezTo>
                  <a:pt x="5311" y="1083"/>
                  <a:pt x="5311" y="1083"/>
                  <a:pt x="5311" y="1083"/>
                </a:cubicBezTo>
                <a:cubicBezTo>
                  <a:pt x="5301" y="1080"/>
                  <a:pt x="5301" y="1080"/>
                  <a:pt x="5301" y="1080"/>
                </a:cubicBezTo>
                <a:cubicBezTo>
                  <a:pt x="5296" y="1077"/>
                  <a:pt x="5296" y="1077"/>
                  <a:pt x="5296" y="1077"/>
                </a:cubicBezTo>
                <a:cubicBezTo>
                  <a:pt x="5295" y="1070"/>
                  <a:pt x="5295" y="1070"/>
                  <a:pt x="5295" y="1070"/>
                </a:cubicBezTo>
                <a:cubicBezTo>
                  <a:pt x="5295" y="1063"/>
                  <a:pt x="5295" y="1063"/>
                  <a:pt x="5295" y="1063"/>
                </a:cubicBezTo>
                <a:cubicBezTo>
                  <a:pt x="5302" y="1056"/>
                  <a:pt x="5302" y="1056"/>
                  <a:pt x="5302" y="1056"/>
                </a:cubicBezTo>
                <a:cubicBezTo>
                  <a:pt x="5303" y="1047"/>
                  <a:pt x="5303" y="1047"/>
                  <a:pt x="5303" y="1047"/>
                </a:cubicBezTo>
                <a:cubicBezTo>
                  <a:pt x="5292" y="1035"/>
                  <a:pt x="5292" y="1035"/>
                  <a:pt x="5292" y="1035"/>
                </a:cubicBezTo>
                <a:cubicBezTo>
                  <a:pt x="5286" y="1034"/>
                  <a:pt x="5286" y="1034"/>
                  <a:pt x="5286" y="1034"/>
                </a:cubicBezTo>
                <a:cubicBezTo>
                  <a:pt x="5277" y="1034"/>
                  <a:pt x="5277" y="1034"/>
                  <a:pt x="5277" y="1034"/>
                </a:cubicBezTo>
                <a:cubicBezTo>
                  <a:pt x="5267" y="1030"/>
                  <a:pt x="5267" y="1030"/>
                  <a:pt x="5267" y="1030"/>
                </a:cubicBezTo>
                <a:cubicBezTo>
                  <a:pt x="5257" y="1023"/>
                  <a:pt x="5257" y="1023"/>
                  <a:pt x="5257" y="1023"/>
                </a:cubicBezTo>
                <a:cubicBezTo>
                  <a:pt x="5254" y="1014"/>
                  <a:pt x="5254" y="1014"/>
                  <a:pt x="5254" y="1014"/>
                </a:cubicBezTo>
                <a:cubicBezTo>
                  <a:pt x="5250" y="1006"/>
                  <a:pt x="5250" y="1006"/>
                  <a:pt x="5250" y="1006"/>
                </a:cubicBezTo>
                <a:cubicBezTo>
                  <a:pt x="5243" y="1004"/>
                  <a:pt x="5243" y="1004"/>
                  <a:pt x="5243" y="1004"/>
                </a:cubicBezTo>
                <a:cubicBezTo>
                  <a:pt x="5235" y="1005"/>
                  <a:pt x="5235" y="1005"/>
                  <a:pt x="5235" y="1005"/>
                </a:cubicBezTo>
                <a:cubicBezTo>
                  <a:pt x="5224" y="1006"/>
                  <a:pt x="5224" y="1006"/>
                  <a:pt x="5224" y="1006"/>
                </a:cubicBezTo>
                <a:cubicBezTo>
                  <a:pt x="5222" y="997"/>
                  <a:pt x="5222" y="997"/>
                  <a:pt x="5222" y="997"/>
                </a:cubicBezTo>
                <a:cubicBezTo>
                  <a:pt x="5217" y="989"/>
                  <a:pt x="5217" y="989"/>
                  <a:pt x="5217" y="989"/>
                </a:cubicBezTo>
                <a:cubicBezTo>
                  <a:pt x="5217" y="989"/>
                  <a:pt x="5205" y="986"/>
                  <a:pt x="5204" y="989"/>
                </a:cubicBezTo>
                <a:cubicBezTo>
                  <a:pt x="5203" y="993"/>
                  <a:pt x="5197" y="1000"/>
                  <a:pt x="5197" y="1000"/>
                </a:cubicBezTo>
                <a:cubicBezTo>
                  <a:pt x="5189" y="1003"/>
                  <a:pt x="5189" y="1003"/>
                  <a:pt x="5189" y="1003"/>
                </a:cubicBezTo>
                <a:cubicBezTo>
                  <a:pt x="5183" y="998"/>
                  <a:pt x="5183" y="998"/>
                  <a:pt x="5183" y="998"/>
                </a:cubicBezTo>
                <a:cubicBezTo>
                  <a:pt x="5187" y="991"/>
                  <a:pt x="5187" y="991"/>
                  <a:pt x="5187" y="991"/>
                </a:cubicBezTo>
                <a:cubicBezTo>
                  <a:pt x="5184" y="987"/>
                  <a:pt x="5184" y="987"/>
                  <a:pt x="5184" y="987"/>
                </a:cubicBezTo>
                <a:cubicBezTo>
                  <a:pt x="5186" y="982"/>
                  <a:pt x="5186" y="982"/>
                  <a:pt x="5186" y="982"/>
                </a:cubicBezTo>
                <a:cubicBezTo>
                  <a:pt x="5192" y="981"/>
                  <a:pt x="5192" y="981"/>
                  <a:pt x="5192" y="981"/>
                </a:cubicBezTo>
                <a:cubicBezTo>
                  <a:pt x="5197" y="977"/>
                  <a:pt x="5197" y="977"/>
                  <a:pt x="5197" y="977"/>
                </a:cubicBezTo>
                <a:cubicBezTo>
                  <a:pt x="5200" y="972"/>
                  <a:pt x="5200" y="972"/>
                  <a:pt x="5200" y="972"/>
                </a:cubicBezTo>
                <a:cubicBezTo>
                  <a:pt x="5206" y="973"/>
                  <a:pt x="5206" y="973"/>
                  <a:pt x="5206" y="973"/>
                </a:cubicBezTo>
                <a:cubicBezTo>
                  <a:pt x="5208" y="977"/>
                  <a:pt x="5208" y="977"/>
                  <a:pt x="5208" y="977"/>
                </a:cubicBezTo>
                <a:cubicBezTo>
                  <a:pt x="5214" y="980"/>
                  <a:pt x="5214" y="980"/>
                  <a:pt x="5214" y="980"/>
                </a:cubicBezTo>
                <a:cubicBezTo>
                  <a:pt x="5214" y="980"/>
                  <a:pt x="5218" y="978"/>
                  <a:pt x="5220" y="978"/>
                </a:cubicBezTo>
                <a:cubicBezTo>
                  <a:pt x="5222" y="977"/>
                  <a:pt x="5226" y="970"/>
                  <a:pt x="5226" y="970"/>
                </a:cubicBezTo>
                <a:cubicBezTo>
                  <a:pt x="5222" y="953"/>
                  <a:pt x="5222" y="953"/>
                  <a:pt x="5222" y="953"/>
                </a:cubicBezTo>
                <a:cubicBezTo>
                  <a:pt x="5213" y="947"/>
                  <a:pt x="5213" y="947"/>
                  <a:pt x="5213" y="947"/>
                </a:cubicBezTo>
                <a:cubicBezTo>
                  <a:pt x="5206" y="951"/>
                  <a:pt x="5206" y="951"/>
                  <a:pt x="5206" y="951"/>
                </a:cubicBezTo>
                <a:cubicBezTo>
                  <a:pt x="5202" y="958"/>
                  <a:pt x="5202" y="958"/>
                  <a:pt x="5202" y="958"/>
                </a:cubicBezTo>
                <a:cubicBezTo>
                  <a:pt x="5202" y="963"/>
                  <a:pt x="5202" y="963"/>
                  <a:pt x="5202" y="963"/>
                </a:cubicBezTo>
                <a:cubicBezTo>
                  <a:pt x="5197" y="964"/>
                  <a:pt x="5197" y="964"/>
                  <a:pt x="5197" y="964"/>
                </a:cubicBezTo>
                <a:cubicBezTo>
                  <a:pt x="5192" y="960"/>
                  <a:pt x="5192" y="960"/>
                  <a:pt x="5192" y="960"/>
                </a:cubicBezTo>
                <a:cubicBezTo>
                  <a:pt x="5184" y="958"/>
                  <a:pt x="5184" y="958"/>
                  <a:pt x="5184" y="958"/>
                </a:cubicBezTo>
                <a:cubicBezTo>
                  <a:pt x="5176" y="961"/>
                  <a:pt x="5176" y="961"/>
                  <a:pt x="5176" y="961"/>
                </a:cubicBezTo>
                <a:cubicBezTo>
                  <a:pt x="5168" y="966"/>
                  <a:pt x="5168" y="966"/>
                  <a:pt x="5168" y="966"/>
                </a:cubicBezTo>
                <a:cubicBezTo>
                  <a:pt x="5150" y="978"/>
                  <a:pt x="5150" y="978"/>
                  <a:pt x="5150" y="978"/>
                </a:cubicBezTo>
                <a:cubicBezTo>
                  <a:pt x="5139" y="988"/>
                  <a:pt x="5139" y="988"/>
                  <a:pt x="5139" y="988"/>
                </a:cubicBezTo>
                <a:cubicBezTo>
                  <a:pt x="5139" y="988"/>
                  <a:pt x="5120" y="1005"/>
                  <a:pt x="5120" y="1007"/>
                </a:cubicBezTo>
                <a:cubicBezTo>
                  <a:pt x="5120" y="1009"/>
                  <a:pt x="5108" y="1018"/>
                  <a:pt x="5108" y="1018"/>
                </a:cubicBezTo>
                <a:cubicBezTo>
                  <a:pt x="5106" y="1024"/>
                  <a:pt x="5106" y="1024"/>
                  <a:pt x="5106" y="1024"/>
                </a:cubicBezTo>
                <a:cubicBezTo>
                  <a:pt x="5097" y="1030"/>
                  <a:pt x="5097" y="1030"/>
                  <a:pt x="5097" y="1030"/>
                </a:cubicBezTo>
                <a:cubicBezTo>
                  <a:pt x="5088" y="1036"/>
                  <a:pt x="5088" y="1036"/>
                  <a:pt x="5088" y="1036"/>
                </a:cubicBezTo>
                <a:cubicBezTo>
                  <a:pt x="5079" y="1048"/>
                  <a:pt x="5079" y="1048"/>
                  <a:pt x="5079" y="1048"/>
                </a:cubicBezTo>
                <a:cubicBezTo>
                  <a:pt x="5071" y="1059"/>
                  <a:pt x="5071" y="1059"/>
                  <a:pt x="5071" y="1059"/>
                </a:cubicBezTo>
                <a:cubicBezTo>
                  <a:pt x="5071" y="1059"/>
                  <a:pt x="5067" y="1066"/>
                  <a:pt x="5067" y="1067"/>
                </a:cubicBezTo>
                <a:cubicBezTo>
                  <a:pt x="5067" y="1069"/>
                  <a:pt x="5063" y="1076"/>
                  <a:pt x="5063" y="1076"/>
                </a:cubicBezTo>
                <a:cubicBezTo>
                  <a:pt x="5059" y="1077"/>
                  <a:pt x="5059" y="1077"/>
                  <a:pt x="5059" y="1077"/>
                </a:cubicBezTo>
                <a:cubicBezTo>
                  <a:pt x="5051" y="1077"/>
                  <a:pt x="5051" y="1077"/>
                  <a:pt x="5051" y="1077"/>
                </a:cubicBezTo>
                <a:cubicBezTo>
                  <a:pt x="5037" y="1078"/>
                  <a:pt x="5037" y="1078"/>
                  <a:pt x="5037" y="1078"/>
                </a:cubicBezTo>
                <a:cubicBezTo>
                  <a:pt x="5022" y="1084"/>
                  <a:pt x="5022" y="1084"/>
                  <a:pt x="5022" y="1084"/>
                </a:cubicBezTo>
                <a:cubicBezTo>
                  <a:pt x="5010" y="1090"/>
                  <a:pt x="5010" y="1090"/>
                  <a:pt x="5010" y="1090"/>
                </a:cubicBezTo>
                <a:cubicBezTo>
                  <a:pt x="4998" y="1095"/>
                  <a:pt x="4998" y="1095"/>
                  <a:pt x="4998" y="1095"/>
                </a:cubicBezTo>
                <a:cubicBezTo>
                  <a:pt x="4990" y="1099"/>
                  <a:pt x="4990" y="1099"/>
                  <a:pt x="4990" y="1099"/>
                </a:cubicBezTo>
                <a:cubicBezTo>
                  <a:pt x="4989" y="1104"/>
                  <a:pt x="4989" y="1104"/>
                  <a:pt x="4989" y="1104"/>
                </a:cubicBezTo>
                <a:cubicBezTo>
                  <a:pt x="4990" y="1108"/>
                  <a:pt x="4990" y="1108"/>
                  <a:pt x="4990" y="1108"/>
                </a:cubicBezTo>
                <a:cubicBezTo>
                  <a:pt x="4995" y="1110"/>
                  <a:pt x="4995" y="1110"/>
                  <a:pt x="4995" y="1110"/>
                </a:cubicBezTo>
                <a:lnTo>
                  <a:pt x="5004" y="1110"/>
                </a:lnTo>
                <a:close/>
                <a:moveTo>
                  <a:pt x="5254" y="1227"/>
                </a:moveTo>
                <a:cubicBezTo>
                  <a:pt x="5259" y="1229"/>
                  <a:pt x="5259" y="1229"/>
                  <a:pt x="5259" y="1229"/>
                </a:cubicBezTo>
                <a:cubicBezTo>
                  <a:pt x="5261" y="1235"/>
                  <a:pt x="5261" y="1235"/>
                  <a:pt x="5261" y="1235"/>
                </a:cubicBezTo>
                <a:cubicBezTo>
                  <a:pt x="5263" y="1239"/>
                  <a:pt x="5263" y="1239"/>
                  <a:pt x="5263" y="1239"/>
                </a:cubicBezTo>
                <a:cubicBezTo>
                  <a:pt x="5268" y="1242"/>
                  <a:pt x="5268" y="1242"/>
                  <a:pt x="5268" y="1242"/>
                </a:cubicBezTo>
                <a:cubicBezTo>
                  <a:pt x="5275" y="1239"/>
                  <a:pt x="5275" y="1239"/>
                  <a:pt x="5275" y="1239"/>
                </a:cubicBezTo>
                <a:cubicBezTo>
                  <a:pt x="5282" y="1229"/>
                  <a:pt x="5282" y="1229"/>
                  <a:pt x="5282" y="1229"/>
                </a:cubicBezTo>
                <a:cubicBezTo>
                  <a:pt x="5293" y="1222"/>
                  <a:pt x="5293" y="1222"/>
                  <a:pt x="5293" y="1222"/>
                </a:cubicBezTo>
                <a:cubicBezTo>
                  <a:pt x="5303" y="1215"/>
                  <a:pt x="5303" y="1215"/>
                  <a:pt x="5303" y="1215"/>
                </a:cubicBezTo>
                <a:cubicBezTo>
                  <a:pt x="5315" y="1210"/>
                  <a:pt x="5315" y="1210"/>
                  <a:pt x="5315" y="1210"/>
                </a:cubicBezTo>
                <a:cubicBezTo>
                  <a:pt x="5322" y="1203"/>
                  <a:pt x="5322" y="1203"/>
                  <a:pt x="5322" y="1203"/>
                </a:cubicBezTo>
                <a:cubicBezTo>
                  <a:pt x="5326" y="1195"/>
                  <a:pt x="5326" y="1195"/>
                  <a:pt x="5326" y="1195"/>
                </a:cubicBezTo>
                <a:cubicBezTo>
                  <a:pt x="5322" y="1186"/>
                  <a:pt x="5322" y="1186"/>
                  <a:pt x="5322" y="1186"/>
                </a:cubicBezTo>
                <a:cubicBezTo>
                  <a:pt x="5314" y="1184"/>
                  <a:pt x="5314" y="1184"/>
                  <a:pt x="5314" y="1184"/>
                </a:cubicBezTo>
                <a:cubicBezTo>
                  <a:pt x="5306" y="1184"/>
                  <a:pt x="5306" y="1184"/>
                  <a:pt x="5306" y="1184"/>
                </a:cubicBezTo>
                <a:cubicBezTo>
                  <a:pt x="5296" y="1182"/>
                  <a:pt x="5296" y="1182"/>
                  <a:pt x="5296" y="1182"/>
                </a:cubicBezTo>
                <a:cubicBezTo>
                  <a:pt x="5285" y="1187"/>
                  <a:pt x="5285" y="1187"/>
                  <a:pt x="5285" y="1187"/>
                </a:cubicBezTo>
                <a:cubicBezTo>
                  <a:pt x="5285" y="1187"/>
                  <a:pt x="5278" y="1192"/>
                  <a:pt x="5276" y="1194"/>
                </a:cubicBezTo>
                <a:cubicBezTo>
                  <a:pt x="5275" y="1196"/>
                  <a:pt x="5264" y="1206"/>
                  <a:pt x="5264" y="1206"/>
                </a:cubicBezTo>
                <a:cubicBezTo>
                  <a:pt x="5257" y="1214"/>
                  <a:pt x="5257" y="1214"/>
                  <a:pt x="5257" y="1214"/>
                </a:cubicBezTo>
                <a:cubicBezTo>
                  <a:pt x="5251" y="1221"/>
                  <a:pt x="5251" y="1221"/>
                  <a:pt x="5251" y="1221"/>
                </a:cubicBezTo>
                <a:lnTo>
                  <a:pt x="5254" y="1227"/>
                </a:lnTo>
                <a:close/>
                <a:moveTo>
                  <a:pt x="5192" y="1173"/>
                </a:moveTo>
                <a:cubicBezTo>
                  <a:pt x="5205" y="1170"/>
                  <a:pt x="5205" y="1170"/>
                  <a:pt x="5205" y="1170"/>
                </a:cubicBezTo>
                <a:cubicBezTo>
                  <a:pt x="5216" y="1163"/>
                  <a:pt x="5216" y="1163"/>
                  <a:pt x="5216" y="1163"/>
                </a:cubicBezTo>
                <a:cubicBezTo>
                  <a:pt x="5222" y="1156"/>
                  <a:pt x="5222" y="1156"/>
                  <a:pt x="5222" y="1156"/>
                </a:cubicBezTo>
                <a:cubicBezTo>
                  <a:pt x="5223" y="1148"/>
                  <a:pt x="5223" y="1148"/>
                  <a:pt x="5223" y="1148"/>
                </a:cubicBezTo>
                <a:cubicBezTo>
                  <a:pt x="5219" y="1146"/>
                  <a:pt x="5219" y="1146"/>
                  <a:pt x="5219" y="1146"/>
                </a:cubicBezTo>
                <a:cubicBezTo>
                  <a:pt x="5212" y="1145"/>
                  <a:pt x="5212" y="1145"/>
                  <a:pt x="5212" y="1145"/>
                </a:cubicBezTo>
                <a:cubicBezTo>
                  <a:pt x="5204" y="1146"/>
                  <a:pt x="5204" y="1146"/>
                  <a:pt x="5204" y="1146"/>
                </a:cubicBezTo>
                <a:cubicBezTo>
                  <a:pt x="5196" y="1148"/>
                  <a:pt x="5196" y="1148"/>
                  <a:pt x="5196" y="1148"/>
                </a:cubicBezTo>
                <a:cubicBezTo>
                  <a:pt x="5187" y="1148"/>
                  <a:pt x="5187" y="1148"/>
                  <a:pt x="5187" y="1148"/>
                </a:cubicBezTo>
                <a:cubicBezTo>
                  <a:pt x="5179" y="1151"/>
                  <a:pt x="5179" y="1151"/>
                  <a:pt x="5179" y="1151"/>
                </a:cubicBezTo>
                <a:cubicBezTo>
                  <a:pt x="5164" y="1154"/>
                  <a:pt x="5164" y="1154"/>
                  <a:pt x="5164" y="1154"/>
                </a:cubicBezTo>
                <a:cubicBezTo>
                  <a:pt x="5157" y="1154"/>
                  <a:pt x="5157" y="1154"/>
                  <a:pt x="5157" y="1154"/>
                </a:cubicBezTo>
                <a:cubicBezTo>
                  <a:pt x="5154" y="1148"/>
                  <a:pt x="5154" y="1148"/>
                  <a:pt x="5154" y="1148"/>
                </a:cubicBezTo>
                <a:cubicBezTo>
                  <a:pt x="5148" y="1147"/>
                  <a:pt x="5148" y="1147"/>
                  <a:pt x="5148" y="1147"/>
                </a:cubicBezTo>
                <a:cubicBezTo>
                  <a:pt x="5140" y="1150"/>
                  <a:pt x="5140" y="1150"/>
                  <a:pt x="5140" y="1150"/>
                </a:cubicBezTo>
                <a:cubicBezTo>
                  <a:pt x="5129" y="1160"/>
                  <a:pt x="5129" y="1160"/>
                  <a:pt x="5129" y="1160"/>
                </a:cubicBezTo>
                <a:cubicBezTo>
                  <a:pt x="5114" y="1170"/>
                  <a:pt x="5114" y="1170"/>
                  <a:pt x="5114" y="1170"/>
                </a:cubicBezTo>
                <a:cubicBezTo>
                  <a:pt x="5100" y="1173"/>
                  <a:pt x="5100" y="1173"/>
                  <a:pt x="5100" y="1173"/>
                </a:cubicBezTo>
                <a:cubicBezTo>
                  <a:pt x="5095" y="1179"/>
                  <a:pt x="5095" y="1179"/>
                  <a:pt x="5095" y="1179"/>
                </a:cubicBezTo>
                <a:cubicBezTo>
                  <a:pt x="5095" y="1185"/>
                  <a:pt x="5095" y="1185"/>
                  <a:pt x="5095" y="1185"/>
                </a:cubicBezTo>
                <a:cubicBezTo>
                  <a:pt x="5097" y="1191"/>
                  <a:pt x="5097" y="1191"/>
                  <a:pt x="5097" y="1191"/>
                </a:cubicBezTo>
                <a:cubicBezTo>
                  <a:pt x="5100" y="1193"/>
                  <a:pt x="5100" y="1193"/>
                  <a:pt x="5100" y="1193"/>
                </a:cubicBezTo>
                <a:cubicBezTo>
                  <a:pt x="5100" y="1193"/>
                  <a:pt x="5101" y="1194"/>
                  <a:pt x="5103" y="1195"/>
                </a:cubicBezTo>
                <a:cubicBezTo>
                  <a:pt x="5104" y="1196"/>
                  <a:pt x="5111" y="1197"/>
                  <a:pt x="5111" y="1197"/>
                </a:cubicBezTo>
                <a:cubicBezTo>
                  <a:pt x="5121" y="1193"/>
                  <a:pt x="5121" y="1193"/>
                  <a:pt x="5121" y="1193"/>
                </a:cubicBezTo>
                <a:cubicBezTo>
                  <a:pt x="5125" y="1193"/>
                  <a:pt x="5125" y="1193"/>
                  <a:pt x="5125" y="1193"/>
                </a:cubicBezTo>
                <a:cubicBezTo>
                  <a:pt x="5130" y="1196"/>
                  <a:pt x="5130" y="1196"/>
                  <a:pt x="5130" y="1196"/>
                </a:cubicBezTo>
                <a:cubicBezTo>
                  <a:pt x="5134" y="1198"/>
                  <a:pt x="5134" y="1198"/>
                  <a:pt x="5134" y="1198"/>
                </a:cubicBezTo>
                <a:cubicBezTo>
                  <a:pt x="5142" y="1197"/>
                  <a:pt x="5142" y="1197"/>
                  <a:pt x="5142" y="1197"/>
                </a:cubicBezTo>
                <a:cubicBezTo>
                  <a:pt x="5151" y="1192"/>
                  <a:pt x="5151" y="1192"/>
                  <a:pt x="5151" y="1192"/>
                </a:cubicBezTo>
                <a:cubicBezTo>
                  <a:pt x="5162" y="1187"/>
                  <a:pt x="5162" y="1187"/>
                  <a:pt x="5162" y="1187"/>
                </a:cubicBezTo>
                <a:cubicBezTo>
                  <a:pt x="5174" y="1181"/>
                  <a:pt x="5174" y="1181"/>
                  <a:pt x="5174" y="1181"/>
                </a:cubicBezTo>
                <a:cubicBezTo>
                  <a:pt x="5186" y="1177"/>
                  <a:pt x="5186" y="1177"/>
                  <a:pt x="5186" y="1177"/>
                </a:cubicBezTo>
                <a:lnTo>
                  <a:pt x="5192" y="1173"/>
                </a:lnTo>
                <a:close/>
                <a:moveTo>
                  <a:pt x="5415" y="1125"/>
                </a:moveTo>
                <a:cubicBezTo>
                  <a:pt x="5420" y="1133"/>
                  <a:pt x="5420" y="1133"/>
                  <a:pt x="5420" y="1133"/>
                </a:cubicBezTo>
                <a:cubicBezTo>
                  <a:pt x="5425" y="1137"/>
                  <a:pt x="5425" y="1137"/>
                  <a:pt x="5425" y="1137"/>
                </a:cubicBezTo>
                <a:cubicBezTo>
                  <a:pt x="5434" y="1139"/>
                  <a:pt x="5434" y="1139"/>
                  <a:pt x="5434" y="1139"/>
                </a:cubicBezTo>
                <a:cubicBezTo>
                  <a:pt x="5446" y="1137"/>
                  <a:pt x="5446" y="1137"/>
                  <a:pt x="5446" y="1137"/>
                </a:cubicBezTo>
                <a:cubicBezTo>
                  <a:pt x="5456" y="1133"/>
                  <a:pt x="5456" y="1133"/>
                  <a:pt x="5456" y="1133"/>
                </a:cubicBezTo>
                <a:cubicBezTo>
                  <a:pt x="5459" y="1127"/>
                  <a:pt x="5459" y="1127"/>
                  <a:pt x="5459" y="1127"/>
                </a:cubicBezTo>
                <a:cubicBezTo>
                  <a:pt x="5455" y="1121"/>
                  <a:pt x="5455" y="1121"/>
                  <a:pt x="5455" y="1121"/>
                </a:cubicBezTo>
                <a:cubicBezTo>
                  <a:pt x="5447" y="1116"/>
                  <a:pt x="5447" y="1116"/>
                  <a:pt x="5447" y="1116"/>
                </a:cubicBezTo>
                <a:cubicBezTo>
                  <a:pt x="5433" y="1114"/>
                  <a:pt x="5433" y="1114"/>
                  <a:pt x="5433" y="1114"/>
                </a:cubicBezTo>
                <a:cubicBezTo>
                  <a:pt x="5424" y="1114"/>
                  <a:pt x="5424" y="1114"/>
                  <a:pt x="5424" y="1114"/>
                </a:cubicBezTo>
                <a:cubicBezTo>
                  <a:pt x="5416" y="1116"/>
                  <a:pt x="5416" y="1116"/>
                  <a:pt x="5416" y="1116"/>
                </a:cubicBezTo>
                <a:cubicBezTo>
                  <a:pt x="5414" y="1121"/>
                  <a:pt x="5414" y="1121"/>
                  <a:pt x="5414" y="1121"/>
                </a:cubicBezTo>
                <a:lnTo>
                  <a:pt x="5415" y="1125"/>
                </a:lnTo>
                <a:close/>
                <a:moveTo>
                  <a:pt x="5476" y="1109"/>
                </a:moveTo>
                <a:cubicBezTo>
                  <a:pt x="5481" y="1116"/>
                  <a:pt x="5481" y="1116"/>
                  <a:pt x="5481" y="1116"/>
                </a:cubicBezTo>
                <a:cubicBezTo>
                  <a:pt x="5486" y="1119"/>
                  <a:pt x="5486" y="1119"/>
                  <a:pt x="5486" y="1119"/>
                </a:cubicBezTo>
                <a:cubicBezTo>
                  <a:pt x="5494" y="1123"/>
                  <a:pt x="5494" y="1123"/>
                  <a:pt x="5494" y="1123"/>
                </a:cubicBezTo>
                <a:cubicBezTo>
                  <a:pt x="5501" y="1124"/>
                  <a:pt x="5501" y="1124"/>
                  <a:pt x="5501" y="1124"/>
                </a:cubicBezTo>
                <a:cubicBezTo>
                  <a:pt x="5508" y="1124"/>
                  <a:pt x="5508" y="1124"/>
                  <a:pt x="5508" y="1124"/>
                </a:cubicBezTo>
                <a:cubicBezTo>
                  <a:pt x="5513" y="1120"/>
                  <a:pt x="5513" y="1120"/>
                  <a:pt x="5513" y="1120"/>
                </a:cubicBezTo>
                <a:cubicBezTo>
                  <a:pt x="5512" y="1112"/>
                  <a:pt x="5512" y="1112"/>
                  <a:pt x="5512" y="1112"/>
                </a:cubicBezTo>
                <a:cubicBezTo>
                  <a:pt x="5506" y="1106"/>
                  <a:pt x="5506" y="1106"/>
                  <a:pt x="5506" y="1106"/>
                </a:cubicBezTo>
                <a:cubicBezTo>
                  <a:pt x="5498" y="1105"/>
                  <a:pt x="5498" y="1105"/>
                  <a:pt x="5498" y="1105"/>
                </a:cubicBezTo>
                <a:cubicBezTo>
                  <a:pt x="5489" y="1104"/>
                  <a:pt x="5489" y="1104"/>
                  <a:pt x="5489" y="1104"/>
                </a:cubicBezTo>
                <a:cubicBezTo>
                  <a:pt x="5484" y="1102"/>
                  <a:pt x="5484" y="1102"/>
                  <a:pt x="5484" y="1102"/>
                </a:cubicBezTo>
                <a:cubicBezTo>
                  <a:pt x="5478" y="1101"/>
                  <a:pt x="5478" y="1101"/>
                  <a:pt x="5478" y="1101"/>
                </a:cubicBezTo>
                <a:cubicBezTo>
                  <a:pt x="5474" y="1103"/>
                  <a:pt x="5474" y="1103"/>
                  <a:pt x="5474" y="1103"/>
                </a:cubicBezTo>
                <a:lnTo>
                  <a:pt x="5476" y="1109"/>
                </a:lnTo>
                <a:close/>
                <a:moveTo>
                  <a:pt x="5741" y="994"/>
                </a:moveTo>
                <a:cubicBezTo>
                  <a:pt x="5728" y="988"/>
                  <a:pt x="5728" y="988"/>
                  <a:pt x="5728" y="988"/>
                </a:cubicBezTo>
                <a:cubicBezTo>
                  <a:pt x="5715" y="988"/>
                  <a:pt x="5715" y="988"/>
                  <a:pt x="5715" y="988"/>
                </a:cubicBezTo>
                <a:cubicBezTo>
                  <a:pt x="5706" y="992"/>
                  <a:pt x="5706" y="992"/>
                  <a:pt x="5706" y="992"/>
                </a:cubicBezTo>
                <a:cubicBezTo>
                  <a:pt x="5699" y="998"/>
                  <a:pt x="5699" y="998"/>
                  <a:pt x="5699" y="998"/>
                </a:cubicBezTo>
                <a:cubicBezTo>
                  <a:pt x="5690" y="1000"/>
                  <a:pt x="5690" y="1000"/>
                  <a:pt x="5690" y="1000"/>
                </a:cubicBezTo>
                <a:cubicBezTo>
                  <a:pt x="5683" y="997"/>
                  <a:pt x="5683" y="997"/>
                  <a:pt x="5683" y="997"/>
                </a:cubicBezTo>
                <a:cubicBezTo>
                  <a:pt x="5675" y="996"/>
                  <a:pt x="5675" y="996"/>
                  <a:pt x="5675" y="996"/>
                </a:cubicBezTo>
                <a:cubicBezTo>
                  <a:pt x="5667" y="998"/>
                  <a:pt x="5667" y="998"/>
                  <a:pt x="5667" y="998"/>
                </a:cubicBezTo>
                <a:cubicBezTo>
                  <a:pt x="5660" y="1002"/>
                  <a:pt x="5660" y="1002"/>
                  <a:pt x="5660" y="1002"/>
                </a:cubicBezTo>
                <a:cubicBezTo>
                  <a:pt x="5648" y="1003"/>
                  <a:pt x="5648" y="1003"/>
                  <a:pt x="5648" y="1003"/>
                </a:cubicBezTo>
                <a:cubicBezTo>
                  <a:pt x="5639" y="1003"/>
                  <a:pt x="5639" y="1003"/>
                  <a:pt x="5639" y="1003"/>
                </a:cubicBezTo>
                <a:cubicBezTo>
                  <a:pt x="5617" y="1001"/>
                  <a:pt x="5617" y="1001"/>
                  <a:pt x="5617" y="1001"/>
                </a:cubicBezTo>
                <a:cubicBezTo>
                  <a:pt x="5602" y="997"/>
                  <a:pt x="5602" y="997"/>
                  <a:pt x="5602" y="997"/>
                </a:cubicBezTo>
                <a:cubicBezTo>
                  <a:pt x="5581" y="993"/>
                  <a:pt x="5581" y="993"/>
                  <a:pt x="5581" y="993"/>
                </a:cubicBezTo>
                <a:cubicBezTo>
                  <a:pt x="5564" y="992"/>
                  <a:pt x="5564" y="992"/>
                  <a:pt x="5564" y="992"/>
                </a:cubicBezTo>
                <a:cubicBezTo>
                  <a:pt x="5552" y="999"/>
                  <a:pt x="5552" y="999"/>
                  <a:pt x="5552" y="999"/>
                </a:cubicBezTo>
                <a:cubicBezTo>
                  <a:pt x="5548" y="1007"/>
                  <a:pt x="5548" y="1007"/>
                  <a:pt x="5548" y="1007"/>
                </a:cubicBezTo>
                <a:cubicBezTo>
                  <a:pt x="5540" y="1009"/>
                  <a:pt x="5540" y="1009"/>
                  <a:pt x="5540" y="1009"/>
                </a:cubicBezTo>
                <a:cubicBezTo>
                  <a:pt x="5524" y="1013"/>
                  <a:pt x="5524" y="1013"/>
                  <a:pt x="5524" y="1013"/>
                </a:cubicBezTo>
                <a:cubicBezTo>
                  <a:pt x="5503" y="1022"/>
                  <a:pt x="5503" y="1022"/>
                  <a:pt x="5503" y="1022"/>
                </a:cubicBezTo>
                <a:cubicBezTo>
                  <a:pt x="5503" y="1022"/>
                  <a:pt x="5494" y="1033"/>
                  <a:pt x="5492" y="1034"/>
                </a:cubicBezTo>
                <a:cubicBezTo>
                  <a:pt x="5491" y="1036"/>
                  <a:pt x="5486" y="1042"/>
                  <a:pt x="5486" y="1046"/>
                </a:cubicBezTo>
                <a:cubicBezTo>
                  <a:pt x="5486" y="1049"/>
                  <a:pt x="5488" y="1057"/>
                  <a:pt x="5488" y="1057"/>
                </a:cubicBezTo>
                <a:cubicBezTo>
                  <a:pt x="5488" y="1057"/>
                  <a:pt x="5498" y="1066"/>
                  <a:pt x="5501" y="1067"/>
                </a:cubicBezTo>
                <a:cubicBezTo>
                  <a:pt x="5505" y="1067"/>
                  <a:pt x="5519" y="1066"/>
                  <a:pt x="5519" y="1066"/>
                </a:cubicBezTo>
                <a:cubicBezTo>
                  <a:pt x="5539" y="1067"/>
                  <a:pt x="5539" y="1067"/>
                  <a:pt x="5539" y="1067"/>
                </a:cubicBezTo>
                <a:cubicBezTo>
                  <a:pt x="5539" y="1067"/>
                  <a:pt x="5551" y="1066"/>
                  <a:pt x="5553" y="1066"/>
                </a:cubicBezTo>
                <a:cubicBezTo>
                  <a:pt x="5556" y="1066"/>
                  <a:pt x="5566" y="1064"/>
                  <a:pt x="5571" y="1064"/>
                </a:cubicBezTo>
                <a:cubicBezTo>
                  <a:pt x="5576" y="1064"/>
                  <a:pt x="5585" y="1060"/>
                  <a:pt x="5585" y="1060"/>
                </a:cubicBezTo>
                <a:cubicBezTo>
                  <a:pt x="5585" y="1060"/>
                  <a:pt x="5590" y="1057"/>
                  <a:pt x="5592" y="1056"/>
                </a:cubicBezTo>
                <a:cubicBezTo>
                  <a:pt x="5595" y="1055"/>
                  <a:pt x="5599" y="1051"/>
                  <a:pt x="5602" y="1051"/>
                </a:cubicBezTo>
                <a:cubicBezTo>
                  <a:pt x="5605" y="1050"/>
                  <a:pt x="5609" y="1049"/>
                  <a:pt x="5609" y="1049"/>
                </a:cubicBezTo>
                <a:cubicBezTo>
                  <a:pt x="5616" y="1051"/>
                  <a:pt x="5616" y="1051"/>
                  <a:pt x="5616" y="1051"/>
                </a:cubicBezTo>
                <a:cubicBezTo>
                  <a:pt x="5627" y="1058"/>
                  <a:pt x="5627" y="1058"/>
                  <a:pt x="5627" y="1058"/>
                </a:cubicBezTo>
                <a:cubicBezTo>
                  <a:pt x="5627" y="1058"/>
                  <a:pt x="5639" y="1060"/>
                  <a:pt x="5642" y="1060"/>
                </a:cubicBezTo>
                <a:cubicBezTo>
                  <a:pt x="5644" y="1060"/>
                  <a:pt x="5648" y="1059"/>
                  <a:pt x="5650" y="1059"/>
                </a:cubicBezTo>
                <a:cubicBezTo>
                  <a:pt x="5652" y="1058"/>
                  <a:pt x="5660" y="1053"/>
                  <a:pt x="5660" y="1053"/>
                </a:cubicBezTo>
                <a:cubicBezTo>
                  <a:pt x="5670" y="1048"/>
                  <a:pt x="5670" y="1048"/>
                  <a:pt x="5670" y="1048"/>
                </a:cubicBezTo>
                <a:cubicBezTo>
                  <a:pt x="5682" y="1048"/>
                  <a:pt x="5682" y="1048"/>
                  <a:pt x="5682" y="1048"/>
                </a:cubicBezTo>
                <a:cubicBezTo>
                  <a:pt x="5688" y="1052"/>
                  <a:pt x="5688" y="1052"/>
                  <a:pt x="5688" y="1052"/>
                </a:cubicBezTo>
                <a:cubicBezTo>
                  <a:pt x="5698" y="1052"/>
                  <a:pt x="5698" y="1052"/>
                  <a:pt x="5698" y="1052"/>
                </a:cubicBezTo>
                <a:cubicBezTo>
                  <a:pt x="5705" y="1052"/>
                  <a:pt x="5705" y="1052"/>
                  <a:pt x="5705" y="1052"/>
                </a:cubicBezTo>
                <a:cubicBezTo>
                  <a:pt x="5711" y="1057"/>
                  <a:pt x="5711" y="1057"/>
                  <a:pt x="5711" y="1057"/>
                </a:cubicBezTo>
                <a:cubicBezTo>
                  <a:pt x="5714" y="1068"/>
                  <a:pt x="5714" y="1068"/>
                  <a:pt x="5714" y="1068"/>
                </a:cubicBezTo>
                <a:cubicBezTo>
                  <a:pt x="5714" y="1068"/>
                  <a:pt x="5718" y="1080"/>
                  <a:pt x="5719" y="1082"/>
                </a:cubicBezTo>
                <a:cubicBezTo>
                  <a:pt x="5720" y="1085"/>
                  <a:pt x="5724" y="1091"/>
                  <a:pt x="5727" y="1095"/>
                </a:cubicBezTo>
                <a:cubicBezTo>
                  <a:pt x="5729" y="1098"/>
                  <a:pt x="5732" y="1100"/>
                  <a:pt x="5732" y="1100"/>
                </a:cubicBezTo>
                <a:cubicBezTo>
                  <a:pt x="5732" y="1100"/>
                  <a:pt x="5736" y="1100"/>
                  <a:pt x="5738" y="1101"/>
                </a:cubicBezTo>
                <a:cubicBezTo>
                  <a:pt x="5740" y="1102"/>
                  <a:pt x="5754" y="1105"/>
                  <a:pt x="5754" y="1105"/>
                </a:cubicBezTo>
                <a:cubicBezTo>
                  <a:pt x="5754" y="1105"/>
                  <a:pt x="5764" y="1108"/>
                  <a:pt x="5765" y="1110"/>
                </a:cubicBezTo>
                <a:cubicBezTo>
                  <a:pt x="5767" y="1112"/>
                  <a:pt x="5768" y="1118"/>
                  <a:pt x="5768" y="1118"/>
                </a:cubicBezTo>
                <a:cubicBezTo>
                  <a:pt x="5755" y="1127"/>
                  <a:pt x="5755" y="1127"/>
                  <a:pt x="5755" y="1127"/>
                </a:cubicBezTo>
                <a:cubicBezTo>
                  <a:pt x="5745" y="1128"/>
                  <a:pt x="5745" y="1128"/>
                  <a:pt x="5745" y="1128"/>
                </a:cubicBezTo>
                <a:cubicBezTo>
                  <a:pt x="5742" y="1137"/>
                  <a:pt x="5742" y="1137"/>
                  <a:pt x="5742" y="1137"/>
                </a:cubicBezTo>
                <a:cubicBezTo>
                  <a:pt x="5748" y="1146"/>
                  <a:pt x="5748" y="1146"/>
                  <a:pt x="5748" y="1146"/>
                </a:cubicBezTo>
                <a:cubicBezTo>
                  <a:pt x="5761" y="1151"/>
                  <a:pt x="5761" y="1151"/>
                  <a:pt x="5761" y="1151"/>
                </a:cubicBezTo>
                <a:cubicBezTo>
                  <a:pt x="5785" y="1161"/>
                  <a:pt x="5785" y="1161"/>
                  <a:pt x="5785" y="1161"/>
                </a:cubicBezTo>
                <a:cubicBezTo>
                  <a:pt x="5797" y="1167"/>
                  <a:pt x="5797" y="1167"/>
                  <a:pt x="5797" y="1167"/>
                </a:cubicBezTo>
                <a:cubicBezTo>
                  <a:pt x="5818" y="1168"/>
                  <a:pt x="5818" y="1168"/>
                  <a:pt x="5818" y="1168"/>
                </a:cubicBezTo>
                <a:cubicBezTo>
                  <a:pt x="5828" y="1172"/>
                  <a:pt x="5828" y="1172"/>
                  <a:pt x="5828" y="1172"/>
                </a:cubicBezTo>
                <a:cubicBezTo>
                  <a:pt x="5831" y="1178"/>
                  <a:pt x="5831" y="1178"/>
                  <a:pt x="5831" y="1178"/>
                </a:cubicBezTo>
                <a:cubicBezTo>
                  <a:pt x="5834" y="1184"/>
                  <a:pt x="5834" y="1184"/>
                  <a:pt x="5834" y="1184"/>
                </a:cubicBezTo>
                <a:cubicBezTo>
                  <a:pt x="5855" y="1196"/>
                  <a:pt x="5855" y="1196"/>
                  <a:pt x="5855" y="1196"/>
                </a:cubicBezTo>
                <a:cubicBezTo>
                  <a:pt x="5886" y="1203"/>
                  <a:pt x="5886" y="1203"/>
                  <a:pt x="5886" y="1203"/>
                </a:cubicBezTo>
                <a:cubicBezTo>
                  <a:pt x="5905" y="1207"/>
                  <a:pt x="5905" y="1207"/>
                  <a:pt x="5905" y="1207"/>
                </a:cubicBezTo>
                <a:cubicBezTo>
                  <a:pt x="5939" y="1217"/>
                  <a:pt x="5939" y="1217"/>
                  <a:pt x="5939" y="1217"/>
                </a:cubicBezTo>
                <a:cubicBezTo>
                  <a:pt x="5949" y="1223"/>
                  <a:pt x="5949" y="1223"/>
                  <a:pt x="5949" y="1223"/>
                </a:cubicBezTo>
                <a:cubicBezTo>
                  <a:pt x="5949" y="1223"/>
                  <a:pt x="5960" y="1224"/>
                  <a:pt x="5962" y="1224"/>
                </a:cubicBezTo>
                <a:cubicBezTo>
                  <a:pt x="5964" y="1224"/>
                  <a:pt x="5975" y="1223"/>
                  <a:pt x="5975" y="1223"/>
                </a:cubicBezTo>
                <a:cubicBezTo>
                  <a:pt x="5977" y="1215"/>
                  <a:pt x="5977" y="1215"/>
                  <a:pt x="5977" y="1215"/>
                </a:cubicBezTo>
                <a:cubicBezTo>
                  <a:pt x="5979" y="1209"/>
                  <a:pt x="5979" y="1209"/>
                  <a:pt x="5979" y="1209"/>
                </a:cubicBezTo>
                <a:cubicBezTo>
                  <a:pt x="5985" y="1205"/>
                  <a:pt x="5985" y="1205"/>
                  <a:pt x="5985" y="1205"/>
                </a:cubicBezTo>
                <a:cubicBezTo>
                  <a:pt x="5987" y="1199"/>
                  <a:pt x="5987" y="1199"/>
                  <a:pt x="5987" y="1199"/>
                </a:cubicBezTo>
                <a:cubicBezTo>
                  <a:pt x="5981" y="1193"/>
                  <a:pt x="5981" y="1193"/>
                  <a:pt x="5981" y="1193"/>
                </a:cubicBezTo>
                <a:cubicBezTo>
                  <a:pt x="5973" y="1184"/>
                  <a:pt x="5973" y="1184"/>
                  <a:pt x="5973" y="1184"/>
                </a:cubicBezTo>
                <a:cubicBezTo>
                  <a:pt x="5969" y="1175"/>
                  <a:pt x="5969" y="1175"/>
                  <a:pt x="5969" y="1175"/>
                </a:cubicBezTo>
                <a:cubicBezTo>
                  <a:pt x="5965" y="1170"/>
                  <a:pt x="5965" y="1170"/>
                  <a:pt x="5965" y="1170"/>
                </a:cubicBezTo>
                <a:cubicBezTo>
                  <a:pt x="5958" y="1168"/>
                  <a:pt x="5958" y="1168"/>
                  <a:pt x="5958" y="1168"/>
                </a:cubicBezTo>
                <a:cubicBezTo>
                  <a:pt x="5948" y="1153"/>
                  <a:pt x="5948" y="1153"/>
                  <a:pt x="5948" y="1153"/>
                </a:cubicBezTo>
                <a:cubicBezTo>
                  <a:pt x="5937" y="1147"/>
                  <a:pt x="5937" y="1147"/>
                  <a:pt x="5937" y="1147"/>
                </a:cubicBezTo>
                <a:cubicBezTo>
                  <a:pt x="5929" y="1144"/>
                  <a:pt x="5929" y="1144"/>
                  <a:pt x="5929" y="1144"/>
                </a:cubicBezTo>
                <a:cubicBezTo>
                  <a:pt x="5917" y="1139"/>
                  <a:pt x="5917" y="1139"/>
                  <a:pt x="5917" y="1139"/>
                </a:cubicBezTo>
                <a:cubicBezTo>
                  <a:pt x="5913" y="1129"/>
                  <a:pt x="5913" y="1129"/>
                  <a:pt x="5913" y="1129"/>
                </a:cubicBezTo>
                <a:cubicBezTo>
                  <a:pt x="5906" y="1120"/>
                  <a:pt x="5906" y="1120"/>
                  <a:pt x="5906" y="1120"/>
                </a:cubicBezTo>
                <a:cubicBezTo>
                  <a:pt x="5901" y="1110"/>
                  <a:pt x="5901" y="1110"/>
                  <a:pt x="5901" y="1110"/>
                </a:cubicBezTo>
                <a:cubicBezTo>
                  <a:pt x="5902" y="1102"/>
                  <a:pt x="5902" y="1102"/>
                  <a:pt x="5902" y="1102"/>
                </a:cubicBezTo>
                <a:cubicBezTo>
                  <a:pt x="5908" y="1099"/>
                  <a:pt x="5908" y="1099"/>
                  <a:pt x="5908" y="1099"/>
                </a:cubicBezTo>
                <a:cubicBezTo>
                  <a:pt x="5918" y="1103"/>
                  <a:pt x="5918" y="1103"/>
                  <a:pt x="5918" y="1103"/>
                </a:cubicBezTo>
                <a:cubicBezTo>
                  <a:pt x="5928" y="1109"/>
                  <a:pt x="5928" y="1109"/>
                  <a:pt x="5928" y="1109"/>
                </a:cubicBezTo>
                <a:cubicBezTo>
                  <a:pt x="5937" y="1119"/>
                  <a:pt x="5937" y="1119"/>
                  <a:pt x="5937" y="1119"/>
                </a:cubicBezTo>
                <a:cubicBezTo>
                  <a:pt x="5943" y="1125"/>
                  <a:pt x="5943" y="1125"/>
                  <a:pt x="5943" y="1125"/>
                </a:cubicBezTo>
                <a:cubicBezTo>
                  <a:pt x="5948" y="1123"/>
                  <a:pt x="5948" y="1123"/>
                  <a:pt x="5948" y="1123"/>
                </a:cubicBezTo>
                <a:cubicBezTo>
                  <a:pt x="5948" y="1114"/>
                  <a:pt x="5948" y="1114"/>
                  <a:pt x="5948" y="1114"/>
                </a:cubicBezTo>
                <a:cubicBezTo>
                  <a:pt x="5951" y="1106"/>
                  <a:pt x="5951" y="1106"/>
                  <a:pt x="5951" y="1106"/>
                </a:cubicBezTo>
                <a:cubicBezTo>
                  <a:pt x="5955" y="1106"/>
                  <a:pt x="5955" y="1106"/>
                  <a:pt x="5955" y="1106"/>
                </a:cubicBezTo>
                <a:cubicBezTo>
                  <a:pt x="5960" y="1115"/>
                  <a:pt x="5960" y="1115"/>
                  <a:pt x="5960" y="1115"/>
                </a:cubicBezTo>
                <a:cubicBezTo>
                  <a:pt x="5962" y="1125"/>
                  <a:pt x="5962" y="1125"/>
                  <a:pt x="5962" y="1125"/>
                </a:cubicBezTo>
                <a:cubicBezTo>
                  <a:pt x="5971" y="1135"/>
                  <a:pt x="5971" y="1135"/>
                  <a:pt x="5971" y="1135"/>
                </a:cubicBezTo>
                <a:cubicBezTo>
                  <a:pt x="5980" y="1142"/>
                  <a:pt x="5980" y="1142"/>
                  <a:pt x="5980" y="1142"/>
                </a:cubicBezTo>
                <a:cubicBezTo>
                  <a:pt x="5988" y="1147"/>
                  <a:pt x="5988" y="1147"/>
                  <a:pt x="5988" y="1147"/>
                </a:cubicBezTo>
                <a:cubicBezTo>
                  <a:pt x="5998" y="1149"/>
                  <a:pt x="5998" y="1149"/>
                  <a:pt x="5998" y="1149"/>
                </a:cubicBezTo>
                <a:cubicBezTo>
                  <a:pt x="6005" y="1150"/>
                  <a:pt x="6005" y="1150"/>
                  <a:pt x="6005" y="1150"/>
                </a:cubicBezTo>
                <a:cubicBezTo>
                  <a:pt x="6015" y="1156"/>
                  <a:pt x="6015" y="1156"/>
                  <a:pt x="6015" y="1156"/>
                </a:cubicBezTo>
                <a:cubicBezTo>
                  <a:pt x="6026" y="1163"/>
                  <a:pt x="6026" y="1163"/>
                  <a:pt x="6026" y="1163"/>
                </a:cubicBezTo>
                <a:cubicBezTo>
                  <a:pt x="6033" y="1167"/>
                  <a:pt x="6033" y="1167"/>
                  <a:pt x="6033" y="1167"/>
                </a:cubicBezTo>
                <a:cubicBezTo>
                  <a:pt x="6039" y="1173"/>
                  <a:pt x="6039" y="1173"/>
                  <a:pt x="6039" y="1173"/>
                </a:cubicBezTo>
                <a:cubicBezTo>
                  <a:pt x="6040" y="1177"/>
                  <a:pt x="6040" y="1177"/>
                  <a:pt x="6040" y="1177"/>
                </a:cubicBezTo>
                <a:cubicBezTo>
                  <a:pt x="6047" y="1178"/>
                  <a:pt x="6047" y="1178"/>
                  <a:pt x="6047" y="1178"/>
                </a:cubicBezTo>
                <a:cubicBezTo>
                  <a:pt x="6052" y="1174"/>
                  <a:pt x="6052" y="1174"/>
                  <a:pt x="6052" y="1174"/>
                </a:cubicBezTo>
                <a:cubicBezTo>
                  <a:pt x="6054" y="1167"/>
                  <a:pt x="6054" y="1167"/>
                  <a:pt x="6054" y="1167"/>
                </a:cubicBezTo>
                <a:cubicBezTo>
                  <a:pt x="6050" y="1160"/>
                  <a:pt x="6050" y="1160"/>
                  <a:pt x="6050" y="1160"/>
                </a:cubicBezTo>
                <a:cubicBezTo>
                  <a:pt x="6053" y="1154"/>
                  <a:pt x="6053" y="1154"/>
                  <a:pt x="6053" y="1154"/>
                </a:cubicBezTo>
                <a:cubicBezTo>
                  <a:pt x="6058" y="1153"/>
                  <a:pt x="6058" y="1153"/>
                  <a:pt x="6058" y="1153"/>
                </a:cubicBezTo>
                <a:cubicBezTo>
                  <a:pt x="6063" y="1156"/>
                  <a:pt x="6063" y="1156"/>
                  <a:pt x="6063" y="1156"/>
                </a:cubicBezTo>
                <a:cubicBezTo>
                  <a:pt x="6069" y="1160"/>
                  <a:pt x="6069" y="1160"/>
                  <a:pt x="6069" y="1160"/>
                </a:cubicBezTo>
                <a:cubicBezTo>
                  <a:pt x="6078" y="1159"/>
                  <a:pt x="6078" y="1159"/>
                  <a:pt x="6078" y="1159"/>
                </a:cubicBezTo>
                <a:cubicBezTo>
                  <a:pt x="6079" y="1149"/>
                  <a:pt x="6079" y="1149"/>
                  <a:pt x="6079" y="1149"/>
                </a:cubicBezTo>
                <a:cubicBezTo>
                  <a:pt x="6074" y="1138"/>
                  <a:pt x="6074" y="1138"/>
                  <a:pt x="6074" y="1138"/>
                </a:cubicBezTo>
                <a:cubicBezTo>
                  <a:pt x="6073" y="1123"/>
                  <a:pt x="6073" y="1123"/>
                  <a:pt x="6073" y="1123"/>
                </a:cubicBezTo>
                <a:cubicBezTo>
                  <a:pt x="6080" y="1112"/>
                  <a:pt x="6080" y="1112"/>
                  <a:pt x="6080" y="1112"/>
                </a:cubicBezTo>
                <a:cubicBezTo>
                  <a:pt x="6090" y="1108"/>
                  <a:pt x="6090" y="1108"/>
                  <a:pt x="6090" y="1108"/>
                </a:cubicBezTo>
                <a:cubicBezTo>
                  <a:pt x="6093" y="1114"/>
                  <a:pt x="6093" y="1114"/>
                  <a:pt x="6093" y="1114"/>
                </a:cubicBezTo>
                <a:cubicBezTo>
                  <a:pt x="6093" y="1120"/>
                  <a:pt x="6093" y="1120"/>
                  <a:pt x="6093" y="1120"/>
                </a:cubicBezTo>
                <a:cubicBezTo>
                  <a:pt x="6090" y="1130"/>
                  <a:pt x="6090" y="1130"/>
                  <a:pt x="6090" y="1130"/>
                </a:cubicBezTo>
                <a:cubicBezTo>
                  <a:pt x="6092" y="1135"/>
                  <a:pt x="6092" y="1135"/>
                  <a:pt x="6092" y="1135"/>
                </a:cubicBezTo>
                <a:cubicBezTo>
                  <a:pt x="6100" y="1135"/>
                  <a:pt x="6100" y="1135"/>
                  <a:pt x="6100" y="1135"/>
                </a:cubicBezTo>
                <a:cubicBezTo>
                  <a:pt x="6106" y="1128"/>
                  <a:pt x="6106" y="1128"/>
                  <a:pt x="6106" y="1128"/>
                </a:cubicBezTo>
                <a:cubicBezTo>
                  <a:pt x="6112" y="1114"/>
                  <a:pt x="6112" y="1114"/>
                  <a:pt x="6112" y="1114"/>
                </a:cubicBezTo>
                <a:cubicBezTo>
                  <a:pt x="6111" y="1108"/>
                  <a:pt x="6111" y="1108"/>
                  <a:pt x="6111" y="1108"/>
                </a:cubicBezTo>
                <a:cubicBezTo>
                  <a:pt x="6105" y="1098"/>
                  <a:pt x="6105" y="1098"/>
                  <a:pt x="6105" y="1098"/>
                </a:cubicBezTo>
                <a:cubicBezTo>
                  <a:pt x="6104" y="1091"/>
                  <a:pt x="6104" y="1091"/>
                  <a:pt x="6104" y="1091"/>
                </a:cubicBezTo>
                <a:cubicBezTo>
                  <a:pt x="6099" y="1080"/>
                  <a:pt x="6099" y="1080"/>
                  <a:pt x="6099" y="1080"/>
                </a:cubicBezTo>
                <a:cubicBezTo>
                  <a:pt x="6100" y="1074"/>
                  <a:pt x="6100" y="1074"/>
                  <a:pt x="6100" y="1074"/>
                </a:cubicBezTo>
                <a:cubicBezTo>
                  <a:pt x="6108" y="1067"/>
                  <a:pt x="6108" y="1067"/>
                  <a:pt x="6108" y="1067"/>
                </a:cubicBezTo>
                <a:cubicBezTo>
                  <a:pt x="6115" y="1063"/>
                  <a:pt x="6115" y="1063"/>
                  <a:pt x="6115" y="1063"/>
                </a:cubicBezTo>
                <a:cubicBezTo>
                  <a:pt x="6115" y="1052"/>
                  <a:pt x="6115" y="1052"/>
                  <a:pt x="6115" y="1052"/>
                </a:cubicBezTo>
                <a:cubicBezTo>
                  <a:pt x="6108" y="1051"/>
                  <a:pt x="6108" y="1051"/>
                  <a:pt x="6108" y="1051"/>
                </a:cubicBezTo>
                <a:cubicBezTo>
                  <a:pt x="6097" y="1057"/>
                  <a:pt x="6097" y="1057"/>
                  <a:pt x="6097" y="1057"/>
                </a:cubicBezTo>
                <a:cubicBezTo>
                  <a:pt x="6090" y="1056"/>
                  <a:pt x="6090" y="1056"/>
                  <a:pt x="6090" y="1056"/>
                </a:cubicBezTo>
                <a:cubicBezTo>
                  <a:pt x="6091" y="1050"/>
                  <a:pt x="6091" y="1050"/>
                  <a:pt x="6091" y="1050"/>
                </a:cubicBezTo>
                <a:cubicBezTo>
                  <a:pt x="6099" y="1046"/>
                  <a:pt x="6099" y="1046"/>
                  <a:pt x="6099" y="1046"/>
                </a:cubicBezTo>
                <a:cubicBezTo>
                  <a:pt x="6102" y="1040"/>
                  <a:pt x="6102" y="1040"/>
                  <a:pt x="6102" y="1040"/>
                </a:cubicBezTo>
                <a:cubicBezTo>
                  <a:pt x="6098" y="1031"/>
                  <a:pt x="6098" y="1031"/>
                  <a:pt x="6098" y="1031"/>
                </a:cubicBezTo>
                <a:cubicBezTo>
                  <a:pt x="6091" y="1031"/>
                  <a:pt x="6091" y="1031"/>
                  <a:pt x="6091" y="1031"/>
                </a:cubicBezTo>
                <a:cubicBezTo>
                  <a:pt x="6083" y="1033"/>
                  <a:pt x="6083" y="1033"/>
                  <a:pt x="6083" y="1033"/>
                </a:cubicBezTo>
                <a:cubicBezTo>
                  <a:pt x="6073" y="1031"/>
                  <a:pt x="6073" y="1031"/>
                  <a:pt x="6073" y="1031"/>
                </a:cubicBezTo>
                <a:cubicBezTo>
                  <a:pt x="6063" y="1023"/>
                  <a:pt x="6063" y="1023"/>
                  <a:pt x="6063" y="1023"/>
                </a:cubicBezTo>
                <a:cubicBezTo>
                  <a:pt x="6051" y="1013"/>
                  <a:pt x="6051" y="1013"/>
                  <a:pt x="6051" y="1013"/>
                </a:cubicBezTo>
                <a:cubicBezTo>
                  <a:pt x="6049" y="1004"/>
                  <a:pt x="6049" y="1004"/>
                  <a:pt x="6049" y="1004"/>
                </a:cubicBezTo>
                <a:cubicBezTo>
                  <a:pt x="6050" y="992"/>
                  <a:pt x="6050" y="992"/>
                  <a:pt x="6050" y="992"/>
                </a:cubicBezTo>
                <a:cubicBezTo>
                  <a:pt x="6054" y="986"/>
                  <a:pt x="6054" y="986"/>
                  <a:pt x="6054" y="986"/>
                </a:cubicBezTo>
                <a:cubicBezTo>
                  <a:pt x="6051" y="979"/>
                  <a:pt x="6051" y="979"/>
                  <a:pt x="6051" y="979"/>
                </a:cubicBezTo>
                <a:cubicBezTo>
                  <a:pt x="6038" y="981"/>
                  <a:pt x="6038" y="981"/>
                  <a:pt x="6038" y="981"/>
                </a:cubicBezTo>
                <a:cubicBezTo>
                  <a:pt x="6030" y="981"/>
                  <a:pt x="6030" y="981"/>
                  <a:pt x="6030" y="981"/>
                </a:cubicBezTo>
                <a:cubicBezTo>
                  <a:pt x="6025" y="973"/>
                  <a:pt x="6025" y="973"/>
                  <a:pt x="6025" y="973"/>
                </a:cubicBezTo>
                <a:cubicBezTo>
                  <a:pt x="6027" y="966"/>
                  <a:pt x="6027" y="966"/>
                  <a:pt x="6027" y="966"/>
                </a:cubicBezTo>
                <a:cubicBezTo>
                  <a:pt x="6032" y="962"/>
                  <a:pt x="6032" y="962"/>
                  <a:pt x="6032" y="962"/>
                </a:cubicBezTo>
                <a:cubicBezTo>
                  <a:pt x="6040" y="964"/>
                  <a:pt x="6040" y="964"/>
                  <a:pt x="6040" y="964"/>
                </a:cubicBezTo>
                <a:cubicBezTo>
                  <a:pt x="6046" y="968"/>
                  <a:pt x="6046" y="968"/>
                  <a:pt x="6046" y="968"/>
                </a:cubicBezTo>
                <a:cubicBezTo>
                  <a:pt x="6059" y="967"/>
                  <a:pt x="6059" y="967"/>
                  <a:pt x="6059" y="967"/>
                </a:cubicBezTo>
                <a:cubicBezTo>
                  <a:pt x="6070" y="963"/>
                  <a:pt x="6070" y="963"/>
                  <a:pt x="6070" y="963"/>
                </a:cubicBezTo>
                <a:cubicBezTo>
                  <a:pt x="6071" y="952"/>
                  <a:pt x="6071" y="952"/>
                  <a:pt x="6071" y="952"/>
                </a:cubicBezTo>
                <a:cubicBezTo>
                  <a:pt x="6063" y="946"/>
                  <a:pt x="6063" y="946"/>
                  <a:pt x="6063" y="946"/>
                </a:cubicBezTo>
                <a:cubicBezTo>
                  <a:pt x="6062" y="938"/>
                  <a:pt x="6062" y="938"/>
                  <a:pt x="6062" y="938"/>
                </a:cubicBezTo>
                <a:cubicBezTo>
                  <a:pt x="6065" y="934"/>
                  <a:pt x="6065" y="934"/>
                  <a:pt x="6065" y="934"/>
                </a:cubicBezTo>
                <a:cubicBezTo>
                  <a:pt x="6071" y="937"/>
                  <a:pt x="6071" y="937"/>
                  <a:pt x="6071" y="937"/>
                </a:cubicBezTo>
                <a:cubicBezTo>
                  <a:pt x="6077" y="941"/>
                  <a:pt x="6077" y="941"/>
                  <a:pt x="6077" y="941"/>
                </a:cubicBezTo>
                <a:cubicBezTo>
                  <a:pt x="6089" y="943"/>
                  <a:pt x="6089" y="943"/>
                  <a:pt x="6089" y="943"/>
                </a:cubicBezTo>
                <a:cubicBezTo>
                  <a:pt x="6095" y="937"/>
                  <a:pt x="6095" y="937"/>
                  <a:pt x="6095" y="937"/>
                </a:cubicBezTo>
                <a:cubicBezTo>
                  <a:pt x="6101" y="932"/>
                  <a:pt x="6101" y="932"/>
                  <a:pt x="6101" y="932"/>
                </a:cubicBezTo>
                <a:cubicBezTo>
                  <a:pt x="6109" y="929"/>
                  <a:pt x="6109" y="929"/>
                  <a:pt x="6109" y="929"/>
                </a:cubicBezTo>
                <a:cubicBezTo>
                  <a:pt x="6118" y="933"/>
                  <a:pt x="6118" y="933"/>
                  <a:pt x="6118" y="933"/>
                </a:cubicBezTo>
                <a:cubicBezTo>
                  <a:pt x="6119" y="938"/>
                  <a:pt x="6119" y="938"/>
                  <a:pt x="6119" y="938"/>
                </a:cubicBezTo>
                <a:cubicBezTo>
                  <a:pt x="6122" y="944"/>
                  <a:pt x="6122" y="944"/>
                  <a:pt x="6122" y="944"/>
                </a:cubicBezTo>
                <a:cubicBezTo>
                  <a:pt x="6127" y="949"/>
                  <a:pt x="6127" y="949"/>
                  <a:pt x="6127" y="949"/>
                </a:cubicBezTo>
                <a:cubicBezTo>
                  <a:pt x="6127" y="949"/>
                  <a:pt x="6131" y="948"/>
                  <a:pt x="6133" y="951"/>
                </a:cubicBezTo>
                <a:cubicBezTo>
                  <a:pt x="6135" y="954"/>
                  <a:pt x="6137" y="958"/>
                  <a:pt x="6137" y="958"/>
                </a:cubicBezTo>
                <a:cubicBezTo>
                  <a:pt x="6140" y="964"/>
                  <a:pt x="6140" y="964"/>
                  <a:pt x="6140" y="964"/>
                </a:cubicBezTo>
                <a:cubicBezTo>
                  <a:pt x="6146" y="966"/>
                  <a:pt x="6146" y="966"/>
                  <a:pt x="6146" y="966"/>
                </a:cubicBezTo>
                <a:cubicBezTo>
                  <a:pt x="6152" y="965"/>
                  <a:pt x="6152" y="965"/>
                  <a:pt x="6152" y="965"/>
                </a:cubicBezTo>
                <a:cubicBezTo>
                  <a:pt x="6155" y="966"/>
                  <a:pt x="6155" y="966"/>
                  <a:pt x="6155" y="966"/>
                </a:cubicBezTo>
                <a:cubicBezTo>
                  <a:pt x="6155" y="969"/>
                  <a:pt x="6155" y="969"/>
                  <a:pt x="6155" y="969"/>
                </a:cubicBezTo>
                <a:cubicBezTo>
                  <a:pt x="6150" y="973"/>
                  <a:pt x="6150" y="973"/>
                  <a:pt x="6150" y="973"/>
                </a:cubicBezTo>
                <a:cubicBezTo>
                  <a:pt x="6150" y="973"/>
                  <a:pt x="6148" y="983"/>
                  <a:pt x="6148" y="984"/>
                </a:cubicBezTo>
                <a:cubicBezTo>
                  <a:pt x="6148" y="986"/>
                  <a:pt x="6151" y="994"/>
                  <a:pt x="6152" y="995"/>
                </a:cubicBezTo>
                <a:cubicBezTo>
                  <a:pt x="6153" y="997"/>
                  <a:pt x="6160" y="1009"/>
                  <a:pt x="6160" y="1009"/>
                </a:cubicBezTo>
                <a:cubicBezTo>
                  <a:pt x="6164" y="1015"/>
                  <a:pt x="6164" y="1015"/>
                  <a:pt x="6164" y="1015"/>
                </a:cubicBezTo>
                <a:cubicBezTo>
                  <a:pt x="6171" y="1016"/>
                  <a:pt x="6171" y="1016"/>
                  <a:pt x="6171" y="1016"/>
                </a:cubicBezTo>
                <a:cubicBezTo>
                  <a:pt x="6178" y="1015"/>
                  <a:pt x="6178" y="1015"/>
                  <a:pt x="6178" y="1015"/>
                </a:cubicBezTo>
                <a:cubicBezTo>
                  <a:pt x="6185" y="1016"/>
                  <a:pt x="6185" y="1016"/>
                  <a:pt x="6185" y="1016"/>
                </a:cubicBezTo>
                <a:cubicBezTo>
                  <a:pt x="6196" y="1020"/>
                  <a:pt x="6196" y="1020"/>
                  <a:pt x="6196" y="1020"/>
                </a:cubicBezTo>
                <a:cubicBezTo>
                  <a:pt x="6201" y="1027"/>
                  <a:pt x="6201" y="1027"/>
                  <a:pt x="6201" y="1027"/>
                </a:cubicBezTo>
                <a:cubicBezTo>
                  <a:pt x="6209" y="1028"/>
                  <a:pt x="6209" y="1028"/>
                  <a:pt x="6209" y="1028"/>
                </a:cubicBezTo>
                <a:cubicBezTo>
                  <a:pt x="6221" y="1019"/>
                  <a:pt x="6221" y="1019"/>
                  <a:pt x="6221" y="1019"/>
                </a:cubicBezTo>
                <a:cubicBezTo>
                  <a:pt x="6221" y="1019"/>
                  <a:pt x="6231" y="1014"/>
                  <a:pt x="6231" y="1012"/>
                </a:cubicBezTo>
                <a:cubicBezTo>
                  <a:pt x="6232" y="1009"/>
                  <a:pt x="6233" y="999"/>
                  <a:pt x="6233" y="999"/>
                </a:cubicBezTo>
                <a:cubicBezTo>
                  <a:pt x="6233" y="991"/>
                  <a:pt x="6233" y="991"/>
                  <a:pt x="6233" y="991"/>
                </a:cubicBezTo>
                <a:cubicBezTo>
                  <a:pt x="6243" y="981"/>
                  <a:pt x="6243" y="981"/>
                  <a:pt x="6243" y="981"/>
                </a:cubicBezTo>
                <a:cubicBezTo>
                  <a:pt x="6245" y="981"/>
                  <a:pt x="6245" y="981"/>
                  <a:pt x="6245" y="981"/>
                </a:cubicBezTo>
                <a:cubicBezTo>
                  <a:pt x="6262" y="987"/>
                  <a:pt x="6262" y="987"/>
                  <a:pt x="6262" y="987"/>
                </a:cubicBezTo>
                <a:cubicBezTo>
                  <a:pt x="6278" y="983"/>
                  <a:pt x="6278" y="983"/>
                  <a:pt x="6278" y="983"/>
                </a:cubicBezTo>
                <a:cubicBezTo>
                  <a:pt x="6286" y="977"/>
                  <a:pt x="6286" y="977"/>
                  <a:pt x="6286" y="977"/>
                </a:cubicBezTo>
                <a:cubicBezTo>
                  <a:pt x="6297" y="973"/>
                  <a:pt x="6297" y="973"/>
                  <a:pt x="6297" y="973"/>
                </a:cubicBezTo>
                <a:cubicBezTo>
                  <a:pt x="6306" y="961"/>
                  <a:pt x="6306" y="961"/>
                  <a:pt x="6306" y="961"/>
                </a:cubicBezTo>
                <a:cubicBezTo>
                  <a:pt x="6314" y="961"/>
                  <a:pt x="6314" y="961"/>
                  <a:pt x="6314" y="961"/>
                </a:cubicBezTo>
                <a:cubicBezTo>
                  <a:pt x="6323" y="957"/>
                  <a:pt x="6323" y="957"/>
                  <a:pt x="6323" y="957"/>
                </a:cubicBezTo>
                <a:cubicBezTo>
                  <a:pt x="6323" y="950"/>
                  <a:pt x="6323" y="950"/>
                  <a:pt x="6323" y="950"/>
                </a:cubicBezTo>
                <a:cubicBezTo>
                  <a:pt x="6318" y="944"/>
                  <a:pt x="6318" y="944"/>
                  <a:pt x="6318" y="944"/>
                </a:cubicBezTo>
                <a:cubicBezTo>
                  <a:pt x="6323" y="935"/>
                  <a:pt x="6323" y="935"/>
                  <a:pt x="6323" y="935"/>
                </a:cubicBezTo>
                <a:cubicBezTo>
                  <a:pt x="6332" y="936"/>
                  <a:pt x="6332" y="936"/>
                  <a:pt x="6332" y="936"/>
                </a:cubicBezTo>
                <a:cubicBezTo>
                  <a:pt x="6334" y="941"/>
                  <a:pt x="6334" y="941"/>
                  <a:pt x="6334" y="941"/>
                </a:cubicBezTo>
                <a:cubicBezTo>
                  <a:pt x="6343" y="945"/>
                  <a:pt x="6343" y="945"/>
                  <a:pt x="6343" y="945"/>
                </a:cubicBezTo>
                <a:cubicBezTo>
                  <a:pt x="6343" y="945"/>
                  <a:pt x="6355" y="944"/>
                  <a:pt x="6357" y="944"/>
                </a:cubicBezTo>
                <a:cubicBezTo>
                  <a:pt x="6360" y="943"/>
                  <a:pt x="6362" y="935"/>
                  <a:pt x="6362" y="935"/>
                </a:cubicBezTo>
                <a:cubicBezTo>
                  <a:pt x="6364" y="929"/>
                  <a:pt x="6364" y="929"/>
                  <a:pt x="6364" y="929"/>
                </a:cubicBezTo>
                <a:cubicBezTo>
                  <a:pt x="6371" y="927"/>
                  <a:pt x="6371" y="927"/>
                  <a:pt x="6371" y="927"/>
                </a:cubicBezTo>
                <a:cubicBezTo>
                  <a:pt x="6379" y="925"/>
                  <a:pt x="6379" y="925"/>
                  <a:pt x="6379" y="925"/>
                </a:cubicBezTo>
                <a:cubicBezTo>
                  <a:pt x="6382" y="917"/>
                  <a:pt x="6382" y="917"/>
                  <a:pt x="6382" y="917"/>
                </a:cubicBezTo>
                <a:cubicBezTo>
                  <a:pt x="6372" y="905"/>
                  <a:pt x="6372" y="905"/>
                  <a:pt x="6372" y="905"/>
                </a:cubicBezTo>
                <a:cubicBezTo>
                  <a:pt x="6359" y="898"/>
                  <a:pt x="6359" y="898"/>
                  <a:pt x="6359" y="898"/>
                </a:cubicBezTo>
                <a:cubicBezTo>
                  <a:pt x="6345" y="899"/>
                  <a:pt x="6345" y="899"/>
                  <a:pt x="6345" y="899"/>
                </a:cubicBezTo>
                <a:cubicBezTo>
                  <a:pt x="6337" y="907"/>
                  <a:pt x="6337" y="907"/>
                  <a:pt x="6337" y="907"/>
                </a:cubicBezTo>
                <a:cubicBezTo>
                  <a:pt x="6330" y="907"/>
                  <a:pt x="6330" y="907"/>
                  <a:pt x="6330" y="907"/>
                </a:cubicBezTo>
                <a:cubicBezTo>
                  <a:pt x="6319" y="906"/>
                  <a:pt x="6319" y="906"/>
                  <a:pt x="6319" y="906"/>
                </a:cubicBezTo>
                <a:cubicBezTo>
                  <a:pt x="6303" y="905"/>
                  <a:pt x="6303" y="905"/>
                  <a:pt x="6303" y="905"/>
                </a:cubicBezTo>
                <a:cubicBezTo>
                  <a:pt x="6301" y="897"/>
                  <a:pt x="6301" y="897"/>
                  <a:pt x="6301" y="897"/>
                </a:cubicBezTo>
                <a:cubicBezTo>
                  <a:pt x="6307" y="894"/>
                  <a:pt x="6307" y="894"/>
                  <a:pt x="6307" y="894"/>
                </a:cubicBezTo>
                <a:cubicBezTo>
                  <a:pt x="6318" y="892"/>
                  <a:pt x="6318" y="892"/>
                  <a:pt x="6318" y="892"/>
                </a:cubicBezTo>
                <a:cubicBezTo>
                  <a:pt x="6326" y="887"/>
                  <a:pt x="6326" y="887"/>
                  <a:pt x="6326" y="887"/>
                </a:cubicBezTo>
                <a:cubicBezTo>
                  <a:pt x="6325" y="880"/>
                  <a:pt x="6325" y="880"/>
                  <a:pt x="6325" y="880"/>
                </a:cubicBezTo>
                <a:cubicBezTo>
                  <a:pt x="6323" y="876"/>
                  <a:pt x="6323" y="876"/>
                  <a:pt x="6323" y="876"/>
                </a:cubicBezTo>
                <a:cubicBezTo>
                  <a:pt x="6314" y="876"/>
                  <a:pt x="6314" y="876"/>
                  <a:pt x="6314" y="876"/>
                </a:cubicBezTo>
                <a:cubicBezTo>
                  <a:pt x="6305" y="881"/>
                  <a:pt x="6305" y="881"/>
                  <a:pt x="6305" y="881"/>
                </a:cubicBezTo>
                <a:cubicBezTo>
                  <a:pt x="6293" y="886"/>
                  <a:pt x="6293" y="886"/>
                  <a:pt x="6293" y="886"/>
                </a:cubicBezTo>
                <a:cubicBezTo>
                  <a:pt x="6283" y="882"/>
                  <a:pt x="6283" y="882"/>
                  <a:pt x="6283" y="882"/>
                </a:cubicBezTo>
                <a:cubicBezTo>
                  <a:pt x="6282" y="872"/>
                  <a:pt x="6282" y="872"/>
                  <a:pt x="6282" y="872"/>
                </a:cubicBezTo>
                <a:cubicBezTo>
                  <a:pt x="6282" y="861"/>
                  <a:pt x="6282" y="861"/>
                  <a:pt x="6282" y="861"/>
                </a:cubicBezTo>
                <a:cubicBezTo>
                  <a:pt x="6274" y="848"/>
                  <a:pt x="6274" y="848"/>
                  <a:pt x="6274" y="848"/>
                </a:cubicBezTo>
                <a:cubicBezTo>
                  <a:pt x="6264" y="846"/>
                  <a:pt x="6264" y="846"/>
                  <a:pt x="6264" y="846"/>
                </a:cubicBezTo>
                <a:cubicBezTo>
                  <a:pt x="6264" y="846"/>
                  <a:pt x="6254" y="847"/>
                  <a:pt x="6252" y="847"/>
                </a:cubicBezTo>
                <a:cubicBezTo>
                  <a:pt x="6251" y="847"/>
                  <a:pt x="6237" y="843"/>
                  <a:pt x="6237" y="843"/>
                </a:cubicBezTo>
                <a:cubicBezTo>
                  <a:pt x="6219" y="841"/>
                  <a:pt x="6219" y="841"/>
                  <a:pt x="6219" y="841"/>
                </a:cubicBezTo>
                <a:cubicBezTo>
                  <a:pt x="6202" y="835"/>
                  <a:pt x="6202" y="835"/>
                  <a:pt x="6202" y="835"/>
                </a:cubicBezTo>
                <a:cubicBezTo>
                  <a:pt x="6195" y="829"/>
                  <a:pt x="6195" y="829"/>
                  <a:pt x="6195" y="829"/>
                </a:cubicBezTo>
                <a:cubicBezTo>
                  <a:pt x="6187" y="828"/>
                  <a:pt x="6187" y="828"/>
                  <a:pt x="6187" y="828"/>
                </a:cubicBezTo>
                <a:cubicBezTo>
                  <a:pt x="6181" y="824"/>
                  <a:pt x="6181" y="824"/>
                  <a:pt x="6181" y="824"/>
                </a:cubicBezTo>
                <a:cubicBezTo>
                  <a:pt x="6179" y="816"/>
                  <a:pt x="6179" y="816"/>
                  <a:pt x="6179" y="816"/>
                </a:cubicBezTo>
                <a:cubicBezTo>
                  <a:pt x="6163" y="811"/>
                  <a:pt x="6163" y="811"/>
                  <a:pt x="6163" y="811"/>
                </a:cubicBezTo>
                <a:cubicBezTo>
                  <a:pt x="6151" y="806"/>
                  <a:pt x="6151" y="806"/>
                  <a:pt x="6151" y="806"/>
                </a:cubicBezTo>
                <a:cubicBezTo>
                  <a:pt x="6139" y="804"/>
                  <a:pt x="6139" y="804"/>
                  <a:pt x="6139" y="804"/>
                </a:cubicBezTo>
                <a:cubicBezTo>
                  <a:pt x="6130" y="797"/>
                  <a:pt x="6130" y="797"/>
                  <a:pt x="6130" y="797"/>
                </a:cubicBezTo>
                <a:cubicBezTo>
                  <a:pt x="6127" y="790"/>
                  <a:pt x="6127" y="790"/>
                  <a:pt x="6127" y="790"/>
                </a:cubicBezTo>
                <a:cubicBezTo>
                  <a:pt x="6135" y="786"/>
                  <a:pt x="6135" y="786"/>
                  <a:pt x="6135" y="786"/>
                </a:cubicBezTo>
                <a:cubicBezTo>
                  <a:pt x="6135" y="786"/>
                  <a:pt x="6144" y="784"/>
                  <a:pt x="6146" y="784"/>
                </a:cubicBezTo>
                <a:cubicBezTo>
                  <a:pt x="6148" y="784"/>
                  <a:pt x="6154" y="785"/>
                  <a:pt x="6156" y="784"/>
                </a:cubicBezTo>
                <a:cubicBezTo>
                  <a:pt x="6158" y="783"/>
                  <a:pt x="6165" y="777"/>
                  <a:pt x="6165" y="777"/>
                </a:cubicBezTo>
                <a:cubicBezTo>
                  <a:pt x="6162" y="769"/>
                  <a:pt x="6162" y="769"/>
                  <a:pt x="6162" y="769"/>
                </a:cubicBezTo>
                <a:cubicBezTo>
                  <a:pt x="6165" y="760"/>
                  <a:pt x="6165" y="760"/>
                  <a:pt x="6165" y="760"/>
                </a:cubicBezTo>
                <a:cubicBezTo>
                  <a:pt x="6176" y="760"/>
                  <a:pt x="6176" y="760"/>
                  <a:pt x="6176" y="760"/>
                </a:cubicBezTo>
                <a:cubicBezTo>
                  <a:pt x="6186" y="763"/>
                  <a:pt x="6186" y="763"/>
                  <a:pt x="6186" y="763"/>
                </a:cubicBezTo>
                <a:cubicBezTo>
                  <a:pt x="6200" y="765"/>
                  <a:pt x="6200" y="765"/>
                  <a:pt x="6200" y="765"/>
                </a:cubicBezTo>
                <a:cubicBezTo>
                  <a:pt x="6210" y="764"/>
                  <a:pt x="6210" y="764"/>
                  <a:pt x="6210" y="764"/>
                </a:cubicBezTo>
                <a:cubicBezTo>
                  <a:pt x="6217" y="768"/>
                  <a:pt x="6217" y="768"/>
                  <a:pt x="6217" y="768"/>
                </a:cubicBezTo>
                <a:cubicBezTo>
                  <a:pt x="6231" y="769"/>
                  <a:pt x="6231" y="769"/>
                  <a:pt x="6231" y="769"/>
                </a:cubicBezTo>
                <a:cubicBezTo>
                  <a:pt x="6236" y="762"/>
                  <a:pt x="6236" y="762"/>
                  <a:pt x="6236" y="762"/>
                </a:cubicBezTo>
                <a:cubicBezTo>
                  <a:pt x="6228" y="753"/>
                  <a:pt x="6228" y="753"/>
                  <a:pt x="6228" y="753"/>
                </a:cubicBezTo>
                <a:cubicBezTo>
                  <a:pt x="6216" y="750"/>
                  <a:pt x="6216" y="750"/>
                  <a:pt x="6216" y="750"/>
                </a:cubicBezTo>
                <a:cubicBezTo>
                  <a:pt x="6202" y="747"/>
                  <a:pt x="6202" y="747"/>
                  <a:pt x="6202" y="747"/>
                </a:cubicBezTo>
                <a:cubicBezTo>
                  <a:pt x="6185" y="746"/>
                  <a:pt x="6185" y="746"/>
                  <a:pt x="6185" y="746"/>
                </a:cubicBezTo>
                <a:cubicBezTo>
                  <a:pt x="6171" y="746"/>
                  <a:pt x="6171" y="746"/>
                  <a:pt x="6171" y="746"/>
                </a:cubicBezTo>
                <a:cubicBezTo>
                  <a:pt x="6167" y="739"/>
                  <a:pt x="6167" y="739"/>
                  <a:pt x="6167" y="739"/>
                </a:cubicBezTo>
                <a:cubicBezTo>
                  <a:pt x="6173" y="733"/>
                  <a:pt x="6173" y="733"/>
                  <a:pt x="6173" y="733"/>
                </a:cubicBezTo>
                <a:cubicBezTo>
                  <a:pt x="6185" y="730"/>
                  <a:pt x="6185" y="730"/>
                  <a:pt x="6185" y="730"/>
                </a:cubicBezTo>
                <a:cubicBezTo>
                  <a:pt x="6199" y="731"/>
                  <a:pt x="6199" y="731"/>
                  <a:pt x="6199" y="731"/>
                </a:cubicBezTo>
                <a:cubicBezTo>
                  <a:pt x="6199" y="731"/>
                  <a:pt x="6209" y="733"/>
                  <a:pt x="6210" y="734"/>
                </a:cubicBezTo>
                <a:cubicBezTo>
                  <a:pt x="6212" y="735"/>
                  <a:pt x="6228" y="735"/>
                  <a:pt x="6228" y="735"/>
                </a:cubicBezTo>
                <a:cubicBezTo>
                  <a:pt x="6233" y="722"/>
                  <a:pt x="6233" y="722"/>
                  <a:pt x="6233" y="722"/>
                </a:cubicBezTo>
                <a:cubicBezTo>
                  <a:pt x="6229" y="710"/>
                  <a:pt x="6229" y="710"/>
                  <a:pt x="6229" y="710"/>
                </a:cubicBezTo>
                <a:cubicBezTo>
                  <a:pt x="6222" y="701"/>
                  <a:pt x="6222" y="701"/>
                  <a:pt x="6222" y="701"/>
                </a:cubicBezTo>
                <a:cubicBezTo>
                  <a:pt x="6212" y="696"/>
                  <a:pt x="6212" y="696"/>
                  <a:pt x="6212" y="696"/>
                </a:cubicBezTo>
                <a:cubicBezTo>
                  <a:pt x="6199" y="700"/>
                  <a:pt x="6199" y="700"/>
                  <a:pt x="6199" y="700"/>
                </a:cubicBezTo>
                <a:cubicBezTo>
                  <a:pt x="6188" y="707"/>
                  <a:pt x="6188" y="707"/>
                  <a:pt x="6188" y="707"/>
                </a:cubicBezTo>
                <a:cubicBezTo>
                  <a:pt x="6176" y="712"/>
                  <a:pt x="6176" y="712"/>
                  <a:pt x="6176" y="712"/>
                </a:cubicBezTo>
                <a:cubicBezTo>
                  <a:pt x="6166" y="712"/>
                  <a:pt x="6166" y="712"/>
                  <a:pt x="6166" y="712"/>
                </a:cubicBezTo>
                <a:cubicBezTo>
                  <a:pt x="6166" y="700"/>
                  <a:pt x="6166" y="700"/>
                  <a:pt x="6166" y="700"/>
                </a:cubicBezTo>
                <a:cubicBezTo>
                  <a:pt x="6177" y="695"/>
                  <a:pt x="6177" y="695"/>
                  <a:pt x="6177" y="695"/>
                </a:cubicBezTo>
                <a:cubicBezTo>
                  <a:pt x="6191" y="691"/>
                  <a:pt x="6191" y="691"/>
                  <a:pt x="6191" y="691"/>
                </a:cubicBezTo>
                <a:cubicBezTo>
                  <a:pt x="6205" y="688"/>
                  <a:pt x="6205" y="688"/>
                  <a:pt x="6205" y="688"/>
                </a:cubicBezTo>
                <a:cubicBezTo>
                  <a:pt x="6210" y="682"/>
                  <a:pt x="6210" y="682"/>
                  <a:pt x="6210" y="682"/>
                </a:cubicBezTo>
                <a:cubicBezTo>
                  <a:pt x="6204" y="676"/>
                  <a:pt x="6204" y="676"/>
                  <a:pt x="6204" y="676"/>
                </a:cubicBezTo>
                <a:cubicBezTo>
                  <a:pt x="6192" y="675"/>
                  <a:pt x="6192" y="675"/>
                  <a:pt x="6192" y="675"/>
                </a:cubicBezTo>
                <a:cubicBezTo>
                  <a:pt x="6184" y="671"/>
                  <a:pt x="6184" y="671"/>
                  <a:pt x="6184" y="671"/>
                </a:cubicBezTo>
                <a:cubicBezTo>
                  <a:pt x="6173" y="668"/>
                  <a:pt x="6173" y="668"/>
                  <a:pt x="6173" y="668"/>
                </a:cubicBezTo>
                <a:cubicBezTo>
                  <a:pt x="6162" y="666"/>
                  <a:pt x="6162" y="666"/>
                  <a:pt x="6162" y="666"/>
                </a:cubicBezTo>
                <a:cubicBezTo>
                  <a:pt x="6152" y="665"/>
                  <a:pt x="6152" y="665"/>
                  <a:pt x="6152" y="665"/>
                </a:cubicBezTo>
                <a:cubicBezTo>
                  <a:pt x="6136" y="666"/>
                  <a:pt x="6136" y="666"/>
                  <a:pt x="6136" y="666"/>
                </a:cubicBezTo>
                <a:cubicBezTo>
                  <a:pt x="6120" y="668"/>
                  <a:pt x="6120" y="668"/>
                  <a:pt x="6120" y="668"/>
                </a:cubicBezTo>
                <a:cubicBezTo>
                  <a:pt x="6109" y="667"/>
                  <a:pt x="6109" y="667"/>
                  <a:pt x="6109" y="667"/>
                </a:cubicBezTo>
                <a:cubicBezTo>
                  <a:pt x="6112" y="661"/>
                  <a:pt x="6112" y="661"/>
                  <a:pt x="6112" y="661"/>
                </a:cubicBezTo>
                <a:cubicBezTo>
                  <a:pt x="6121" y="659"/>
                  <a:pt x="6121" y="659"/>
                  <a:pt x="6121" y="659"/>
                </a:cubicBezTo>
                <a:cubicBezTo>
                  <a:pt x="6126" y="651"/>
                  <a:pt x="6126" y="651"/>
                  <a:pt x="6126" y="651"/>
                </a:cubicBezTo>
                <a:cubicBezTo>
                  <a:pt x="6120" y="645"/>
                  <a:pt x="6120" y="645"/>
                  <a:pt x="6120" y="645"/>
                </a:cubicBezTo>
                <a:cubicBezTo>
                  <a:pt x="6106" y="651"/>
                  <a:pt x="6106" y="651"/>
                  <a:pt x="6106" y="651"/>
                </a:cubicBezTo>
                <a:cubicBezTo>
                  <a:pt x="6095" y="656"/>
                  <a:pt x="6095" y="656"/>
                  <a:pt x="6095" y="656"/>
                </a:cubicBezTo>
                <a:cubicBezTo>
                  <a:pt x="6089" y="661"/>
                  <a:pt x="6089" y="661"/>
                  <a:pt x="6089" y="661"/>
                </a:cubicBezTo>
                <a:cubicBezTo>
                  <a:pt x="6077" y="664"/>
                  <a:pt x="6077" y="664"/>
                  <a:pt x="6077" y="664"/>
                </a:cubicBezTo>
                <a:cubicBezTo>
                  <a:pt x="6060" y="668"/>
                  <a:pt x="6060" y="668"/>
                  <a:pt x="6060" y="668"/>
                </a:cubicBezTo>
                <a:cubicBezTo>
                  <a:pt x="6047" y="668"/>
                  <a:pt x="6047" y="668"/>
                  <a:pt x="6047" y="668"/>
                </a:cubicBezTo>
                <a:cubicBezTo>
                  <a:pt x="6037" y="660"/>
                  <a:pt x="6037" y="660"/>
                  <a:pt x="6037" y="660"/>
                </a:cubicBezTo>
                <a:cubicBezTo>
                  <a:pt x="6044" y="652"/>
                  <a:pt x="6044" y="652"/>
                  <a:pt x="6044" y="652"/>
                </a:cubicBezTo>
                <a:cubicBezTo>
                  <a:pt x="6056" y="650"/>
                  <a:pt x="6056" y="650"/>
                  <a:pt x="6056" y="650"/>
                </a:cubicBezTo>
                <a:cubicBezTo>
                  <a:pt x="6070" y="649"/>
                  <a:pt x="6070" y="649"/>
                  <a:pt x="6070" y="649"/>
                </a:cubicBezTo>
                <a:cubicBezTo>
                  <a:pt x="6081" y="649"/>
                  <a:pt x="6081" y="649"/>
                  <a:pt x="6081" y="649"/>
                </a:cubicBezTo>
                <a:cubicBezTo>
                  <a:pt x="6094" y="647"/>
                  <a:pt x="6094" y="647"/>
                  <a:pt x="6094" y="647"/>
                </a:cubicBezTo>
                <a:cubicBezTo>
                  <a:pt x="6103" y="644"/>
                  <a:pt x="6103" y="644"/>
                  <a:pt x="6103" y="644"/>
                </a:cubicBezTo>
                <a:cubicBezTo>
                  <a:pt x="6110" y="639"/>
                  <a:pt x="6110" y="639"/>
                  <a:pt x="6110" y="639"/>
                </a:cubicBezTo>
                <a:cubicBezTo>
                  <a:pt x="6109" y="630"/>
                  <a:pt x="6109" y="630"/>
                  <a:pt x="6109" y="630"/>
                </a:cubicBezTo>
                <a:cubicBezTo>
                  <a:pt x="6096" y="622"/>
                  <a:pt x="6096" y="622"/>
                  <a:pt x="6096" y="622"/>
                </a:cubicBezTo>
                <a:cubicBezTo>
                  <a:pt x="6082" y="616"/>
                  <a:pt x="6082" y="616"/>
                  <a:pt x="6082" y="616"/>
                </a:cubicBezTo>
                <a:cubicBezTo>
                  <a:pt x="6068" y="617"/>
                  <a:pt x="6068" y="617"/>
                  <a:pt x="6068" y="617"/>
                </a:cubicBezTo>
                <a:cubicBezTo>
                  <a:pt x="6058" y="617"/>
                  <a:pt x="6058" y="617"/>
                  <a:pt x="6058" y="617"/>
                </a:cubicBezTo>
                <a:cubicBezTo>
                  <a:pt x="6048" y="627"/>
                  <a:pt x="6048" y="627"/>
                  <a:pt x="6048" y="627"/>
                </a:cubicBezTo>
                <a:cubicBezTo>
                  <a:pt x="6040" y="631"/>
                  <a:pt x="6040" y="631"/>
                  <a:pt x="6040" y="631"/>
                </a:cubicBezTo>
                <a:cubicBezTo>
                  <a:pt x="6021" y="637"/>
                  <a:pt x="6021" y="637"/>
                  <a:pt x="6021" y="637"/>
                </a:cubicBezTo>
                <a:cubicBezTo>
                  <a:pt x="6011" y="632"/>
                  <a:pt x="6011" y="632"/>
                  <a:pt x="6011" y="632"/>
                </a:cubicBezTo>
                <a:cubicBezTo>
                  <a:pt x="6011" y="632"/>
                  <a:pt x="6009" y="620"/>
                  <a:pt x="6012" y="618"/>
                </a:cubicBezTo>
                <a:cubicBezTo>
                  <a:pt x="6015" y="617"/>
                  <a:pt x="6024" y="612"/>
                  <a:pt x="6024" y="612"/>
                </a:cubicBezTo>
                <a:cubicBezTo>
                  <a:pt x="6022" y="606"/>
                  <a:pt x="6022" y="606"/>
                  <a:pt x="6022" y="606"/>
                </a:cubicBezTo>
                <a:cubicBezTo>
                  <a:pt x="6016" y="606"/>
                  <a:pt x="6016" y="606"/>
                  <a:pt x="6016" y="606"/>
                </a:cubicBezTo>
                <a:cubicBezTo>
                  <a:pt x="6011" y="607"/>
                  <a:pt x="6011" y="607"/>
                  <a:pt x="6011" y="607"/>
                </a:cubicBezTo>
                <a:cubicBezTo>
                  <a:pt x="6001" y="608"/>
                  <a:pt x="6001" y="608"/>
                  <a:pt x="6001" y="608"/>
                </a:cubicBezTo>
                <a:cubicBezTo>
                  <a:pt x="6003" y="602"/>
                  <a:pt x="6003" y="602"/>
                  <a:pt x="6003" y="602"/>
                </a:cubicBezTo>
                <a:cubicBezTo>
                  <a:pt x="6010" y="599"/>
                  <a:pt x="6010" y="599"/>
                  <a:pt x="6010" y="599"/>
                </a:cubicBezTo>
                <a:cubicBezTo>
                  <a:pt x="6012" y="594"/>
                  <a:pt x="6012" y="594"/>
                  <a:pt x="6012" y="594"/>
                </a:cubicBezTo>
                <a:cubicBezTo>
                  <a:pt x="6008" y="588"/>
                  <a:pt x="6008" y="588"/>
                  <a:pt x="6008" y="588"/>
                </a:cubicBezTo>
                <a:cubicBezTo>
                  <a:pt x="5998" y="588"/>
                  <a:pt x="5998" y="588"/>
                  <a:pt x="5998" y="588"/>
                </a:cubicBezTo>
                <a:cubicBezTo>
                  <a:pt x="5990" y="588"/>
                  <a:pt x="5990" y="588"/>
                  <a:pt x="5990" y="588"/>
                </a:cubicBezTo>
                <a:cubicBezTo>
                  <a:pt x="5979" y="586"/>
                  <a:pt x="5979" y="586"/>
                  <a:pt x="5979" y="586"/>
                </a:cubicBezTo>
                <a:cubicBezTo>
                  <a:pt x="5981" y="580"/>
                  <a:pt x="5981" y="580"/>
                  <a:pt x="5981" y="580"/>
                </a:cubicBezTo>
                <a:cubicBezTo>
                  <a:pt x="5986" y="576"/>
                  <a:pt x="5986" y="576"/>
                  <a:pt x="5986" y="576"/>
                </a:cubicBezTo>
                <a:cubicBezTo>
                  <a:pt x="5984" y="563"/>
                  <a:pt x="5984" y="563"/>
                  <a:pt x="5984" y="563"/>
                </a:cubicBezTo>
                <a:cubicBezTo>
                  <a:pt x="5974" y="558"/>
                  <a:pt x="5974" y="558"/>
                  <a:pt x="5974" y="558"/>
                </a:cubicBezTo>
                <a:cubicBezTo>
                  <a:pt x="5955" y="558"/>
                  <a:pt x="5955" y="558"/>
                  <a:pt x="5955" y="558"/>
                </a:cubicBezTo>
                <a:cubicBezTo>
                  <a:pt x="5942" y="558"/>
                  <a:pt x="5942" y="558"/>
                  <a:pt x="5942" y="558"/>
                </a:cubicBezTo>
                <a:cubicBezTo>
                  <a:pt x="5928" y="553"/>
                  <a:pt x="5928" y="553"/>
                  <a:pt x="5928" y="553"/>
                </a:cubicBezTo>
                <a:cubicBezTo>
                  <a:pt x="5928" y="553"/>
                  <a:pt x="5913" y="553"/>
                  <a:pt x="5910" y="553"/>
                </a:cubicBezTo>
                <a:cubicBezTo>
                  <a:pt x="5907" y="553"/>
                  <a:pt x="5886" y="554"/>
                  <a:pt x="5886" y="554"/>
                </a:cubicBezTo>
                <a:cubicBezTo>
                  <a:pt x="5865" y="556"/>
                  <a:pt x="5865" y="556"/>
                  <a:pt x="5865" y="556"/>
                </a:cubicBezTo>
                <a:cubicBezTo>
                  <a:pt x="5850" y="559"/>
                  <a:pt x="5850" y="559"/>
                  <a:pt x="5850" y="559"/>
                </a:cubicBezTo>
                <a:cubicBezTo>
                  <a:pt x="5838" y="565"/>
                  <a:pt x="5838" y="565"/>
                  <a:pt x="5838" y="565"/>
                </a:cubicBezTo>
                <a:cubicBezTo>
                  <a:pt x="5825" y="574"/>
                  <a:pt x="5825" y="574"/>
                  <a:pt x="5825" y="574"/>
                </a:cubicBezTo>
                <a:cubicBezTo>
                  <a:pt x="5804" y="576"/>
                  <a:pt x="5804" y="576"/>
                  <a:pt x="5804" y="576"/>
                </a:cubicBezTo>
                <a:cubicBezTo>
                  <a:pt x="5804" y="576"/>
                  <a:pt x="5794" y="572"/>
                  <a:pt x="5792" y="572"/>
                </a:cubicBezTo>
                <a:cubicBezTo>
                  <a:pt x="5791" y="572"/>
                  <a:pt x="5782" y="568"/>
                  <a:pt x="5782" y="568"/>
                </a:cubicBezTo>
                <a:cubicBezTo>
                  <a:pt x="5775" y="568"/>
                  <a:pt x="5775" y="568"/>
                  <a:pt x="5775" y="568"/>
                </a:cubicBezTo>
                <a:cubicBezTo>
                  <a:pt x="5762" y="572"/>
                  <a:pt x="5762" y="572"/>
                  <a:pt x="5762" y="572"/>
                </a:cubicBezTo>
                <a:cubicBezTo>
                  <a:pt x="5750" y="578"/>
                  <a:pt x="5750" y="578"/>
                  <a:pt x="5750" y="578"/>
                </a:cubicBezTo>
                <a:cubicBezTo>
                  <a:pt x="5732" y="586"/>
                  <a:pt x="5732" y="586"/>
                  <a:pt x="5732" y="586"/>
                </a:cubicBezTo>
                <a:cubicBezTo>
                  <a:pt x="5724" y="585"/>
                  <a:pt x="5724" y="585"/>
                  <a:pt x="5724" y="585"/>
                </a:cubicBezTo>
                <a:cubicBezTo>
                  <a:pt x="5720" y="579"/>
                  <a:pt x="5720" y="579"/>
                  <a:pt x="5720" y="579"/>
                </a:cubicBezTo>
                <a:cubicBezTo>
                  <a:pt x="5724" y="573"/>
                  <a:pt x="5724" y="573"/>
                  <a:pt x="5724" y="573"/>
                </a:cubicBezTo>
                <a:cubicBezTo>
                  <a:pt x="5746" y="564"/>
                  <a:pt x="5746" y="564"/>
                  <a:pt x="5746" y="564"/>
                </a:cubicBezTo>
                <a:cubicBezTo>
                  <a:pt x="5746" y="564"/>
                  <a:pt x="5752" y="555"/>
                  <a:pt x="5754" y="554"/>
                </a:cubicBezTo>
                <a:cubicBezTo>
                  <a:pt x="5756" y="554"/>
                  <a:pt x="5768" y="549"/>
                  <a:pt x="5768" y="549"/>
                </a:cubicBezTo>
                <a:cubicBezTo>
                  <a:pt x="5772" y="541"/>
                  <a:pt x="5772" y="541"/>
                  <a:pt x="5772" y="541"/>
                </a:cubicBezTo>
                <a:cubicBezTo>
                  <a:pt x="5773" y="533"/>
                  <a:pt x="5773" y="533"/>
                  <a:pt x="5773" y="533"/>
                </a:cubicBezTo>
                <a:cubicBezTo>
                  <a:pt x="5775" y="527"/>
                  <a:pt x="5775" y="527"/>
                  <a:pt x="5775" y="527"/>
                </a:cubicBezTo>
                <a:cubicBezTo>
                  <a:pt x="5769" y="521"/>
                  <a:pt x="5769" y="521"/>
                  <a:pt x="5769" y="521"/>
                </a:cubicBezTo>
                <a:cubicBezTo>
                  <a:pt x="5764" y="515"/>
                  <a:pt x="5764" y="515"/>
                  <a:pt x="5764" y="515"/>
                </a:cubicBezTo>
                <a:cubicBezTo>
                  <a:pt x="5767" y="507"/>
                  <a:pt x="5767" y="507"/>
                  <a:pt x="5767" y="507"/>
                </a:cubicBezTo>
                <a:cubicBezTo>
                  <a:pt x="5773" y="501"/>
                  <a:pt x="5773" y="501"/>
                  <a:pt x="5773" y="501"/>
                </a:cubicBezTo>
                <a:cubicBezTo>
                  <a:pt x="5773" y="496"/>
                  <a:pt x="5773" y="496"/>
                  <a:pt x="5773" y="496"/>
                </a:cubicBezTo>
                <a:cubicBezTo>
                  <a:pt x="5764" y="492"/>
                  <a:pt x="5764" y="492"/>
                  <a:pt x="5764" y="492"/>
                </a:cubicBezTo>
                <a:cubicBezTo>
                  <a:pt x="5727" y="490"/>
                  <a:pt x="5727" y="490"/>
                  <a:pt x="5727" y="490"/>
                </a:cubicBezTo>
                <a:cubicBezTo>
                  <a:pt x="5665" y="498"/>
                  <a:pt x="5665" y="498"/>
                  <a:pt x="5665" y="498"/>
                </a:cubicBezTo>
                <a:cubicBezTo>
                  <a:pt x="5626" y="509"/>
                  <a:pt x="5626" y="509"/>
                  <a:pt x="5626" y="509"/>
                </a:cubicBezTo>
                <a:cubicBezTo>
                  <a:pt x="5605" y="514"/>
                  <a:pt x="5605" y="514"/>
                  <a:pt x="5605" y="514"/>
                </a:cubicBezTo>
                <a:cubicBezTo>
                  <a:pt x="5589" y="514"/>
                  <a:pt x="5589" y="514"/>
                  <a:pt x="5589" y="514"/>
                </a:cubicBezTo>
                <a:cubicBezTo>
                  <a:pt x="5573" y="521"/>
                  <a:pt x="5573" y="521"/>
                  <a:pt x="5573" y="521"/>
                </a:cubicBezTo>
                <a:cubicBezTo>
                  <a:pt x="5560" y="525"/>
                  <a:pt x="5560" y="525"/>
                  <a:pt x="5560" y="525"/>
                </a:cubicBezTo>
                <a:cubicBezTo>
                  <a:pt x="5540" y="540"/>
                  <a:pt x="5540" y="540"/>
                  <a:pt x="5540" y="540"/>
                </a:cubicBezTo>
                <a:cubicBezTo>
                  <a:pt x="5531" y="554"/>
                  <a:pt x="5531" y="554"/>
                  <a:pt x="5531" y="554"/>
                </a:cubicBezTo>
                <a:cubicBezTo>
                  <a:pt x="5531" y="554"/>
                  <a:pt x="5530" y="561"/>
                  <a:pt x="5531" y="563"/>
                </a:cubicBezTo>
                <a:cubicBezTo>
                  <a:pt x="5532" y="564"/>
                  <a:pt x="5535" y="569"/>
                  <a:pt x="5535" y="569"/>
                </a:cubicBezTo>
                <a:cubicBezTo>
                  <a:pt x="5541" y="574"/>
                  <a:pt x="5541" y="574"/>
                  <a:pt x="5541" y="574"/>
                </a:cubicBezTo>
                <a:cubicBezTo>
                  <a:pt x="5539" y="576"/>
                  <a:pt x="5539" y="576"/>
                  <a:pt x="5539" y="576"/>
                </a:cubicBezTo>
                <a:cubicBezTo>
                  <a:pt x="5532" y="576"/>
                  <a:pt x="5532" y="576"/>
                  <a:pt x="5532" y="576"/>
                </a:cubicBezTo>
                <a:cubicBezTo>
                  <a:pt x="5520" y="575"/>
                  <a:pt x="5520" y="575"/>
                  <a:pt x="5520" y="575"/>
                </a:cubicBezTo>
                <a:cubicBezTo>
                  <a:pt x="5512" y="580"/>
                  <a:pt x="5512" y="580"/>
                  <a:pt x="5512" y="580"/>
                </a:cubicBezTo>
                <a:cubicBezTo>
                  <a:pt x="5499" y="587"/>
                  <a:pt x="5499" y="587"/>
                  <a:pt x="5499" y="587"/>
                </a:cubicBezTo>
                <a:cubicBezTo>
                  <a:pt x="5488" y="595"/>
                  <a:pt x="5488" y="595"/>
                  <a:pt x="5488" y="595"/>
                </a:cubicBezTo>
                <a:cubicBezTo>
                  <a:pt x="5489" y="607"/>
                  <a:pt x="5489" y="607"/>
                  <a:pt x="5489" y="607"/>
                </a:cubicBezTo>
                <a:cubicBezTo>
                  <a:pt x="5497" y="615"/>
                  <a:pt x="5497" y="615"/>
                  <a:pt x="5497" y="615"/>
                </a:cubicBezTo>
                <a:cubicBezTo>
                  <a:pt x="5511" y="612"/>
                  <a:pt x="5511" y="612"/>
                  <a:pt x="5511" y="612"/>
                </a:cubicBezTo>
                <a:cubicBezTo>
                  <a:pt x="5519" y="615"/>
                  <a:pt x="5519" y="615"/>
                  <a:pt x="5519" y="615"/>
                </a:cubicBezTo>
                <a:cubicBezTo>
                  <a:pt x="5517" y="622"/>
                  <a:pt x="5517" y="622"/>
                  <a:pt x="5517" y="622"/>
                </a:cubicBezTo>
                <a:cubicBezTo>
                  <a:pt x="5506" y="625"/>
                  <a:pt x="5506" y="625"/>
                  <a:pt x="5506" y="625"/>
                </a:cubicBezTo>
                <a:cubicBezTo>
                  <a:pt x="5491" y="629"/>
                  <a:pt x="5491" y="629"/>
                  <a:pt x="5491" y="629"/>
                </a:cubicBezTo>
                <a:cubicBezTo>
                  <a:pt x="5491" y="629"/>
                  <a:pt x="5483" y="625"/>
                  <a:pt x="5480" y="623"/>
                </a:cubicBezTo>
                <a:cubicBezTo>
                  <a:pt x="5477" y="621"/>
                  <a:pt x="5465" y="615"/>
                  <a:pt x="5465" y="615"/>
                </a:cubicBezTo>
                <a:cubicBezTo>
                  <a:pt x="5462" y="596"/>
                  <a:pt x="5462" y="596"/>
                  <a:pt x="5462" y="596"/>
                </a:cubicBezTo>
                <a:cubicBezTo>
                  <a:pt x="5466" y="579"/>
                  <a:pt x="5466" y="579"/>
                  <a:pt x="5466" y="579"/>
                </a:cubicBezTo>
                <a:cubicBezTo>
                  <a:pt x="5481" y="572"/>
                  <a:pt x="5481" y="572"/>
                  <a:pt x="5481" y="572"/>
                </a:cubicBezTo>
                <a:cubicBezTo>
                  <a:pt x="5485" y="560"/>
                  <a:pt x="5485" y="560"/>
                  <a:pt x="5485" y="560"/>
                </a:cubicBezTo>
                <a:cubicBezTo>
                  <a:pt x="5484" y="550"/>
                  <a:pt x="5484" y="550"/>
                  <a:pt x="5484" y="550"/>
                </a:cubicBezTo>
                <a:cubicBezTo>
                  <a:pt x="5494" y="542"/>
                  <a:pt x="5494" y="542"/>
                  <a:pt x="5494" y="542"/>
                </a:cubicBezTo>
                <a:cubicBezTo>
                  <a:pt x="5521" y="527"/>
                  <a:pt x="5521" y="527"/>
                  <a:pt x="5521" y="527"/>
                </a:cubicBezTo>
                <a:cubicBezTo>
                  <a:pt x="5547" y="517"/>
                  <a:pt x="5547" y="517"/>
                  <a:pt x="5547" y="517"/>
                </a:cubicBezTo>
                <a:cubicBezTo>
                  <a:pt x="5570" y="510"/>
                  <a:pt x="5570" y="510"/>
                  <a:pt x="5570" y="510"/>
                </a:cubicBezTo>
                <a:cubicBezTo>
                  <a:pt x="5592" y="506"/>
                  <a:pt x="5592" y="506"/>
                  <a:pt x="5592" y="506"/>
                </a:cubicBezTo>
                <a:cubicBezTo>
                  <a:pt x="5612" y="500"/>
                  <a:pt x="5612" y="500"/>
                  <a:pt x="5612" y="500"/>
                </a:cubicBezTo>
                <a:cubicBezTo>
                  <a:pt x="5623" y="491"/>
                  <a:pt x="5623" y="491"/>
                  <a:pt x="5623" y="491"/>
                </a:cubicBezTo>
                <a:cubicBezTo>
                  <a:pt x="5621" y="485"/>
                  <a:pt x="5621" y="485"/>
                  <a:pt x="5621" y="485"/>
                </a:cubicBezTo>
                <a:cubicBezTo>
                  <a:pt x="5610" y="483"/>
                  <a:pt x="5610" y="483"/>
                  <a:pt x="5610" y="483"/>
                </a:cubicBezTo>
                <a:cubicBezTo>
                  <a:pt x="5563" y="485"/>
                  <a:pt x="5563" y="485"/>
                  <a:pt x="5563" y="485"/>
                </a:cubicBezTo>
                <a:cubicBezTo>
                  <a:pt x="5514" y="490"/>
                  <a:pt x="5514" y="490"/>
                  <a:pt x="5514" y="490"/>
                </a:cubicBezTo>
                <a:cubicBezTo>
                  <a:pt x="5439" y="509"/>
                  <a:pt x="5439" y="509"/>
                  <a:pt x="5439" y="509"/>
                </a:cubicBezTo>
                <a:cubicBezTo>
                  <a:pt x="5386" y="533"/>
                  <a:pt x="5386" y="533"/>
                  <a:pt x="5386" y="533"/>
                </a:cubicBezTo>
                <a:cubicBezTo>
                  <a:pt x="5359" y="546"/>
                  <a:pt x="5359" y="546"/>
                  <a:pt x="5359" y="546"/>
                </a:cubicBezTo>
                <a:cubicBezTo>
                  <a:pt x="5337" y="562"/>
                  <a:pt x="5337" y="562"/>
                  <a:pt x="5337" y="562"/>
                </a:cubicBezTo>
                <a:cubicBezTo>
                  <a:pt x="5319" y="574"/>
                  <a:pt x="5319" y="574"/>
                  <a:pt x="5319" y="574"/>
                </a:cubicBezTo>
                <a:cubicBezTo>
                  <a:pt x="5317" y="580"/>
                  <a:pt x="5317" y="580"/>
                  <a:pt x="5317" y="580"/>
                </a:cubicBezTo>
                <a:cubicBezTo>
                  <a:pt x="5310" y="585"/>
                  <a:pt x="5310" y="585"/>
                  <a:pt x="5310" y="585"/>
                </a:cubicBezTo>
                <a:cubicBezTo>
                  <a:pt x="5297" y="589"/>
                  <a:pt x="5297" y="589"/>
                  <a:pt x="5297" y="589"/>
                </a:cubicBezTo>
                <a:cubicBezTo>
                  <a:pt x="5289" y="600"/>
                  <a:pt x="5289" y="600"/>
                  <a:pt x="5289" y="600"/>
                </a:cubicBezTo>
                <a:cubicBezTo>
                  <a:pt x="5286" y="607"/>
                  <a:pt x="5286" y="607"/>
                  <a:pt x="5286" y="607"/>
                </a:cubicBezTo>
                <a:cubicBezTo>
                  <a:pt x="5277" y="616"/>
                  <a:pt x="5277" y="616"/>
                  <a:pt x="5277" y="616"/>
                </a:cubicBezTo>
                <a:cubicBezTo>
                  <a:pt x="5272" y="625"/>
                  <a:pt x="5272" y="625"/>
                  <a:pt x="5272" y="625"/>
                </a:cubicBezTo>
                <a:cubicBezTo>
                  <a:pt x="5272" y="632"/>
                  <a:pt x="5272" y="632"/>
                  <a:pt x="5272" y="632"/>
                </a:cubicBezTo>
                <a:cubicBezTo>
                  <a:pt x="5293" y="636"/>
                  <a:pt x="5293" y="636"/>
                  <a:pt x="5293" y="636"/>
                </a:cubicBezTo>
                <a:cubicBezTo>
                  <a:pt x="5313" y="632"/>
                  <a:pt x="5313" y="632"/>
                  <a:pt x="5313" y="632"/>
                </a:cubicBezTo>
                <a:cubicBezTo>
                  <a:pt x="5313" y="632"/>
                  <a:pt x="5332" y="632"/>
                  <a:pt x="5334" y="633"/>
                </a:cubicBezTo>
                <a:cubicBezTo>
                  <a:pt x="5336" y="633"/>
                  <a:pt x="5343" y="635"/>
                  <a:pt x="5343" y="635"/>
                </a:cubicBezTo>
                <a:cubicBezTo>
                  <a:pt x="5354" y="640"/>
                  <a:pt x="5354" y="640"/>
                  <a:pt x="5354" y="640"/>
                </a:cubicBezTo>
                <a:cubicBezTo>
                  <a:pt x="5359" y="644"/>
                  <a:pt x="5359" y="644"/>
                  <a:pt x="5359" y="644"/>
                </a:cubicBezTo>
                <a:cubicBezTo>
                  <a:pt x="5365" y="648"/>
                  <a:pt x="5365" y="648"/>
                  <a:pt x="5365" y="648"/>
                </a:cubicBezTo>
                <a:cubicBezTo>
                  <a:pt x="5364" y="656"/>
                  <a:pt x="5364" y="656"/>
                  <a:pt x="5364" y="656"/>
                </a:cubicBezTo>
                <a:cubicBezTo>
                  <a:pt x="5353" y="658"/>
                  <a:pt x="5353" y="658"/>
                  <a:pt x="5353" y="658"/>
                </a:cubicBezTo>
                <a:cubicBezTo>
                  <a:pt x="5335" y="657"/>
                  <a:pt x="5335" y="657"/>
                  <a:pt x="5335" y="657"/>
                </a:cubicBezTo>
                <a:cubicBezTo>
                  <a:pt x="5335" y="657"/>
                  <a:pt x="5322" y="654"/>
                  <a:pt x="5320" y="653"/>
                </a:cubicBezTo>
                <a:cubicBezTo>
                  <a:pt x="5318" y="653"/>
                  <a:pt x="5304" y="648"/>
                  <a:pt x="5304" y="648"/>
                </a:cubicBezTo>
                <a:cubicBezTo>
                  <a:pt x="5287" y="644"/>
                  <a:pt x="5287" y="644"/>
                  <a:pt x="5287" y="644"/>
                </a:cubicBezTo>
                <a:cubicBezTo>
                  <a:pt x="5278" y="646"/>
                  <a:pt x="5278" y="646"/>
                  <a:pt x="5278" y="646"/>
                </a:cubicBezTo>
                <a:cubicBezTo>
                  <a:pt x="5267" y="651"/>
                  <a:pt x="5267" y="651"/>
                  <a:pt x="5267" y="651"/>
                </a:cubicBezTo>
                <a:cubicBezTo>
                  <a:pt x="5262" y="664"/>
                  <a:pt x="5262" y="664"/>
                  <a:pt x="5262" y="664"/>
                </a:cubicBezTo>
                <a:cubicBezTo>
                  <a:pt x="5264" y="678"/>
                  <a:pt x="5264" y="678"/>
                  <a:pt x="5264" y="678"/>
                </a:cubicBezTo>
                <a:cubicBezTo>
                  <a:pt x="5273" y="684"/>
                  <a:pt x="5273" y="684"/>
                  <a:pt x="5273" y="684"/>
                </a:cubicBezTo>
                <a:cubicBezTo>
                  <a:pt x="5279" y="684"/>
                  <a:pt x="5279" y="684"/>
                  <a:pt x="5279" y="684"/>
                </a:cubicBezTo>
                <a:cubicBezTo>
                  <a:pt x="5283" y="684"/>
                  <a:pt x="5283" y="684"/>
                  <a:pt x="5283" y="684"/>
                </a:cubicBezTo>
                <a:cubicBezTo>
                  <a:pt x="5290" y="689"/>
                  <a:pt x="5290" y="689"/>
                  <a:pt x="5290" y="689"/>
                </a:cubicBezTo>
                <a:cubicBezTo>
                  <a:pt x="5290" y="689"/>
                  <a:pt x="5300" y="693"/>
                  <a:pt x="5303" y="693"/>
                </a:cubicBezTo>
                <a:cubicBezTo>
                  <a:pt x="5305" y="693"/>
                  <a:pt x="5319" y="691"/>
                  <a:pt x="5321" y="691"/>
                </a:cubicBezTo>
                <a:cubicBezTo>
                  <a:pt x="5322" y="691"/>
                  <a:pt x="5337" y="689"/>
                  <a:pt x="5337" y="689"/>
                </a:cubicBezTo>
                <a:cubicBezTo>
                  <a:pt x="5349" y="686"/>
                  <a:pt x="5349" y="686"/>
                  <a:pt x="5349" y="686"/>
                </a:cubicBezTo>
                <a:cubicBezTo>
                  <a:pt x="5357" y="690"/>
                  <a:pt x="5357" y="690"/>
                  <a:pt x="5357" y="690"/>
                </a:cubicBezTo>
                <a:cubicBezTo>
                  <a:pt x="5357" y="690"/>
                  <a:pt x="5358" y="693"/>
                  <a:pt x="5359" y="696"/>
                </a:cubicBezTo>
                <a:cubicBezTo>
                  <a:pt x="5361" y="698"/>
                  <a:pt x="5371" y="705"/>
                  <a:pt x="5371" y="705"/>
                </a:cubicBezTo>
                <a:cubicBezTo>
                  <a:pt x="5382" y="709"/>
                  <a:pt x="5382" y="709"/>
                  <a:pt x="5382" y="709"/>
                </a:cubicBezTo>
                <a:cubicBezTo>
                  <a:pt x="5399" y="709"/>
                  <a:pt x="5399" y="709"/>
                  <a:pt x="5399" y="709"/>
                </a:cubicBezTo>
                <a:cubicBezTo>
                  <a:pt x="5423" y="705"/>
                  <a:pt x="5423" y="705"/>
                  <a:pt x="5423" y="705"/>
                </a:cubicBezTo>
                <a:cubicBezTo>
                  <a:pt x="5445" y="708"/>
                  <a:pt x="5445" y="708"/>
                  <a:pt x="5445" y="708"/>
                </a:cubicBezTo>
                <a:cubicBezTo>
                  <a:pt x="5467" y="709"/>
                  <a:pt x="5467" y="709"/>
                  <a:pt x="5467" y="709"/>
                </a:cubicBezTo>
                <a:cubicBezTo>
                  <a:pt x="5482" y="709"/>
                  <a:pt x="5482" y="709"/>
                  <a:pt x="5482" y="709"/>
                </a:cubicBezTo>
                <a:cubicBezTo>
                  <a:pt x="5500" y="709"/>
                  <a:pt x="5500" y="709"/>
                  <a:pt x="5500" y="709"/>
                </a:cubicBezTo>
                <a:cubicBezTo>
                  <a:pt x="5523" y="715"/>
                  <a:pt x="5523" y="715"/>
                  <a:pt x="5523" y="715"/>
                </a:cubicBezTo>
                <a:cubicBezTo>
                  <a:pt x="5523" y="715"/>
                  <a:pt x="5533" y="720"/>
                  <a:pt x="5537" y="721"/>
                </a:cubicBezTo>
                <a:cubicBezTo>
                  <a:pt x="5540" y="722"/>
                  <a:pt x="5551" y="721"/>
                  <a:pt x="5552" y="721"/>
                </a:cubicBezTo>
                <a:cubicBezTo>
                  <a:pt x="5554" y="721"/>
                  <a:pt x="5564" y="721"/>
                  <a:pt x="5564" y="721"/>
                </a:cubicBezTo>
                <a:cubicBezTo>
                  <a:pt x="5571" y="715"/>
                  <a:pt x="5571" y="715"/>
                  <a:pt x="5571" y="715"/>
                </a:cubicBezTo>
                <a:cubicBezTo>
                  <a:pt x="5579" y="718"/>
                  <a:pt x="5579" y="718"/>
                  <a:pt x="5579" y="718"/>
                </a:cubicBezTo>
                <a:cubicBezTo>
                  <a:pt x="5588" y="726"/>
                  <a:pt x="5588" y="726"/>
                  <a:pt x="5588" y="726"/>
                </a:cubicBezTo>
                <a:cubicBezTo>
                  <a:pt x="5603" y="730"/>
                  <a:pt x="5603" y="730"/>
                  <a:pt x="5603" y="730"/>
                </a:cubicBezTo>
                <a:cubicBezTo>
                  <a:pt x="5609" y="726"/>
                  <a:pt x="5609" y="726"/>
                  <a:pt x="5609" y="726"/>
                </a:cubicBezTo>
                <a:cubicBezTo>
                  <a:pt x="5601" y="719"/>
                  <a:pt x="5601" y="719"/>
                  <a:pt x="5601" y="719"/>
                </a:cubicBezTo>
                <a:cubicBezTo>
                  <a:pt x="5587" y="711"/>
                  <a:pt x="5587" y="711"/>
                  <a:pt x="5587" y="711"/>
                </a:cubicBezTo>
                <a:cubicBezTo>
                  <a:pt x="5594" y="705"/>
                  <a:pt x="5594" y="705"/>
                  <a:pt x="5594" y="705"/>
                </a:cubicBezTo>
                <a:cubicBezTo>
                  <a:pt x="5603" y="704"/>
                  <a:pt x="5603" y="704"/>
                  <a:pt x="5603" y="704"/>
                </a:cubicBezTo>
                <a:cubicBezTo>
                  <a:pt x="5603" y="704"/>
                  <a:pt x="5616" y="705"/>
                  <a:pt x="5618" y="705"/>
                </a:cubicBezTo>
                <a:cubicBezTo>
                  <a:pt x="5620" y="706"/>
                  <a:pt x="5635" y="711"/>
                  <a:pt x="5635" y="711"/>
                </a:cubicBezTo>
                <a:cubicBezTo>
                  <a:pt x="5644" y="712"/>
                  <a:pt x="5644" y="712"/>
                  <a:pt x="5644" y="712"/>
                </a:cubicBezTo>
                <a:cubicBezTo>
                  <a:pt x="5649" y="718"/>
                  <a:pt x="5649" y="718"/>
                  <a:pt x="5649" y="718"/>
                </a:cubicBezTo>
                <a:cubicBezTo>
                  <a:pt x="5654" y="721"/>
                  <a:pt x="5654" y="721"/>
                  <a:pt x="5654" y="721"/>
                </a:cubicBezTo>
                <a:cubicBezTo>
                  <a:pt x="5654" y="721"/>
                  <a:pt x="5660" y="723"/>
                  <a:pt x="5663" y="723"/>
                </a:cubicBezTo>
                <a:cubicBezTo>
                  <a:pt x="5665" y="723"/>
                  <a:pt x="5681" y="723"/>
                  <a:pt x="5681" y="723"/>
                </a:cubicBezTo>
                <a:cubicBezTo>
                  <a:pt x="5681" y="723"/>
                  <a:pt x="5693" y="721"/>
                  <a:pt x="5695" y="721"/>
                </a:cubicBezTo>
                <a:cubicBezTo>
                  <a:pt x="5696" y="721"/>
                  <a:pt x="5706" y="718"/>
                  <a:pt x="5706" y="718"/>
                </a:cubicBezTo>
                <a:cubicBezTo>
                  <a:pt x="5706" y="718"/>
                  <a:pt x="5710" y="711"/>
                  <a:pt x="5710" y="709"/>
                </a:cubicBezTo>
                <a:cubicBezTo>
                  <a:pt x="5711" y="707"/>
                  <a:pt x="5714" y="696"/>
                  <a:pt x="5714" y="696"/>
                </a:cubicBezTo>
                <a:cubicBezTo>
                  <a:pt x="5710" y="692"/>
                  <a:pt x="5710" y="692"/>
                  <a:pt x="5710" y="692"/>
                </a:cubicBezTo>
                <a:cubicBezTo>
                  <a:pt x="5699" y="690"/>
                  <a:pt x="5699" y="690"/>
                  <a:pt x="5699" y="690"/>
                </a:cubicBezTo>
                <a:cubicBezTo>
                  <a:pt x="5692" y="685"/>
                  <a:pt x="5692" y="685"/>
                  <a:pt x="5692" y="685"/>
                </a:cubicBezTo>
                <a:cubicBezTo>
                  <a:pt x="5696" y="680"/>
                  <a:pt x="5696" y="680"/>
                  <a:pt x="5696" y="680"/>
                </a:cubicBezTo>
                <a:cubicBezTo>
                  <a:pt x="5706" y="682"/>
                  <a:pt x="5706" y="682"/>
                  <a:pt x="5706" y="682"/>
                </a:cubicBezTo>
                <a:cubicBezTo>
                  <a:pt x="5719" y="685"/>
                  <a:pt x="5719" y="685"/>
                  <a:pt x="5719" y="685"/>
                </a:cubicBezTo>
                <a:cubicBezTo>
                  <a:pt x="5728" y="688"/>
                  <a:pt x="5728" y="688"/>
                  <a:pt x="5728" y="688"/>
                </a:cubicBezTo>
                <a:cubicBezTo>
                  <a:pt x="5736" y="693"/>
                  <a:pt x="5736" y="693"/>
                  <a:pt x="5736" y="693"/>
                </a:cubicBezTo>
                <a:cubicBezTo>
                  <a:pt x="5747" y="695"/>
                  <a:pt x="5747" y="695"/>
                  <a:pt x="5747" y="695"/>
                </a:cubicBezTo>
                <a:cubicBezTo>
                  <a:pt x="5757" y="697"/>
                  <a:pt x="5757" y="697"/>
                  <a:pt x="5757" y="697"/>
                </a:cubicBezTo>
                <a:cubicBezTo>
                  <a:pt x="5759" y="702"/>
                  <a:pt x="5759" y="702"/>
                  <a:pt x="5759" y="702"/>
                </a:cubicBezTo>
                <a:cubicBezTo>
                  <a:pt x="5756" y="712"/>
                  <a:pt x="5756" y="712"/>
                  <a:pt x="5756" y="712"/>
                </a:cubicBezTo>
                <a:cubicBezTo>
                  <a:pt x="5745" y="719"/>
                  <a:pt x="5745" y="719"/>
                  <a:pt x="5745" y="719"/>
                </a:cubicBezTo>
                <a:cubicBezTo>
                  <a:pt x="5741" y="728"/>
                  <a:pt x="5741" y="728"/>
                  <a:pt x="5741" y="728"/>
                </a:cubicBezTo>
                <a:cubicBezTo>
                  <a:pt x="5748" y="729"/>
                  <a:pt x="5748" y="729"/>
                  <a:pt x="5748" y="729"/>
                </a:cubicBezTo>
                <a:cubicBezTo>
                  <a:pt x="5757" y="725"/>
                  <a:pt x="5757" y="725"/>
                  <a:pt x="5757" y="725"/>
                </a:cubicBezTo>
                <a:cubicBezTo>
                  <a:pt x="5766" y="721"/>
                  <a:pt x="5766" y="721"/>
                  <a:pt x="5766" y="721"/>
                </a:cubicBezTo>
                <a:cubicBezTo>
                  <a:pt x="5773" y="723"/>
                  <a:pt x="5773" y="723"/>
                  <a:pt x="5773" y="723"/>
                </a:cubicBezTo>
                <a:cubicBezTo>
                  <a:pt x="5777" y="725"/>
                  <a:pt x="5777" y="725"/>
                  <a:pt x="5777" y="725"/>
                </a:cubicBezTo>
                <a:cubicBezTo>
                  <a:pt x="5776" y="731"/>
                  <a:pt x="5776" y="731"/>
                  <a:pt x="5776" y="731"/>
                </a:cubicBezTo>
                <a:cubicBezTo>
                  <a:pt x="5771" y="733"/>
                  <a:pt x="5771" y="733"/>
                  <a:pt x="5771" y="733"/>
                </a:cubicBezTo>
                <a:cubicBezTo>
                  <a:pt x="5771" y="739"/>
                  <a:pt x="5771" y="739"/>
                  <a:pt x="5771" y="739"/>
                </a:cubicBezTo>
                <a:cubicBezTo>
                  <a:pt x="5778" y="741"/>
                  <a:pt x="5778" y="741"/>
                  <a:pt x="5778" y="741"/>
                </a:cubicBezTo>
                <a:cubicBezTo>
                  <a:pt x="5784" y="743"/>
                  <a:pt x="5784" y="743"/>
                  <a:pt x="5784" y="743"/>
                </a:cubicBezTo>
                <a:cubicBezTo>
                  <a:pt x="5788" y="745"/>
                  <a:pt x="5788" y="745"/>
                  <a:pt x="5788" y="745"/>
                </a:cubicBezTo>
                <a:cubicBezTo>
                  <a:pt x="5792" y="745"/>
                  <a:pt x="5792" y="745"/>
                  <a:pt x="5792" y="745"/>
                </a:cubicBezTo>
                <a:cubicBezTo>
                  <a:pt x="5800" y="749"/>
                  <a:pt x="5800" y="749"/>
                  <a:pt x="5800" y="749"/>
                </a:cubicBezTo>
                <a:cubicBezTo>
                  <a:pt x="5808" y="754"/>
                  <a:pt x="5808" y="754"/>
                  <a:pt x="5808" y="754"/>
                </a:cubicBezTo>
                <a:cubicBezTo>
                  <a:pt x="5810" y="766"/>
                  <a:pt x="5810" y="766"/>
                  <a:pt x="5810" y="766"/>
                </a:cubicBezTo>
                <a:cubicBezTo>
                  <a:pt x="5803" y="770"/>
                  <a:pt x="5803" y="770"/>
                  <a:pt x="5803" y="770"/>
                </a:cubicBezTo>
                <a:cubicBezTo>
                  <a:pt x="5789" y="772"/>
                  <a:pt x="5789" y="772"/>
                  <a:pt x="5789" y="772"/>
                </a:cubicBezTo>
                <a:cubicBezTo>
                  <a:pt x="5766" y="772"/>
                  <a:pt x="5766" y="772"/>
                  <a:pt x="5766" y="772"/>
                </a:cubicBezTo>
                <a:cubicBezTo>
                  <a:pt x="5755" y="775"/>
                  <a:pt x="5755" y="775"/>
                  <a:pt x="5755" y="775"/>
                </a:cubicBezTo>
                <a:cubicBezTo>
                  <a:pt x="5749" y="778"/>
                  <a:pt x="5749" y="778"/>
                  <a:pt x="5749" y="778"/>
                </a:cubicBezTo>
                <a:cubicBezTo>
                  <a:pt x="5740" y="785"/>
                  <a:pt x="5740" y="785"/>
                  <a:pt x="5740" y="785"/>
                </a:cubicBezTo>
                <a:cubicBezTo>
                  <a:pt x="5743" y="791"/>
                  <a:pt x="5743" y="791"/>
                  <a:pt x="5743" y="791"/>
                </a:cubicBezTo>
                <a:cubicBezTo>
                  <a:pt x="5753" y="793"/>
                  <a:pt x="5753" y="793"/>
                  <a:pt x="5753" y="793"/>
                </a:cubicBezTo>
                <a:cubicBezTo>
                  <a:pt x="5768" y="790"/>
                  <a:pt x="5768" y="790"/>
                  <a:pt x="5768" y="790"/>
                </a:cubicBezTo>
                <a:cubicBezTo>
                  <a:pt x="5783" y="784"/>
                  <a:pt x="5783" y="784"/>
                  <a:pt x="5783" y="784"/>
                </a:cubicBezTo>
                <a:cubicBezTo>
                  <a:pt x="5792" y="781"/>
                  <a:pt x="5792" y="781"/>
                  <a:pt x="5792" y="781"/>
                </a:cubicBezTo>
                <a:cubicBezTo>
                  <a:pt x="5808" y="780"/>
                  <a:pt x="5808" y="780"/>
                  <a:pt x="5808" y="780"/>
                </a:cubicBezTo>
                <a:cubicBezTo>
                  <a:pt x="5818" y="780"/>
                  <a:pt x="5818" y="780"/>
                  <a:pt x="5818" y="780"/>
                </a:cubicBezTo>
                <a:cubicBezTo>
                  <a:pt x="5830" y="785"/>
                  <a:pt x="5830" y="785"/>
                  <a:pt x="5830" y="785"/>
                </a:cubicBezTo>
                <a:cubicBezTo>
                  <a:pt x="5830" y="785"/>
                  <a:pt x="5838" y="790"/>
                  <a:pt x="5838" y="793"/>
                </a:cubicBezTo>
                <a:cubicBezTo>
                  <a:pt x="5839" y="796"/>
                  <a:pt x="5841" y="802"/>
                  <a:pt x="5841" y="802"/>
                </a:cubicBezTo>
                <a:cubicBezTo>
                  <a:pt x="5847" y="808"/>
                  <a:pt x="5847" y="808"/>
                  <a:pt x="5847" y="808"/>
                </a:cubicBezTo>
                <a:cubicBezTo>
                  <a:pt x="5859" y="816"/>
                  <a:pt x="5859" y="816"/>
                  <a:pt x="5859" y="816"/>
                </a:cubicBezTo>
                <a:cubicBezTo>
                  <a:pt x="5870" y="817"/>
                  <a:pt x="5870" y="817"/>
                  <a:pt x="5870" y="817"/>
                </a:cubicBezTo>
                <a:cubicBezTo>
                  <a:pt x="5878" y="819"/>
                  <a:pt x="5878" y="819"/>
                  <a:pt x="5878" y="819"/>
                </a:cubicBezTo>
                <a:cubicBezTo>
                  <a:pt x="5889" y="825"/>
                  <a:pt x="5889" y="825"/>
                  <a:pt x="5889" y="825"/>
                </a:cubicBezTo>
                <a:cubicBezTo>
                  <a:pt x="5887" y="836"/>
                  <a:pt x="5887" y="836"/>
                  <a:pt x="5887" y="836"/>
                </a:cubicBezTo>
                <a:cubicBezTo>
                  <a:pt x="5881" y="843"/>
                  <a:pt x="5881" y="843"/>
                  <a:pt x="5881" y="843"/>
                </a:cubicBezTo>
                <a:cubicBezTo>
                  <a:pt x="5886" y="853"/>
                  <a:pt x="5886" y="853"/>
                  <a:pt x="5886" y="853"/>
                </a:cubicBezTo>
                <a:cubicBezTo>
                  <a:pt x="5887" y="859"/>
                  <a:pt x="5887" y="859"/>
                  <a:pt x="5887" y="859"/>
                </a:cubicBezTo>
                <a:cubicBezTo>
                  <a:pt x="5887" y="870"/>
                  <a:pt x="5887" y="870"/>
                  <a:pt x="5887" y="870"/>
                </a:cubicBezTo>
                <a:cubicBezTo>
                  <a:pt x="5882" y="884"/>
                  <a:pt x="5882" y="884"/>
                  <a:pt x="5882" y="884"/>
                </a:cubicBezTo>
                <a:cubicBezTo>
                  <a:pt x="5868" y="888"/>
                  <a:pt x="5868" y="888"/>
                  <a:pt x="5868" y="888"/>
                </a:cubicBezTo>
                <a:cubicBezTo>
                  <a:pt x="5846" y="895"/>
                  <a:pt x="5846" y="895"/>
                  <a:pt x="5846" y="895"/>
                </a:cubicBezTo>
                <a:cubicBezTo>
                  <a:pt x="5835" y="907"/>
                  <a:pt x="5835" y="907"/>
                  <a:pt x="5835" y="907"/>
                </a:cubicBezTo>
                <a:cubicBezTo>
                  <a:pt x="5798" y="927"/>
                  <a:pt x="5798" y="927"/>
                  <a:pt x="5798" y="927"/>
                </a:cubicBezTo>
                <a:cubicBezTo>
                  <a:pt x="5767" y="936"/>
                  <a:pt x="5767" y="936"/>
                  <a:pt x="5767" y="936"/>
                </a:cubicBezTo>
                <a:cubicBezTo>
                  <a:pt x="5745" y="942"/>
                  <a:pt x="5745" y="942"/>
                  <a:pt x="5745" y="942"/>
                </a:cubicBezTo>
                <a:cubicBezTo>
                  <a:pt x="5729" y="951"/>
                  <a:pt x="5729" y="951"/>
                  <a:pt x="5729" y="951"/>
                </a:cubicBezTo>
                <a:cubicBezTo>
                  <a:pt x="5730" y="962"/>
                  <a:pt x="5730" y="962"/>
                  <a:pt x="5730" y="962"/>
                </a:cubicBezTo>
                <a:cubicBezTo>
                  <a:pt x="5744" y="967"/>
                  <a:pt x="5744" y="967"/>
                  <a:pt x="5744" y="967"/>
                </a:cubicBezTo>
                <a:cubicBezTo>
                  <a:pt x="5744" y="967"/>
                  <a:pt x="5750" y="974"/>
                  <a:pt x="5751" y="976"/>
                </a:cubicBezTo>
                <a:cubicBezTo>
                  <a:pt x="5752" y="978"/>
                  <a:pt x="5753" y="985"/>
                  <a:pt x="5753" y="985"/>
                </a:cubicBezTo>
                <a:cubicBezTo>
                  <a:pt x="5751" y="990"/>
                  <a:pt x="5751" y="990"/>
                  <a:pt x="5751" y="990"/>
                </a:cubicBezTo>
                <a:cubicBezTo>
                  <a:pt x="5746" y="993"/>
                  <a:pt x="5746" y="993"/>
                  <a:pt x="5746" y="993"/>
                </a:cubicBezTo>
                <a:lnTo>
                  <a:pt x="5741" y="994"/>
                </a:lnTo>
                <a:close/>
                <a:moveTo>
                  <a:pt x="5802" y="811"/>
                </a:moveTo>
                <a:cubicBezTo>
                  <a:pt x="5810" y="811"/>
                  <a:pt x="5810" y="811"/>
                  <a:pt x="5810" y="811"/>
                </a:cubicBezTo>
                <a:cubicBezTo>
                  <a:pt x="5819" y="808"/>
                  <a:pt x="5819" y="808"/>
                  <a:pt x="5819" y="808"/>
                </a:cubicBezTo>
                <a:cubicBezTo>
                  <a:pt x="5817" y="796"/>
                  <a:pt x="5817" y="796"/>
                  <a:pt x="5817" y="796"/>
                </a:cubicBezTo>
                <a:cubicBezTo>
                  <a:pt x="5806" y="792"/>
                  <a:pt x="5806" y="792"/>
                  <a:pt x="5806" y="792"/>
                </a:cubicBezTo>
                <a:cubicBezTo>
                  <a:pt x="5796" y="793"/>
                  <a:pt x="5796" y="793"/>
                  <a:pt x="5796" y="793"/>
                </a:cubicBezTo>
                <a:cubicBezTo>
                  <a:pt x="5789" y="800"/>
                  <a:pt x="5789" y="800"/>
                  <a:pt x="5789" y="800"/>
                </a:cubicBezTo>
                <a:cubicBezTo>
                  <a:pt x="5789" y="808"/>
                  <a:pt x="5789" y="808"/>
                  <a:pt x="5789" y="808"/>
                </a:cubicBezTo>
                <a:cubicBezTo>
                  <a:pt x="5793" y="810"/>
                  <a:pt x="5793" y="810"/>
                  <a:pt x="5793" y="810"/>
                </a:cubicBezTo>
                <a:lnTo>
                  <a:pt x="5802" y="811"/>
                </a:lnTo>
                <a:close/>
                <a:moveTo>
                  <a:pt x="5801" y="847"/>
                </a:moveTo>
                <a:cubicBezTo>
                  <a:pt x="5817" y="849"/>
                  <a:pt x="5817" y="849"/>
                  <a:pt x="5817" y="849"/>
                </a:cubicBezTo>
                <a:cubicBezTo>
                  <a:pt x="5826" y="850"/>
                  <a:pt x="5826" y="850"/>
                  <a:pt x="5826" y="850"/>
                </a:cubicBezTo>
                <a:cubicBezTo>
                  <a:pt x="5840" y="851"/>
                  <a:pt x="5840" y="851"/>
                  <a:pt x="5840" y="851"/>
                </a:cubicBezTo>
                <a:cubicBezTo>
                  <a:pt x="5849" y="847"/>
                  <a:pt x="5849" y="847"/>
                  <a:pt x="5849" y="847"/>
                </a:cubicBezTo>
                <a:cubicBezTo>
                  <a:pt x="5858" y="843"/>
                  <a:pt x="5858" y="843"/>
                  <a:pt x="5858" y="843"/>
                </a:cubicBezTo>
                <a:cubicBezTo>
                  <a:pt x="5857" y="835"/>
                  <a:pt x="5857" y="835"/>
                  <a:pt x="5857" y="835"/>
                </a:cubicBezTo>
                <a:cubicBezTo>
                  <a:pt x="5846" y="833"/>
                  <a:pt x="5846" y="833"/>
                  <a:pt x="5846" y="833"/>
                </a:cubicBezTo>
                <a:cubicBezTo>
                  <a:pt x="5839" y="832"/>
                  <a:pt x="5839" y="832"/>
                  <a:pt x="5839" y="832"/>
                </a:cubicBezTo>
                <a:cubicBezTo>
                  <a:pt x="5831" y="827"/>
                  <a:pt x="5831" y="827"/>
                  <a:pt x="5831" y="827"/>
                </a:cubicBezTo>
                <a:cubicBezTo>
                  <a:pt x="5824" y="827"/>
                  <a:pt x="5824" y="827"/>
                  <a:pt x="5824" y="827"/>
                </a:cubicBezTo>
                <a:cubicBezTo>
                  <a:pt x="5815" y="827"/>
                  <a:pt x="5815" y="827"/>
                  <a:pt x="5815" y="827"/>
                </a:cubicBezTo>
                <a:cubicBezTo>
                  <a:pt x="5802" y="829"/>
                  <a:pt x="5802" y="829"/>
                  <a:pt x="5802" y="829"/>
                </a:cubicBezTo>
                <a:cubicBezTo>
                  <a:pt x="5795" y="834"/>
                  <a:pt x="5795" y="834"/>
                  <a:pt x="5795" y="834"/>
                </a:cubicBezTo>
                <a:cubicBezTo>
                  <a:pt x="5795" y="838"/>
                  <a:pt x="5795" y="838"/>
                  <a:pt x="5795" y="838"/>
                </a:cubicBezTo>
                <a:cubicBezTo>
                  <a:pt x="5796" y="841"/>
                  <a:pt x="5796" y="841"/>
                  <a:pt x="5796" y="841"/>
                </a:cubicBezTo>
                <a:lnTo>
                  <a:pt x="5801" y="847"/>
                </a:lnTo>
                <a:close/>
                <a:moveTo>
                  <a:pt x="5777" y="840"/>
                </a:moveTo>
                <a:cubicBezTo>
                  <a:pt x="5782" y="834"/>
                  <a:pt x="5782" y="834"/>
                  <a:pt x="5782" y="834"/>
                </a:cubicBezTo>
                <a:cubicBezTo>
                  <a:pt x="5786" y="830"/>
                  <a:pt x="5786" y="830"/>
                  <a:pt x="5786" y="830"/>
                </a:cubicBezTo>
                <a:cubicBezTo>
                  <a:pt x="5784" y="821"/>
                  <a:pt x="5784" y="821"/>
                  <a:pt x="5784" y="821"/>
                </a:cubicBezTo>
                <a:cubicBezTo>
                  <a:pt x="5772" y="816"/>
                  <a:pt x="5772" y="816"/>
                  <a:pt x="5772" y="816"/>
                </a:cubicBezTo>
                <a:cubicBezTo>
                  <a:pt x="5761" y="815"/>
                  <a:pt x="5761" y="815"/>
                  <a:pt x="5761" y="815"/>
                </a:cubicBezTo>
                <a:cubicBezTo>
                  <a:pt x="5738" y="815"/>
                  <a:pt x="5738" y="815"/>
                  <a:pt x="5738" y="815"/>
                </a:cubicBezTo>
                <a:cubicBezTo>
                  <a:pt x="5723" y="818"/>
                  <a:pt x="5723" y="818"/>
                  <a:pt x="5723" y="818"/>
                </a:cubicBezTo>
                <a:cubicBezTo>
                  <a:pt x="5699" y="823"/>
                  <a:pt x="5699" y="823"/>
                  <a:pt x="5699" y="823"/>
                </a:cubicBezTo>
                <a:cubicBezTo>
                  <a:pt x="5699" y="823"/>
                  <a:pt x="5678" y="833"/>
                  <a:pt x="5677" y="835"/>
                </a:cubicBezTo>
                <a:cubicBezTo>
                  <a:pt x="5675" y="837"/>
                  <a:pt x="5661" y="848"/>
                  <a:pt x="5661" y="848"/>
                </a:cubicBezTo>
                <a:cubicBezTo>
                  <a:pt x="5661" y="848"/>
                  <a:pt x="5657" y="861"/>
                  <a:pt x="5658" y="863"/>
                </a:cubicBezTo>
                <a:cubicBezTo>
                  <a:pt x="5659" y="865"/>
                  <a:pt x="5659" y="875"/>
                  <a:pt x="5659" y="875"/>
                </a:cubicBezTo>
                <a:cubicBezTo>
                  <a:pt x="5667" y="883"/>
                  <a:pt x="5667" y="883"/>
                  <a:pt x="5667" y="883"/>
                </a:cubicBezTo>
                <a:cubicBezTo>
                  <a:pt x="5667" y="883"/>
                  <a:pt x="5680" y="885"/>
                  <a:pt x="5684" y="886"/>
                </a:cubicBezTo>
                <a:cubicBezTo>
                  <a:pt x="5689" y="886"/>
                  <a:pt x="5707" y="880"/>
                  <a:pt x="5710" y="880"/>
                </a:cubicBezTo>
                <a:cubicBezTo>
                  <a:pt x="5713" y="880"/>
                  <a:pt x="5728" y="877"/>
                  <a:pt x="5732" y="877"/>
                </a:cubicBezTo>
                <a:cubicBezTo>
                  <a:pt x="5737" y="877"/>
                  <a:pt x="5747" y="875"/>
                  <a:pt x="5747" y="875"/>
                </a:cubicBezTo>
                <a:cubicBezTo>
                  <a:pt x="5755" y="870"/>
                  <a:pt x="5755" y="870"/>
                  <a:pt x="5755" y="870"/>
                </a:cubicBezTo>
                <a:cubicBezTo>
                  <a:pt x="5765" y="862"/>
                  <a:pt x="5765" y="862"/>
                  <a:pt x="5765" y="862"/>
                </a:cubicBezTo>
                <a:cubicBezTo>
                  <a:pt x="5768" y="854"/>
                  <a:pt x="5768" y="854"/>
                  <a:pt x="5768" y="854"/>
                </a:cubicBezTo>
                <a:cubicBezTo>
                  <a:pt x="5775" y="849"/>
                  <a:pt x="5775" y="849"/>
                  <a:pt x="5775" y="849"/>
                </a:cubicBezTo>
                <a:lnTo>
                  <a:pt x="5777" y="840"/>
                </a:lnTo>
                <a:close/>
                <a:moveTo>
                  <a:pt x="5735" y="763"/>
                </a:moveTo>
                <a:cubicBezTo>
                  <a:pt x="5742" y="765"/>
                  <a:pt x="5742" y="765"/>
                  <a:pt x="5742" y="765"/>
                </a:cubicBezTo>
                <a:cubicBezTo>
                  <a:pt x="5753" y="763"/>
                  <a:pt x="5753" y="763"/>
                  <a:pt x="5753" y="763"/>
                </a:cubicBezTo>
                <a:cubicBezTo>
                  <a:pt x="5766" y="758"/>
                  <a:pt x="5766" y="758"/>
                  <a:pt x="5766" y="758"/>
                </a:cubicBezTo>
                <a:cubicBezTo>
                  <a:pt x="5770" y="749"/>
                  <a:pt x="5770" y="749"/>
                  <a:pt x="5770" y="749"/>
                </a:cubicBezTo>
                <a:cubicBezTo>
                  <a:pt x="5762" y="745"/>
                  <a:pt x="5762" y="745"/>
                  <a:pt x="5762" y="745"/>
                </a:cubicBezTo>
                <a:cubicBezTo>
                  <a:pt x="5762" y="745"/>
                  <a:pt x="5757" y="744"/>
                  <a:pt x="5754" y="744"/>
                </a:cubicBezTo>
                <a:cubicBezTo>
                  <a:pt x="5752" y="745"/>
                  <a:pt x="5745" y="746"/>
                  <a:pt x="5743" y="747"/>
                </a:cubicBezTo>
                <a:cubicBezTo>
                  <a:pt x="5742" y="748"/>
                  <a:pt x="5732" y="751"/>
                  <a:pt x="5732" y="751"/>
                </a:cubicBezTo>
                <a:cubicBezTo>
                  <a:pt x="5731" y="758"/>
                  <a:pt x="5731" y="758"/>
                  <a:pt x="5731" y="758"/>
                </a:cubicBezTo>
                <a:lnTo>
                  <a:pt x="5735" y="763"/>
                </a:lnTo>
                <a:close/>
                <a:moveTo>
                  <a:pt x="5638" y="781"/>
                </a:moveTo>
                <a:cubicBezTo>
                  <a:pt x="5638" y="781"/>
                  <a:pt x="5656" y="777"/>
                  <a:pt x="5659" y="776"/>
                </a:cubicBezTo>
                <a:cubicBezTo>
                  <a:pt x="5662" y="775"/>
                  <a:pt x="5670" y="769"/>
                  <a:pt x="5670" y="769"/>
                </a:cubicBezTo>
                <a:cubicBezTo>
                  <a:pt x="5684" y="765"/>
                  <a:pt x="5684" y="765"/>
                  <a:pt x="5684" y="765"/>
                </a:cubicBezTo>
                <a:cubicBezTo>
                  <a:pt x="5692" y="762"/>
                  <a:pt x="5692" y="762"/>
                  <a:pt x="5692" y="762"/>
                </a:cubicBezTo>
                <a:cubicBezTo>
                  <a:pt x="5697" y="758"/>
                  <a:pt x="5697" y="758"/>
                  <a:pt x="5697" y="758"/>
                </a:cubicBezTo>
                <a:cubicBezTo>
                  <a:pt x="5697" y="758"/>
                  <a:pt x="5700" y="753"/>
                  <a:pt x="5699" y="751"/>
                </a:cubicBezTo>
                <a:cubicBezTo>
                  <a:pt x="5697" y="749"/>
                  <a:pt x="5693" y="746"/>
                  <a:pt x="5691" y="747"/>
                </a:cubicBezTo>
                <a:cubicBezTo>
                  <a:pt x="5688" y="747"/>
                  <a:pt x="5685" y="748"/>
                  <a:pt x="5683" y="749"/>
                </a:cubicBezTo>
                <a:cubicBezTo>
                  <a:pt x="5681" y="750"/>
                  <a:pt x="5675" y="753"/>
                  <a:pt x="5675" y="753"/>
                </a:cubicBezTo>
                <a:cubicBezTo>
                  <a:pt x="5675" y="753"/>
                  <a:pt x="5671" y="757"/>
                  <a:pt x="5669" y="758"/>
                </a:cubicBezTo>
                <a:cubicBezTo>
                  <a:pt x="5666" y="758"/>
                  <a:pt x="5662" y="760"/>
                  <a:pt x="5659" y="761"/>
                </a:cubicBezTo>
                <a:cubicBezTo>
                  <a:pt x="5657" y="762"/>
                  <a:pt x="5653" y="762"/>
                  <a:pt x="5650" y="763"/>
                </a:cubicBezTo>
                <a:cubicBezTo>
                  <a:pt x="5648" y="764"/>
                  <a:pt x="5641" y="764"/>
                  <a:pt x="5638" y="764"/>
                </a:cubicBezTo>
                <a:cubicBezTo>
                  <a:pt x="5634" y="765"/>
                  <a:pt x="5628" y="765"/>
                  <a:pt x="5627" y="767"/>
                </a:cubicBezTo>
                <a:cubicBezTo>
                  <a:pt x="5625" y="769"/>
                  <a:pt x="5621" y="770"/>
                  <a:pt x="5621" y="772"/>
                </a:cubicBezTo>
                <a:cubicBezTo>
                  <a:pt x="5621" y="773"/>
                  <a:pt x="5622" y="780"/>
                  <a:pt x="5622" y="780"/>
                </a:cubicBezTo>
                <a:cubicBezTo>
                  <a:pt x="5631" y="783"/>
                  <a:pt x="5631" y="783"/>
                  <a:pt x="5631" y="783"/>
                </a:cubicBezTo>
                <a:lnTo>
                  <a:pt x="5638" y="781"/>
                </a:lnTo>
                <a:close/>
                <a:moveTo>
                  <a:pt x="5617" y="740"/>
                </a:moveTo>
                <a:cubicBezTo>
                  <a:pt x="5631" y="743"/>
                  <a:pt x="5631" y="743"/>
                  <a:pt x="5631" y="743"/>
                </a:cubicBezTo>
                <a:cubicBezTo>
                  <a:pt x="5631" y="743"/>
                  <a:pt x="5634" y="740"/>
                  <a:pt x="5637" y="740"/>
                </a:cubicBezTo>
                <a:cubicBezTo>
                  <a:pt x="5641" y="740"/>
                  <a:pt x="5653" y="738"/>
                  <a:pt x="5653" y="738"/>
                </a:cubicBezTo>
                <a:cubicBezTo>
                  <a:pt x="5659" y="737"/>
                  <a:pt x="5659" y="737"/>
                  <a:pt x="5659" y="737"/>
                </a:cubicBezTo>
                <a:cubicBezTo>
                  <a:pt x="5666" y="736"/>
                  <a:pt x="5666" y="736"/>
                  <a:pt x="5666" y="736"/>
                </a:cubicBezTo>
                <a:cubicBezTo>
                  <a:pt x="5667" y="730"/>
                  <a:pt x="5667" y="730"/>
                  <a:pt x="5667" y="730"/>
                </a:cubicBezTo>
                <a:cubicBezTo>
                  <a:pt x="5660" y="729"/>
                  <a:pt x="5660" y="729"/>
                  <a:pt x="5660" y="729"/>
                </a:cubicBezTo>
                <a:cubicBezTo>
                  <a:pt x="5652" y="727"/>
                  <a:pt x="5652" y="727"/>
                  <a:pt x="5652" y="727"/>
                </a:cubicBezTo>
                <a:cubicBezTo>
                  <a:pt x="5646" y="729"/>
                  <a:pt x="5646" y="729"/>
                  <a:pt x="5646" y="729"/>
                </a:cubicBezTo>
                <a:cubicBezTo>
                  <a:pt x="5638" y="730"/>
                  <a:pt x="5638" y="730"/>
                  <a:pt x="5638" y="730"/>
                </a:cubicBezTo>
                <a:cubicBezTo>
                  <a:pt x="5630" y="726"/>
                  <a:pt x="5630" y="726"/>
                  <a:pt x="5630" y="726"/>
                </a:cubicBezTo>
                <a:cubicBezTo>
                  <a:pt x="5621" y="725"/>
                  <a:pt x="5621" y="725"/>
                  <a:pt x="5621" y="725"/>
                </a:cubicBezTo>
                <a:cubicBezTo>
                  <a:pt x="5615" y="729"/>
                  <a:pt x="5615" y="729"/>
                  <a:pt x="5615" y="729"/>
                </a:cubicBezTo>
                <a:cubicBezTo>
                  <a:pt x="5611" y="734"/>
                  <a:pt x="5611" y="734"/>
                  <a:pt x="5611" y="734"/>
                </a:cubicBezTo>
                <a:lnTo>
                  <a:pt x="5617" y="740"/>
                </a:lnTo>
                <a:close/>
                <a:moveTo>
                  <a:pt x="5866" y="804"/>
                </a:moveTo>
                <a:cubicBezTo>
                  <a:pt x="5873" y="800"/>
                  <a:pt x="5873" y="800"/>
                  <a:pt x="5873" y="800"/>
                </a:cubicBezTo>
                <a:cubicBezTo>
                  <a:pt x="5873" y="793"/>
                  <a:pt x="5873" y="793"/>
                  <a:pt x="5873" y="793"/>
                </a:cubicBezTo>
                <a:cubicBezTo>
                  <a:pt x="5866" y="787"/>
                  <a:pt x="5866" y="787"/>
                  <a:pt x="5866" y="787"/>
                </a:cubicBezTo>
                <a:cubicBezTo>
                  <a:pt x="5859" y="787"/>
                  <a:pt x="5859" y="787"/>
                  <a:pt x="5859" y="787"/>
                </a:cubicBezTo>
                <a:cubicBezTo>
                  <a:pt x="5853" y="794"/>
                  <a:pt x="5853" y="794"/>
                  <a:pt x="5853" y="794"/>
                </a:cubicBezTo>
                <a:cubicBezTo>
                  <a:pt x="5853" y="794"/>
                  <a:pt x="5853" y="797"/>
                  <a:pt x="5854" y="799"/>
                </a:cubicBezTo>
                <a:cubicBezTo>
                  <a:pt x="5855" y="802"/>
                  <a:pt x="5859" y="804"/>
                  <a:pt x="5859" y="804"/>
                </a:cubicBezTo>
                <a:lnTo>
                  <a:pt x="5866" y="804"/>
                </a:lnTo>
                <a:close/>
                <a:moveTo>
                  <a:pt x="5771" y="1184"/>
                </a:moveTo>
                <a:cubicBezTo>
                  <a:pt x="5780" y="1184"/>
                  <a:pt x="5780" y="1184"/>
                  <a:pt x="5780" y="1184"/>
                </a:cubicBezTo>
                <a:cubicBezTo>
                  <a:pt x="5780" y="1184"/>
                  <a:pt x="5788" y="1181"/>
                  <a:pt x="5788" y="1180"/>
                </a:cubicBezTo>
                <a:cubicBezTo>
                  <a:pt x="5789" y="1179"/>
                  <a:pt x="5791" y="1175"/>
                  <a:pt x="5791" y="1175"/>
                </a:cubicBezTo>
                <a:cubicBezTo>
                  <a:pt x="5787" y="1168"/>
                  <a:pt x="5787" y="1168"/>
                  <a:pt x="5787" y="1168"/>
                </a:cubicBezTo>
                <a:cubicBezTo>
                  <a:pt x="5776" y="1162"/>
                  <a:pt x="5776" y="1162"/>
                  <a:pt x="5776" y="1162"/>
                </a:cubicBezTo>
                <a:cubicBezTo>
                  <a:pt x="5765" y="1159"/>
                  <a:pt x="5765" y="1159"/>
                  <a:pt x="5765" y="1159"/>
                </a:cubicBezTo>
                <a:cubicBezTo>
                  <a:pt x="5759" y="1161"/>
                  <a:pt x="5759" y="1161"/>
                  <a:pt x="5759" y="1161"/>
                </a:cubicBezTo>
                <a:cubicBezTo>
                  <a:pt x="5759" y="1161"/>
                  <a:pt x="5755" y="1167"/>
                  <a:pt x="5755" y="1169"/>
                </a:cubicBezTo>
                <a:cubicBezTo>
                  <a:pt x="5755" y="1171"/>
                  <a:pt x="5754" y="1176"/>
                  <a:pt x="5755" y="1178"/>
                </a:cubicBezTo>
                <a:cubicBezTo>
                  <a:pt x="5755" y="1180"/>
                  <a:pt x="5760" y="1183"/>
                  <a:pt x="5761" y="1183"/>
                </a:cubicBezTo>
                <a:cubicBezTo>
                  <a:pt x="5762" y="1184"/>
                  <a:pt x="5769" y="1184"/>
                  <a:pt x="5769" y="1184"/>
                </a:cubicBezTo>
                <a:lnTo>
                  <a:pt x="5771" y="1184"/>
                </a:lnTo>
                <a:close/>
                <a:moveTo>
                  <a:pt x="5798" y="1332"/>
                </a:moveTo>
                <a:cubicBezTo>
                  <a:pt x="5816" y="1331"/>
                  <a:pt x="5816" y="1331"/>
                  <a:pt x="5816" y="1331"/>
                </a:cubicBezTo>
                <a:cubicBezTo>
                  <a:pt x="5816" y="1331"/>
                  <a:pt x="5824" y="1325"/>
                  <a:pt x="5826" y="1323"/>
                </a:cubicBezTo>
                <a:cubicBezTo>
                  <a:pt x="5828" y="1322"/>
                  <a:pt x="5831" y="1318"/>
                  <a:pt x="5831" y="1318"/>
                </a:cubicBezTo>
                <a:cubicBezTo>
                  <a:pt x="5830" y="1310"/>
                  <a:pt x="5830" y="1310"/>
                  <a:pt x="5830" y="1310"/>
                </a:cubicBezTo>
                <a:cubicBezTo>
                  <a:pt x="5824" y="1306"/>
                  <a:pt x="5824" y="1306"/>
                  <a:pt x="5824" y="1306"/>
                </a:cubicBezTo>
                <a:cubicBezTo>
                  <a:pt x="5813" y="1306"/>
                  <a:pt x="5813" y="1306"/>
                  <a:pt x="5813" y="1306"/>
                </a:cubicBezTo>
                <a:cubicBezTo>
                  <a:pt x="5805" y="1311"/>
                  <a:pt x="5805" y="1311"/>
                  <a:pt x="5805" y="1311"/>
                </a:cubicBezTo>
                <a:cubicBezTo>
                  <a:pt x="5797" y="1314"/>
                  <a:pt x="5797" y="1314"/>
                  <a:pt x="5797" y="1314"/>
                </a:cubicBezTo>
                <a:cubicBezTo>
                  <a:pt x="5797" y="1314"/>
                  <a:pt x="5792" y="1320"/>
                  <a:pt x="5791" y="1322"/>
                </a:cubicBezTo>
                <a:cubicBezTo>
                  <a:pt x="5791" y="1324"/>
                  <a:pt x="5790" y="1329"/>
                  <a:pt x="5790" y="1329"/>
                </a:cubicBezTo>
                <a:lnTo>
                  <a:pt x="5798" y="1332"/>
                </a:lnTo>
                <a:close/>
                <a:moveTo>
                  <a:pt x="5988" y="1246"/>
                </a:moveTo>
                <a:cubicBezTo>
                  <a:pt x="5993" y="1252"/>
                  <a:pt x="5993" y="1252"/>
                  <a:pt x="5993" y="1252"/>
                </a:cubicBezTo>
                <a:cubicBezTo>
                  <a:pt x="5993" y="1252"/>
                  <a:pt x="5997" y="1258"/>
                  <a:pt x="5999" y="1258"/>
                </a:cubicBezTo>
                <a:cubicBezTo>
                  <a:pt x="6001" y="1259"/>
                  <a:pt x="6005" y="1260"/>
                  <a:pt x="6005" y="1260"/>
                </a:cubicBezTo>
                <a:cubicBezTo>
                  <a:pt x="6005" y="1260"/>
                  <a:pt x="6009" y="1260"/>
                  <a:pt x="6011" y="1260"/>
                </a:cubicBezTo>
                <a:cubicBezTo>
                  <a:pt x="6013" y="1260"/>
                  <a:pt x="6022" y="1256"/>
                  <a:pt x="6022" y="1256"/>
                </a:cubicBezTo>
                <a:cubicBezTo>
                  <a:pt x="6028" y="1251"/>
                  <a:pt x="6028" y="1251"/>
                  <a:pt x="6028" y="1251"/>
                </a:cubicBezTo>
                <a:cubicBezTo>
                  <a:pt x="6030" y="1243"/>
                  <a:pt x="6030" y="1243"/>
                  <a:pt x="6030" y="1243"/>
                </a:cubicBezTo>
                <a:cubicBezTo>
                  <a:pt x="6030" y="1243"/>
                  <a:pt x="6029" y="1237"/>
                  <a:pt x="6029" y="1236"/>
                </a:cubicBezTo>
                <a:cubicBezTo>
                  <a:pt x="6028" y="1236"/>
                  <a:pt x="6026" y="1231"/>
                  <a:pt x="6026" y="1229"/>
                </a:cubicBezTo>
                <a:cubicBezTo>
                  <a:pt x="6026" y="1227"/>
                  <a:pt x="6024" y="1220"/>
                  <a:pt x="6024" y="1220"/>
                </a:cubicBezTo>
                <a:cubicBezTo>
                  <a:pt x="6017" y="1217"/>
                  <a:pt x="6017" y="1217"/>
                  <a:pt x="6017" y="1217"/>
                </a:cubicBezTo>
                <a:cubicBezTo>
                  <a:pt x="6010" y="1218"/>
                  <a:pt x="6010" y="1218"/>
                  <a:pt x="6010" y="1218"/>
                </a:cubicBezTo>
                <a:cubicBezTo>
                  <a:pt x="6010" y="1218"/>
                  <a:pt x="6008" y="1225"/>
                  <a:pt x="6008" y="1227"/>
                </a:cubicBezTo>
                <a:cubicBezTo>
                  <a:pt x="6008" y="1228"/>
                  <a:pt x="6009" y="1232"/>
                  <a:pt x="6009" y="1232"/>
                </a:cubicBezTo>
                <a:cubicBezTo>
                  <a:pt x="6008" y="1235"/>
                  <a:pt x="6008" y="1235"/>
                  <a:pt x="6008" y="1235"/>
                </a:cubicBezTo>
                <a:cubicBezTo>
                  <a:pt x="6002" y="1236"/>
                  <a:pt x="6002" y="1236"/>
                  <a:pt x="6002" y="1236"/>
                </a:cubicBezTo>
                <a:cubicBezTo>
                  <a:pt x="6002" y="1236"/>
                  <a:pt x="5997" y="1236"/>
                  <a:pt x="5996" y="1236"/>
                </a:cubicBezTo>
                <a:cubicBezTo>
                  <a:pt x="5995" y="1236"/>
                  <a:pt x="5990" y="1238"/>
                  <a:pt x="5990" y="1238"/>
                </a:cubicBezTo>
                <a:cubicBezTo>
                  <a:pt x="5988" y="1242"/>
                  <a:pt x="5988" y="1242"/>
                  <a:pt x="5988" y="1242"/>
                </a:cubicBezTo>
                <a:lnTo>
                  <a:pt x="5988" y="1246"/>
                </a:lnTo>
                <a:close/>
                <a:moveTo>
                  <a:pt x="6048" y="1195"/>
                </a:moveTo>
                <a:cubicBezTo>
                  <a:pt x="6054" y="1196"/>
                  <a:pt x="6054" y="1196"/>
                  <a:pt x="6054" y="1196"/>
                </a:cubicBezTo>
                <a:cubicBezTo>
                  <a:pt x="6065" y="1196"/>
                  <a:pt x="6065" y="1196"/>
                  <a:pt x="6065" y="1196"/>
                </a:cubicBezTo>
                <a:cubicBezTo>
                  <a:pt x="6065" y="1196"/>
                  <a:pt x="6069" y="1195"/>
                  <a:pt x="6070" y="1194"/>
                </a:cubicBezTo>
                <a:cubicBezTo>
                  <a:pt x="6071" y="1194"/>
                  <a:pt x="6076" y="1191"/>
                  <a:pt x="6076" y="1191"/>
                </a:cubicBezTo>
                <a:cubicBezTo>
                  <a:pt x="6076" y="1191"/>
                  <a:pt x="6080" y="1186"/>
                  <a:pt x="6080" y="1185"/>
                </a:cubicBezTo>
                <a:cubicBezTo>
                  <a:pt x="6080" y="1184"/>
                  <a:pt x="6077" y="1179"/>
                  <a:pt x="6076" y="1178"/>
                </a:cubicBezTo>
                <a:cubicBezTo>
                  <a:pt x="6075" y="1178"/>
                  <a:pt x="6069" y="1177"/>
                  <a:pt x="6069" y="1177"/>
                </a:cubicBezTo>
                <a:cubicBezTo>
                  <a:pt x="6069" y="1177"/>
                  <a:pt x="6064" y="1178"/>
                  <a:pt x="6063" y="1179"/>
                </a:cubicBezTo>
                <a:cubicBezTo>
                  <a:pt x="6063" y="1180"/>
                  <a:pt x="6058" y="1178"/>
                  <a:pt x="6056" y="1179"/>
                </a:cubicBezTo>
                <a:cubicBezTo>
                  <a:pt x="6053" y="1180"/>
                  <a:pt x="6050" y="1181"/>
                  <a:pt x="6048" y="1182"/>
                </a:cubicBezTo>
                <a:cubicBezTo>
                  <a:pt x="6046" y="1184"/>
                  <a:pt x="6044" y="1187"/>
                  <a:pt x="6044" y="1188"/>
                </a:cubicBezTo>
                <a:cubicBezTo>
                  <a:pt x="6044" y="1193"/>
                  <a:pt x="6044" y="1193"/>
                  <a:pt x="6044" y="1193"/>
                </a:cubicBezTo>
                <a:lnTo>
                  <a:pt x="6048" y="1195"/>
                </a:lnTo>
                <a:close/>
                <a:moveTo>
                  <a:pt x="5825" y="554"/>
                </a:moveTo>
                <a:cubicBezTo>
                  <a:pt x="5840" y="549"/>
                  <a:pt x="5840" y="549"/>
                  <a:pt x="5840" y="549"/>
                </a:cubicBezTo>
                <a:cubicBezTo>
                  <a:pt x="5848" y="545"/>
                  <a:pt x="5848" y="545"/>
                  <a:pt x="5848" y="545"/>
                </a:cubicBezTo>
                <a:cubicBezTo>
                  <a:pt x="5860" y="543"/>
                  <a:pt x="5860" y="543"/>
                  <a:pt x="5860" y="543"/>
                </a:cubicBezTo>
                <a:cubicBezTo>
                  <a:pt x="5860" y="543"/>
                  <a:pt x="5869" y="543"/>
                  <a:pt x="5870" y="543"/>
                </a:cubicBezTo>
                <a:cubicBezTo>
                  <a:pt x="5872" y="543"/>
                  <a:pt x="5882" y="543"/>
                  <a:pt x="5884" y="544"/>
                </a:cubicBezTo>
                <a:cubicBezTo>
                  <a:pt x="5887" y="545"/>
                  <a:pt x="5897" y="546"/>
                  <a:pt x="5897" y="546"/>
                </a:cubicBezTo>
                <a:cubicBezTo>
                  <a:pt x="5918" y="546"/>
                  <a:pt x="5918" y="546"/>
                  <a:pt x="5918" y="546"/>
                </a:cubicBezTo>
                <a:cubicBezTo>
                  <a:pt x="5948" y="547"/>
                  <a:pt x="5948" y="547"/>
                  <a:pt x="5948" y="547"/>
                </a:cubicBezTo>
                <a:cubicBezTo>
                  <a:pt x="5958" y="546"/>
                  <a:pt x="5958" y="546"/>
                  <a:pt x="5958" y="546"/>
                </a:cubicBezTo>
                <a:cubicBezTo>
                  <a:pt x="5958" y="546"/>
                  <a:pt x="5966" y="542"/>
                  <a:pt x="5966" y="541"/>
                </a:cubicBezTo>
                <a:cubicBezTo>
                  <a:pt x="5966" y="532"/>
                  <a:pt x="5966" y="532"/>
                  <a:pt x="5966" y="532"/>
                </a:cubicBezTo>
                <a:cubicBezTo>
                  <a:pt x="5966" y="532"/>
                  <a:pt x="5962" y="525"/>
                  <a:pt x="5961" y="525"/>
                </a:cubicBezTo>
                <a:cubicBezTo>
                  <a:pt x="5961" y="524"/>
                  <a:pt x="5949" y="513"/>
                  <a:pt x="5949" y="513"/>
                </a:cubicBezTo>
                <a:cubicBezTo>
                  <a:pt x="5939" y="507"/>
                  <a:pt x="5939" y="507"/>
                  <a:pt x="5939" y="507"/>
                </a:cubicBezTo>
                <a:cubicBezTo>
                  <a:pt x="5939" y="507"/>
                  <a:pt x="5928" y="502"/>
                  <a:pt x="5927" y="502"/>
                </a:cubicBezTo>
                <a:cubicBezTo>
                  <a:pt x="5926" y="502"/>
                  <a:pt x="5914" y="498"/>
                  <a:pt x="5914" y="498"/>
                </a:cubicBezTo>
                <a:cubicBezTo>
                  <a:pt x="5914" y="498"/>
                  <a:pt x="5889" y="496"/>
                  <a:pt x="5886" y="496"/>
                </a:cubicBezTo>
                <a:cubicBezTo>
                  <a:pt x="5882" y="496"/>
                  <a:pt x="5867" y="496"/>
                  <a:pt x="5866" y="496"/>
                </a:cubicBezTo>
                <a:cubicBezTo>
                  <a:pt x="5865" y="496"/>
                  <a:pt x="5857" y="496"/>
                  <a:pt x="5855" y="496"/>
                </a:cubicBezTo>
                <a:cubicBezTo>
                  <a:pt x="5853" y="496"/>
                  <a:pt x="5847" y="495"/>
                  <a:pt x="5840" y="494"/>
                </a:cubicBezTo>
                <a:cubicBezTo>
                  <a:pt x="5834" y="493"/>
                  <a:pt x="5826" y="491"/>
                  <a:pt x="5826" y="491"/>
                </a:cubicBezTo>
                <a:cubicBezTo>
                  <a:pt x="5826" y="491"/>
                  <a:pt x="5810" y="490"/>
                  <a:pt x="5809" y="490"/>
                </a:cubicBezTo>
                <a:cubicBezTo>
                  <a:pt x="5808" y="491"/>
                  <a:pt x="5793" y="496"/>
                  <a:pt x="5793" y="496"/>
                </a:cubicBezTo>
                <a:cubicBezTo>
                  <a:pt x="5793" y="496"/>
                  <a:pt x="5781" y="507"/>
                  <a:pt x="5781" y="508"/>
                </a:cubicBezTo>
                <a:cubicBezTo>
                  <a:pt x="5781" y="509"/>
                  <a:pt x="5780" y="517"/>
                  <a:pt x="5780" y="517"/>
                </a:cubicBezTo>
                <a:cubicBezTo>
                  <a:pt x="5786" y="523"/>
                  <a:pt x="5786" y="523"/>
                  <a:pt x="5786" y="523"/>
                </a:cubicBezTo>
                <a:cubicBezTo>
                  <a:pt x="5791" y="523"/>
                  <a:pt x="5791" y="523"/>
                  <a:pt x="5791" y="523"/>
                </a:cubicBezTo>
                <a:cubicBezTo>
                  <a:pt x="5797" y="523"/>
                  <a:pt x="5797" y="523"/>
                  <a:pt x="5797" y="523"/>
                </a:cubicBezTo>
                <a:cubicBezTo>
                  <a:pt x="5800" y="527"/>
                  <a:pt x="5800" y="527"/>
                  <a:pt x="5800" y="527"/>
                </a:cubicBezTo>
                <a:cubicBezTo>
                  <a:pt x="5798" y="531"/>
                  <a:pt x="5798" y="531"/>
                  <a:pt x="5798" y="531"/>
                </a:cubicBezTo>
                <a:cubicBezTo>
                  <a:pt x="5798" y="531"/>
                  <a:pt x="5791" y="533"/>
                  <a:pt x="5791" y="533"/>
                </a:cubicBezTo>
                <a:cubicBezTo>
                  <a:pt x="5791" y="534"/>
                  <a:pt x="5789" y="542"/>
                  <a:pt x="5790" y="544"/>
                </a:cubicBezTo>
                <a:cubicBezTo>
                  <a:pt x="5791" y="546"/>
                  <a:pt x="5793" y="548"/>
                  <a:pt x="5794" y="549"/>
                </a:cubicBezTo>
                <a:cubicBezTo>
                  <a:pt x="5796" y="550"/>
                  <a:pt x="5799" y="551"/>
                  <a:pt x="5802" y="552"/>
                </a:cubicBezTo>
                <a:cubicBezTo>
                  <a:pt x="5804" y="553"/>
                  <a:pt x="5811" y="554"/>
                  <a:pt x="5811" y="554"/>
                </a:cubicBezTo>
                <a:cubicBezTo>
                  <a:pt x="5817" y="555"/>
                  <a:pt x="5817" y="555"/>
                  <a:pt x="5817" y="555"/>
                </a:cubicBezTo>
                <a:lnTo>
                  <a:pt x="5825" y="554"/>
                </a:lnTo>
                <a:close/>
                <a:moveTo>
                  <a:pt x="5679" y="744"/>
                </a:moveTo>
                <a:cubicBezTo>
                  <a:pt x="5680" y="744"/>
                  <a:pt x="5680" y="744"/>
                  <a:pt x="5680" y="744"/>
                </a:cubicBezTo>
                <a:cubicBezTo>
                  <a:pt x="5688" y="742"/>
                  <a:pt x="5688" y="742"/>
                  <a:pt x="5688" y="742"/>
                </a:cubicBezTo>
                <a:cubicBezTo>
                  <a:pt x="5688" y="742"/>
                  <a:pt x="5692" y="742"/>
                  <a:pt x="5694" y="743"/>
                </a:cubicBezTo>
                <a:cubicBezTo>
                  <a:pt x="5696" y="744"/>
                  <a:pt x="5699" y="743"/>
                  <a:pt x="5701" y="743"/>
                </a:cubicBezTo>
                <a:cubicBezTo>
                  <a:pt x="5703" y="743"/>
                  <a:pt x="5712" y="741"/>
                  <a:pt x="5712" y="741"/>
                </a:cubicBezTo>
                <a:cubicBezTo>
                  <a:pt x="5712" y="741"/>
                  <a:pt x="5721" y="739"/>
                  <a:pt x="5722" y="738"/>
                </a:cubicBezTo>
                <a:cubicBezTo>
                  <a:pt x="5723" y="738"/>
                  <a:pt x="5727" y="737"/>
                  <a:pt x="5728" y="735"/>
                </a:cubicBezTo>
                <a:cubicBezTo>
                  <a:pt x="5729" y="734"/>
                  <a:pt x="5731" y="729"/>
                  <a:pt x="5731" y="729"/>
                </a:cubicBezTo>
                <a:cubicBezTo>
                  <a:pt x="5727" y="725"/>
                  <a:pt x="5727" y="725"/>
                  <a:pt x="5727" y="725"/>
                </a:cubicBezTo>
                <a:cubicBezTo>
                  <a:pt x="5727" y="725"/>
                  <a:pt x="5724" y="724"/>
                  <a:pt x="5722" y="724"/>
                </a:cubicBezTo>
                <a:cubicBezTo>
                  <a:pt x="5721" y="724"/>
                  <a:pt x="5713" y="725"/>
                  <a:pt x="5713" y="725"/>
                </a:cubicBezTo>
                <a:cubicBezTo>
                  <a:pt x="5713" y="725"/>
                  <a:pt x="5707" y="729"/>
                  <a:pt x="5706" y="730"/>
                </a:cubicBezTo>
                <a:cubicBezTo>
                  <a:pt x="5705" y="730"/>
                  <a:pt x="5701" y="731"/>
                  <a:pt x="5699" y="732"/>
                </a:cubicBezTo>
                <a:cubicBezTo>
                  <a:pt x="5698" y="732"/>
                  <a:pt x="5692" y="732"/>
                  <a:pt x="5692" y="732"/>
                </a:cubicBezTo>
                <a:cubicBezTo>
                  <a:pt x="5692" y="732"/>
                  <a:pt x="5685" y="732"/>
                  <a:pt x="5684" y="733"/>
                </a:cubicBezTo>
                <a:cubicBezTo>
                  <a:pt x="5683" y="733"/>
                  <a:pt x="5675" y="736"/>
                  <a:pt x="5675" y="736"/>
                </a:cubicBezTo>
                <a:cubicBezTo>
                  <a:pt x="5675" y="736"/>
                  <a:pt x="5671" y="739"/>
                  <a:pt x="5670" y="739"/>
                </a:cubicBezTo>
                <a:cubicBezTo>
                  <a:pt x="5670" y="740"/>
                  <a:pt x="5670" y="745"/>
                  <a:pt x="5671" y="745"/>
                </a:cubicBezTo>
                <a:cubicBezTo>
                  <a:pt x="5671" y="746"/>
                  <a:pt x="5675" y="746"/>
                  <a:pt x="5675" y="746"/>
                </a:cubicBezTo>
                <a:lnTo>
                  <a:pt x="5679" y="744"/>
                </a:lnTo>
                <a:close/>
                <a:moveTo>
                  <a:pt x="4418" y="805"/>
                </a:moveTo>
                <a:cubicBezTo>
                  <a:pt x="4426" y="802"/>
                  <a:pt x="4426" y="802"/>
                  <a:pt x="4426" y="802"/>
                </a:cubicBezTo>
                <a:cubicBezTo>
                  <a:pt x="4431" y="797"/>
                  <a:pt x="4431" y="797"/>
                  <a:pt x="4431" y="797"/>
                </a:cubicBezTo>
                <a:cubicBezTo>
                  <a:pt x="4430" y="793"/>
                  <a:pt x="4430" y="793"/>
                  <a:pt x="4430" y="793"/>
                </a:cubicBezTo>
                <a:cubicBezTo>
                  <a:pt x="4422" y="788"/>
                  <a:pt x="4422" y="788"/>
                  <a:pt x="4422" y="788"/>
                </a:cubicBezTo>
                <a:cubicBezTo>
                  <a:pt x="4413" y="788"/>
                  <a:pt x="4413" y="788"/>
                  <a:pt x="4413" y="788"/>
                </a:cubicBezTo>
                <a:cubicBezTo>
                  <a:pt x="4407" y="791"/>
                  <a:pt x="4407" y="791"/>
                  <a:pt x="4407" y="791"/>
                </a:cubicBezTo>
                <a:cubicBezTo>
                  <a:pt x="4407" y="791"/>
                  <a:pt x="4403" y="796"/>
                  <a:pt x="4403" y="798"/>
                </a:cubicBezTo>
                <a:cubicBezTo>
                  <a:pt x="4404" y="800"/>
                  <a:pt x="4403" y="800"/>
                  <a:pt x="4405" y="802"/>
                </a:cubicBezTo>
                <a:cubicBezTo>
                  <a:pt x="4406" y="804"/>
                  <a:pt x="4409" y="805"/>
                  <a:pt x="4409" y="805"/>
                </a:cubicBezTo>
                <a:lnTo>
                  <a:pt x="4418" y="805"/>
                </a:lnTo>
                <a:close/>
                <a:moveTo>
                  <a:pt x="4557" y="794"/>
                </a:moveTo>
                <a:cubicBezTo>
                  <a:pt x="4563" y="791"/>
                  <a:pt x="4563" y="791"/>
                  <a:pt x="4563" y="791"/>
                </a:cubicBezTo>
                <a:cubicBezTo>
                  <a:pt x="4570" y="790"/>
                  <a:pt x="4570" y="790"/>
                  <a:pt x="4570" y="790"/>
                </a:cubicBezTo>
                <a:cubicBezTo>
                  <a:pt x="4574" y="785"/>
                  <a:pt x="4574" y="785"/>
                  <a:pt x="4574" y="785"/>
                </a:cubicBezTo>
                <a:cubicBezTo>
                  <a:pt x="4576" y="781"/>
                  <a:pt x="4576" y="781"/>
                  <a:pt x="4576" y="781"/>
                </a:cubicBezTo>
                <a:cubicBezTo>
                  <a:pt x="4573" y="776"/>
                  <a:pt x="4573" y="776"/>
                  <a:pt x="4573" y="776"/>
                </a:cubicBezTo>
                <a:cubicBezTo>
                  <a:pt x="4565" y="774"/>
                  <a:pt x="4565" y="774"/>
                  <a:pt x="4565" y="774"/>
                </a:cubicBezTo>
                <a:cubicBezTo>
                  <a:pt x="4565" y="774"/>
                  <a:pt x="4558" y="777"/>
                  <a:pt x="4556" y="777"/>
                </a:cubicBezTo>
                <a:cubicBezTo>
                  <a:pt x="4555" y="777"/>
                  <a:pt x="4548" y="780"/>
                  <a:pt x="4548" y="780"/>
                </a:cubicBezTo>
                <a:cubicBezTo>
                  <a:pt x="4548" y="780"/>
                  <a:pt x="4543" y="783"/>
                  <a:pt x="4543" y="785"/>
                </a:cubicBezTo>
                <a:cubicBezTo>
                  <a:pt x="4543" y="786"/>
                  <a:pt x="4543" y="789"/>
                  <a:pt x="4543" y="790"/>
                </a:cubicBezTo>
                <a:cubicBezTo>
                  <a:pt x="4544" y="791"/>
                  <a:pt x="4546" y="792"/>
                  <a:pt x="4546" y="792"/>
                </a:cubicBezTo>
                <a:cubicBezTo>
                  <a:pt x="4551" y="794"/>
                  <a:pt x="4551" y="794"/>
                  <a:pt x="4551" y="794"/>
                </a:cubicBezTo>
                <a:lnTo>
                  <a:pt x="4557" y="794"/>
                </a:lnTo>
                <a:close/>
                <a:moveTo>
                  <a:pt x="4636" y="784"/>
                </a:moveTo>
                <a:cubicBezTo>
                  <a:pt x="4636" y="784"/>
                  <a:pt x="4644" y="785"/>
                  <a:pt x="4645" y="784"/>
                </a:cubicBezTo>
                <a:cubicBezTo>
                  <a:pt x="4646" y="783"/>
                  <a:pt x="4652" y="780"/>
                  <a:pt x="4652" y="780"/>
                </a:cubicBezTo>
                <a:cubicBezTo>
                  <a:pt x="4652" y="780"/>
                  <a:pt x="4655" y="776"/>
                  <a:pt x="4655" y="775"/>
                </a:cubicBezTo>
                <a:cubicBezTo>
                  <a:pt x="4656" y="773"/>
                  <a:pt x="4658" y="769"/>
                  <a:pt x="4658" y="769"/>
                </a:cubicBezTo>
                <a:cubicBezTo>
                  <a:pt x="4653" y="763"/>
                  <a:pt x="4653" y="763"/>
                  <a:pt x="4653" y="763"/>
                </a:cubicBezTo>
                <a:cubicBezTo>
                  <a:pt x="4653" y="763"/>
                  <a:pt x="4650" y="762"/>
                  <a:pt x="4648" y="762"/>
                </a:cubicBezTo>
                <a:cubicBezTo>
                  <a:pt x="4647" y="762"/>
                  <a:pt x="4645" y="761"/>
                  <a:pt x="4643" y="762"/>
                </a:cubicBezTo>
                <a:cubicBezTo>
                  <a:pt x="4641" y="763"/>
                  <a:pt x="4638" y="765"/>
                  <a:pt x="4637" y="766"/>
                </a:cubicBezTo>
                <a:cubicBezTo>
                  <a:pt x="4637" y="767"/>
                  <a:pt x="4633" y="770"/>
                  <a:pt x="4632" y="771"/>
                </a:cubicBezTo>
                <a:cubicBezTo>
                  <a:pt x="4631" y="772"/>
                  <a:pt x="4628" y="776"/>
                  <a:pt x="4628" y="776"/>
                </a:cubicBezTo>
                <a:cubicBezTo>
                  <a:pt x="4629" y="783"/>
                  <a:pt x="4629" y="783"/>
                  <a:pt x="4629" y="783"/>
                </a:cubicBezTo>
                <a:cubicBezTo>
                  <a:pt x="4630" y="785"/>
                  <a:pt x="4630" y="785"/>
                  <a:pt x="4630" y="785"/>
                </a:cubicBezTo>
                <a:lnTo>
                  <a:pt x="4636" y="784"/>
                </a:lnTo>
                <a:close/>
                <a:moveTo>
                  <a:pt x="4697" y="776"/>
                </a:moveTo>
                <a:cubicBezTo>
                  <a:pt x="4702" y="778"/>
                  <a:pt x="4705" y="779"/>
                  <a:pt x="4707" y="778"/>
                </a:cubicBezTo>
                <a:cubicBezTo>
                  <a:pt x="4708" y="778"/>
                  <a:pt x="4714" y="776"/>
                  <a:pt x="4714" y="776"/>
                </a:cubicBezTo>
                <a:cubicBezTo>
                  <a:pt x="4714" y="776"/>
                  <a:pt x="4717" y="775"/>
                  <a:pt x="4718" y="776"/>
                </a:cubicBezTo>
                <a:cubicBezTo>
                  <a:pt x="4719" y="778"/>
                  <a:pt x="4724" y="780"/>
                  <a:pt x="4725" y="780"/>
                </a:cubicBezTo>
                <a:cubicBezTo>
                  <a:pt x="4727" y="781"/>
                  <a:pt x="4738" y="783"/>
                  <a:pt x="4740" y="784"/>
                </a:cubicBezTo>
                <a:cubicBezTo>
                  <a:pt x="4741" y="785"/>
                  <a:pt x="4745" y="787"/>
                  <a:pt x="4747" y="788"/>
                </a:cubicBezTo>
                <a:cubicBezTo>
                  <a:pt x="4749" y="790"/>
                  <a:pt x="4756" y="791"/>
                  <a:pt x="4757" y="792"/>
                </a:cubicBezTo>
                <a:cubicBezTo>
                  <a:pt x="4759" y="792"/>
                  <a:pt x="4759" y="792"/>
                  <a:pt x="4762" y="793"/>
                </a:cubicBezTo>
                <a:cubicBezTo>
                  <a:pt x="4765" y="795"/>
                  <a:pt x="4775" y="797"/>
                  <a:pt x="4776" y="797"/>
                </a:cubicBezTo>
                <a:cubicBezTo>
                  <a:pt x="4777" y="797"/>
                  <a:pt x="4779" y="796"/>
                  <a:pt x="4781" y="797"/>
                </a:cubicBezTo>
                <a:cubicBezTo>
                  <a:pt x="4783" y="797"/>
                  <a:pt x="4790" y="797"/>
                  <a:pt x="4790" y="797"/>
                </a:cubicBezTo>
                <a:cubicBezTo>
                  <a:pt x="4790" y="797"/>
                  <a:pt x="4795" y="798"/>
                  <a:pt x="4798" y="799"/>
                </a:cubicBezTo>
                <a:cubicBezTo>
                  <a:pt x="4801" y="799"/>
                  <a:pt x="4806" y="799"/>
                  <a:pt x="4807" y="799"/>
                </a:cubicBezTo>
                <a:cubicBezTo>
                  <a:pt x="4808" y="799"/>
                  <a:pt x="4826" y="796"/>
                  <a:pt x="4826" y="796"/>
                </a:cubicBezTo>
                <a:cubicBezTo>
                  <a:pt x="4826" y="796"/>
                  <a:pt x="4837" y="792"/>
                  <a:pt x="4839" y="792"/>
                </a:cubicBezTo>
                <a:cubicBezTo>
                  <a:pt x="4841" y="791"/>
                  <a:pt x="4849" y="788"/>
                  <a:pt x="4850" y="787"/>
                </a:cubicBezTo>
                <a:cubicBezTo>
                  <a:pt x="4851" y="785"/>
                  <a:pt x="4855" y="784"/>
                  <a:pt x="4856" y="781"/>
                </a:cubicBezTo>
                <a:cubicBezTo>
                  <a:pt x="4858" y="777"/>
                  <a:pt x="4860" y="773"/>
                  <a:pt x="4861" y="770"/>
                </a:cubicBezTo>
                <a:cubicBezTo>
                  <a:pt x="4862" y="768"/>
                  <a:pt x="4866" y="763"/>
                  <a:pt x="4867" y="761"/>
                </a:cubicBezTo>
                <a:cubicBezTo>
                  <a:pt x="4868" y="758"/>
                  <a:pt x="4868" y="754"/>
                  <a:pt x="4867" y="752"/>
                </a:cubicBezTo>
                <a:cubicBezTo>
                  <a:pt x="4866" y="750"/>
                  <a:pt x="4866" y="746"/>
                  <a:pt x="4862" y="744"/>
                </a:cubicBezTo>
                <a:cubicBezTo>
                  <a:pt x="4858" y="741"/>
                  <a:pt x="4861" y="742"/>
                  <a:pt x="4856" y="740"/>
                </a:cubicBezTo>
                <a:cubicBezTo>
                  <a:pt x="4851" y="739"/>
                  <a:pt x="4845" y="739"/>
                  <a:pt x="4844" y="738"/>
                </a:cubicBezTo>
                <a:cubicBezTo>
                  <a:pt x="4843" y="736"/>
                  <a:pt x="4839" y="733"/>
                  <a:pt x="4837" y="730"/>
                </a:cubicBezTo>
                <a:cubicBezTo>
                  <a:pt x="4836" y="728"/>
                  <a:pt x="4831" y="723"/>
                  <a:pt x="4827" y="721"/>
                </a:cubicBezTo>
                <a:cubicBezTo>
                  <a:pt x="4823" y="718"/>
                  <a:pt x="4813" y="715"/>
                  <a:pt x="4810" y="714"/>
                </a:cubicBezTo>
                <a:cubicBezTo>
                  <a:pt x="4807" y="714"/>
                  <a:pt x="4800" y="712"/>
                  <a:pt x="4797" y="714"/>
                </a:cubicBezTo>
                <a:cubicBezTo>
                  <a:pt x="4795" y="716"/>
                  <a:pt x="4794" y="718"/>
                  <a:pt x="4790" y="720"/>
                </a:cubicBezTo>
                <a:cubicBezTo>
                  <a:pt x="4786" y="722"/>
                  <a:pt x="4784" y="723"/>
                  <a:pt x="4781" y="724"/>
                </a:cubicBezTo>
                <a:cubicBezTo>
                  <a:pt x="4779" y="726"/>
                  <a:pt x="4773" y="727"/>
                  <a:pt x="4770" y="728"/>
                </a:cubicBezTo>
                <a:cubicBezTo>
                  <a:pt x="4768" y="729"/>
                  <a:pt x="4765" y="728"/>
                  <a:pt x="4762" y="732"/>
                </a:cubicBezTo>
                <a:cubicBezTo>
                  <a:pt x="4760" y="736"/>
                  <a:pt x="4760" y="739"/>
                  <a:pt x="4756" y="743"/>
                </a:cubicBezTo>
                <a:cubicBezTo>
                  <a:pt x="4751" y="747"/>
                  <a:pt x="4750" y="748"/>
                  <a:pt x="4746" y="749"/>
                </a:cubicBezTo>
                <a:cubicBezTo>
                  <a:pt x="4743" y="750"/>
                  <a:pt x="4743" y="750"/>
                  <a:pt x="4737" y="750"/>
                </a:cubicBezTo>
                <a:cubicBezTo>
                  <a:pt x="4731" y="750"/>
                  <a:pt x="4727" y="750"/>
                  <a:pt x="4724" y="751"/>
                </a:cubicBezTo>
                <a:cubicBezTo>
                  <a:pt x="4721" y="751"/>
                  <a:pt x="4720" y="753"/>
                  <a:pt x="4716" y="754"/>
                </a:cubicBezTo>
                <a:cubicBezTo>
                  <a:pt x="4713" y="754"/>
                  <a:pt x="4718" y="752"/>
                  <a:pt x="4708" y="754"/>
                </a:cubicBezTo>
                <a:cubicBezTo>
                  <a:pt x="4698" y="756"/>
                  <a:pt x="4696" y="757"/>
                  <a:pt x="4696" y="758"/>
                </a:cubicBezTo>
                <a:cubicBezTo>
                  <a:pt x="4695" y="759"/>
                  <a:pt x="4694" y="761"/>
                  <a:pt x="4694" y="762"/>
                </a:cubicBezTo>
                <a:cubicBezTo>
                  <a:pt x="4693" y="763"/>
                  <a:pt x="4692" y="763"/>
                  <a:pt x="4692" y="765"/>
                </a:cubicBezTo>
                <a:cubicBezTo>
                  <a:pt x="4691" y="767"/>
                  <a:pt x="4690" y="769"/>
                  <a:pt x="4691" y="770"/>
                </a:cubicBezTo>
                <a:cubicBezTo>
                  <a:pt x="4691" y="771"/>
                  <a:pt x="4697" y="776"/>
                  <a:pt x="4697" y="776"/>
                </a:cubicBezTo>
                <a:moveTo>
                  <a:pt x="4887" y="754"/>
                </a:moveTo>
                <a:cubicBezTo>
                  <a:pt x="4890" y="754"/>
                  <a:pt x="4897" y="753"/>
                  <a:pt x="4899" y="752"/>
                </a:cubicBezTo>
                <a:cubicBezTo>
                  <a:pt x="4901" y="750"/>
                  <a:pt x="4909" y="740"/>
                  <a:pt x="4909" y="740"/>
                </a:cubicBezTo>
                <a:cubicBezTo>
                  <a:pt x="4909" y="740"/>
                  <a:pt x="4909" y="736"/>
                  <a:pt x="4908" y="734"/>
                </a:cubicBezTo>
                <a:cubicBezTo>
                  <a:pt x="4906" y="733"/>
                  <a:pt x="4901" y="728"/>
                  <a:pt x="4899" y="728"/>
                </a:cubicBezTo>
                <a:cubicBezTo>
                  <a:pt x="4896" y="728"/>
                  <a:pt x="4891" y="729"/>
                  <a:pt x="4888" y="730"/>
                </a:cubicBezTo>
                <a:cubicBezTo>
                  <a:pt x="4884" y="731"/>
                  <a:pt x="4880" y="731"/>
                  <a:pt x="4879" y="733"/>
                </a:cubicBezTo>
                <a:cubicBezTo>
                  <a:pt x="4878" y="734"/>
                  <a:pt x="4876" y="740"/>
                  <a:pt x="4875" y="742"/>
                </a:cubicBezTo>
                <a:cubicBezTo>
                  <a:pt x="4875" y="743"/>
                  <a:pt x="4875" y="749"/>
                  <a:pt x="4875" y="749"/>
                </a:cubicBezTo>
                <a:cubicBezTo>
                  <a:pt x="4875" y="749"/>
                  <a:pt x="4879" y="752"/>
                  <a:pt x="4880" y="752"/>
                </a:cubicBezTo>
                <a:cubicBezTo>
                  <a:pt x="4881" y="753"/>
                  <a:pt x="4887" y="754"/>
                  <a:pt x="4887" y="754"/>
                </a:cubicBezTo>
                <a:moveTo>
                  <a:pt x="4749" y="679"/>
                </a:moveTo>
                <a:cubicBezTo>
                  <a:pt x="4750" y="674"/>
                  <a:pt x="4750" y="674"/>
                  <a:pt x="4750" y="674"/>
                </a:cubicBezTo>
                <a:cubicBezTo>
                  <a:pt x="4746" y="666"/>
                  <a:pt x="4746" y="666"/>
                  <a:pt x="4746" y="666"/>
                </a:cubicBezTo>
                <a:cubicBezTo>
                  <a:pt x="4739" y="666"/>
                  <a:pt x="4739" y="666"/>
                  <a:pt x="4739" y="666"/>
                </a:cubicBezTo>
                <a:cubicBezTo>
                  <a:pt x="4730" y="670"/>
                  <a:pt x="4730" y="670"/>
                  <a:pt x="4730" y="670"/>
                </a:cubicBezTo>
                <a:cubicBezTo>
                  <a:pt x="4730" y="670"/>
                  <a:pt x="4732" y="678"/>
                  <a:pt x="4733" y="679"/>
                </a:cubicBezTo>
                <a:cubicBezTo>
                  <a:pt x="4734" y="679"/>
                  <a:pt x="4740" y="680"/>
                  <a:pt x="4740" y="680"/>
                </a:cubicBezTo>
                <a:lnTo>
                  <a:pt x="4749" y="679"/>
                </a:lnTo>
                <a:close/>
                <a:moveTo>
                  <a:pt x="4859" y="630"/>
                </a:moveTo>
                <a:cubicBezTo>
                  <a:pt x="4873" y="629"/>
                  <a:pt x="4873" y="629"/>
                  <a:pt x="4873" y="629"/>
                </a:cubicBezTo>
                <a:cubicBezTo>
                  <a:pt x="4889" y="624"/>
                  <a:pt x="4889" y="624"/>
                  <a:pt x="4889" y="624"/>
                </a:cubicBezTo>
                <a:cubicBezTo>
                  <a:pt x="4889" y="624"/>
                  <a:pt x="4898" y="618"/>
                  <a:pt x="4899" y="615"/>
                </a:cubicBezTo>
                <a:cubicBezTo>
                  <a:pt x="4900" y="613"/>
                  <a:pt x="4906" y="610"/>
                  <a:pt x="4906" y="610"/>
                </a:cubicBezTo>
                <a:cubicBezTo>
                  <a:pt x="4906" y="610"/>
                  <a:pt x="4918" y="608"/>
                  <a:pt x="4919" y="608"/>
                </a:cubicBezTo>
                <a:cubicBezTo>
                  <a:pt x="4921" y="608"/>
                  <a:pt x="4932" y="608"/>
                  <a:pt x="4935" y="608"/>
                </a:cubicBezTo>
                <a:cubicBezTo>
                  <a:pt x="4938" y="608"/>
                  <a:pt x="4954" y="607"/>
                  <a:pt x="4954" y="607"/>
                </a:cubicBezTo>
                <a:cubicBezTo>
                  <a:pt x="4979" y="599"/>
                  <a:pt x="4979" y="599"/>
                  <a:pt x="4979" y="599"/>
                </a:cubicBezTo>
                <a:cubicBezTo>
                  <a:pt x="4996" y="590"/>
                  <a:pt x="4996" y="590"/>
                  <a:pt x="4996" y="590"/>
                </a:cubicBezTo>
                <a:cubicBezTo>
                  <a:pt x="5010" y="581"/>
                  <a:pt x="5010" y="581"/>
                  <a:pt x="5010" y="581"/>
                </a:cubicBezTo>
                <a:cubicBezTo>
                  <a:pt x="5023" y="571"/>
                  <a:pt x="5023" y="571"/>
                  <a:pt x="5023" y="571"/>
                </a:cubicBezTo>
                <a:cubicBezTo>
                  <a:pt x="5023" y="571"/>
                  <a:pt x="5037" y="566"/>
                  <a:pt x="5037" y="564"/>
                </a:cubicBezTo>
                <a:cubicBezTo>
                  <a:pt x="5038" y="563"/>
                  <a:pt x="5043" y="554"/>
                  <a:pt x="5043" y="554"/>
                </a:cubicBezTo>
                <a:cubicBezTo>
                  <a:pt x="5044" y="551"/>
                  <a:pt x="5044" y="551"/>
                  <a:pt x="5044" y="551"/>
                </a:cubicBezTo>
                <a:cubicBezTo>
                  <a:pt x="5041" y="546"/>
                  <a:pt x="5041" y="546"/>
                  <a:pt x="5041" y="546"/>
                </a:cubicBezTo>
                <a:cubicBezTo>
                  <a:pt x="5041" y="546"/>
                  <a:pt x="5037" y="548"/>
                  <a:pt x="5036" y="549"/>
                </a:cubicBezTo>
                <a:cubicBezTo>
                  <a:pt x="5034" y="550"/>
                  <a:pt x="5030" y="549"/>
                  <a:pt x="5030" y="549"/>
                </a:cubicBezTo>
                <a:cubicBezTo>
                  <a:pt x="5029" y="539"/>
                  <a:pt x="5029" y="539"/>
                  <a:pt x="5029" y="539"/>
                </a:cubicBezTo>
                <a:cubicBezTo>
                  <a:pt x="5026" y="534"/>
                  <a:pt x="5026" y="534"/>
                  <a:pt x="5026" y="534"/>
                </a:cubicBezTo>
                <a:cubicBezTo>
                  <a:pt x="5026" y="534"/>
                  <a:pt x="5019" y="528"/>
                  <a:pt x="5017" y="528"/>
                </a:cubicBezTo>
                <a:cubicBezTo>
                  <a:pt x="5016" y="528"/>
                  <a:pt x="5012" y="528"/>
                  <a:pt x="5009" y="528"/>
                </a:cubicBezTo>
                <a:cubicBezTo>
                  <a:pt x="5006" y="527"/>
                  <a:pt x="5003" y="519"/>
                  <a:pt x="5003" y="519"/>
                </a:cubicBezTo>
                <a:cubicBezTo>
                  <a:pt x="5013" y="515"/>
                  <a:pt x="5013" y="515"/>
                  <a:pt x="5013" y="515"/>
                </a:cubicBezTo>
                <a:cubicBezTo>
                  <a:pt x="5031" y="512"/>
                  <a:pt x="5031" y="512"/>
                  <a:pt x="5031" y="512"/>
                </a:cubicBezTo>
                <a:cubicBezTo>
                  <a:pt x="5050" y="512"/>
                  <a:pt x="5050" y="512"/>
                  <a:pt x="5050" y="512"/>
                </a:cubicBezTo>
                <a:cubicBezTo>
                  <a:pt x="5050" y="512"/>
                  <a:pt x="5055" y="511"/>
                  <a:pt x="5059" y="510"/>
                </a:cubicBezTo>
                <a:cubicBezTo>
                  <a:pt x="5063" y="508"/>
                  <a:pt x="5071" y="500"/>
                  <a:pt x="5071" y="500"/>
                </a:cubicBezTo>
                <a:cubicBezTo>
                  <a:pt x="5071" y="500"/>
                  <a:pt x="5077" y="498"/>
                  <a:pt x="5081" y="498"/>
                </a:cubicBezTo>
                <a:cubicBezTo>
                  <a:pt x="5084" y="497"/>
                  <a:pt x="5092" y="494"/>
                  <a:pt x="5092" y="494"/>
                </a:cubicBezTo>
                <a:cubicBezTo>
                  <a:pt x="5096" y="485"/>
                  <a:pt x="5096" y="485"/>
                  <a:pt x="5096" y="485"/>
                </a:cubicBezTo>
                <a:cubicBezTo>
                  <a:pt x="5088" y="481"/>
                  <a:pt x="5088" y="481"/>
                  <a:pt x="5088" y="481"/>
                </a:cubicBezTo>
                <a:cubicBezTo>
                  <a:pt x="5074" y="483"/>
                  <a:pt x="5074" y="483"/>
                  <a:pt x="5074" y="483"/>
                </a:cubicBezTo>
                <a:cubicBezTo>
                  <a:pt x="5071" y="476"/>
                  <a:pt x="5071" y="476"/>
                  <a:pt x="5071" y="476"/>
                </a:cubicBezTo>
                <a:cubicBezTo>
                  <a:pt x="5065" y="470"/>
                  <a:pt x="5065" y="470"/>
                  <a:pt x="5065" y="470"/>
                </a:cubicBezTo>
                <a:cubicBezTo>
                  <a:pt x="5049" y="470"/>
                  <a:pt x="5049" y="470"/>
                  <a:pt x="5049" y="470"/>
                </a:cubicBezTo>
                <a:cubicBezTo>
                  <a:pt x="5049" y="470"/>
                  <a:pt x="5027" y="473"/>
                  <a:pt x="5026" y="473"/>
                </a:cubicBezTo>
                <a:cubicBezTo>
                  <a:pt x="5025" y="473"/>
                  <a:pt x="5009" y="475"/>
                  <a:pt x="5009" y="475"/>
                </a:cubicBezTo>
                <a:cubicBezTo>
                  <a:pt x="5003" y="481"/>
                  <a:pt x="5003" y="481"/>
                  <a:pt x="5003" y="481"/>
                </a:cubicBezTo>
                <a:cubicBezTo>
                  <a:pt x="5003" y="481"/>
                  <a:pt x="5001" y="487"/>
                  <a:pt x="4997" y="487"/>
                </a:cubicBezTo>
                <a:cubicBezTo>
                  <a:pt x="4994" y="488"/>
                  <a:pt x="4992" y="488"/>
                  <a:pt x="4989" y="487"/>
                </a:cubicBezTo>
                <a:cubicBezTo>
                  <a:pt x="4987" y="486"/>
                  <a:pt x="4983" y="478"/>
                  <a:pt x="4983" y="478"/>
                </a:cubicBezTo>
                <a:cubicBezTo>
                  <a:pt x="4970" y="477"/>
                  <a:pt x="4970" y="477"/>
                  <a:pt x="4970" y="477"/>
                </a:cubicBezTo>
                <a:cubicBezTo>
                  <a:pt x="4970" y="477"/>
                  <a:pt x="4960" y="481"/>
                  <a:pt x="4958" y="482"/>
                </a:cubicBezTo>
                <a:cubicBezTo>
                  <a:pt x="4956" y="483"/>
                  <a:pt x="4949" y="485"/>
                  <a:pt x="4947" y="485"/>
                </a:cubicBezTo>
                <a:cubicBezTo>
                  <a:pt x="4945" y="485"/>
                  <a:pt x="4937" y="483"/>
                  <a:pt x="4932" y="483"/>
                </a:cubicBezTo>
                <a:cubicBezTo>
                  <a:pt x="4927" y="484"/>
                  <a:pt x="4913" y="485"/>
                  <a:pt x="4911" y="487"/>
                </a:cubicBezTo>
                <a:cubicBezTo>
                  <a:pt x="4909" y="489"/>
                  <a:pt x="4908" y="491"/>
                  <a:pt x="4908" y="491"/>
                </a:cubicBezTo>
                <a:cubicBezTo>
                  <a:pt x="4908" y="491"/>
                  <a:pt x="4905" y="495"/>
                  <a:pt x="4904" y="496"/>
                </a:cubicBezTo>
                <a:cubicBezTo>
                  <a:pt x="4902" y="497"/>
                  <a:pt x="4906" y="496"/>
                  <a:pt x="4897" y="497"/>
                </a:cubicBezTo>
                <a:cubicBezTo>
                  <a:pt x="4888" y="497"/>
                  <a:pt x="4886" y="497"/>
                  <a:pt x="4886" y="497"/>
                </a:cubicBezTo>
                <a:cubicBezTo>
                  <a:pt x="4886" y="497"/>
                  <a:pt x="4882" y="498"/>
                  <a:pt x="4881" y="501"/>
                </a:cubicBezTo>
                <a:cubicBezTo>
                  <a:pt x="4879" y="504"/>
                  <a:pt x="4878" y="506"/>
                  <a:pt x="4879" y="508"/>
                </a:cubicBezTo>
                <a:cubicBezTo>
                  <a:pt x="4880" y="510"/>
                  <a:pt x="4880" y="510"/>
                  <a:pt x="4883" y="513"/>
                </a:cubicBezTo>
                <a:cubicBezTo>
                  <a:pt x="4887" y="515"/>
                  <a:pt x="4890" y="517"/>
                  <a:pt x="4890" y="517"/>
                </a:cubicBezTo>
                <a:cubicBezTo>
                  <a:pt x="4890" y="517"/>
                  <a:pt x="4892" y="519"/>
                  <a:pt x="4892" y="523"/>
                </a:cubicBezTo>
                <a:cubicBezTo>
                  <a:pt x="4892" y="527"/>
                  <a:pt x="4892" y="529"/>
                  <a:pt x="4891" y="531"/>
                </a:cubicBezTo>
                <a:cubicBezTo>
                  <a:pt x="4891" y="534"/>
                  <a:pt x="4890" y="536"/>
                  <a:pt x="4888" y="539"/>
                </a:cubicBezTo>
                <a:cubicBezTo>
                  <a:pt x="4886" y="541"/>
                  <a:pt x="4881" y="541"/>
                  <a:pt x="4875" y="545"/>
                </a:cubicBezTo>
                <a:cubicBezTo>
                  <a:pt x="4869" y="548"/>
                  <a:pt x="4867" y="548"/>
                  <a:pt x="4864" y="549"/>
                </a:cubicBezTo>
                <a:cubicBezTo>
                  <a:pt x="4860" y="550"/>
                  <a:pt x="4855" y="551"/>
                  <a:pt x="4852" y="550"/>
                </a:cubicBezTo>
                <a:cubicBezTo>
                  <a:pt x="4849" y="549"/>
                  <a:pt x="4847" y="548"/>
                  <a:pt x="4844" y="547"/>
                </a:cubicBezTo>
                <a:cubicBezTo>
                  <a:pt x="4841" y="545"/>
                  <a:pt x="4839" y="540"/>
                  <a:pt x="4838" y="538"/>
                </a:cubicBezTo>
                <a:cubicBezTo>
                  <a:pt x="4837" y="536"/>
                  <a:pt x="4837" y="534"/>
                  <a:pt x="4835" y="532"/>
                </a:cubicBezTo>
                <a:cubicBezTo>
                  <a:pt x="4834" y="531"/>
                  <a:pt x="4834" y="529"/>
                  <a:pt x="4828" y="528"/>
                </a:cubicBezTo>
                <a:cubicBezTo>
                  <a:pt x="4822" y="527"/>
                  <a:pt x="4815" y="525"/>
                  <a:pt x="4812" y="525"/>
                </a:cubicBezTo>
                <a:cubicBezTo>
                  <a:pt x="4810" y="526"/>
                  <a:pt x="4802" y="526"/>
                  <a:pt x="4800" y="528"/>
                </a:cubicBezTo>
                <a:cubicBezTo>
                  <a:pt x="4797" y="530"/>
                  <a:pt x="4796" y="532"/>
                  <a:pt x="4792" y="533"/>
                </a:cubicBezTo>
                <a:cubicBezTo>
                  <a:pt x="4789" y="534"/>
                  <a:pt x="4780" y="540"/>
                  <a:pt x="4780" y="540"/>
                </a:cubicBezTo>
                <a:cubicBezTo>
                  <a:pt x="4773" y="546"/>
                  <a:pt x="4773" y="546"/>
                  <a:pt x="4773" y="546"/>
                </a:cubicBezTo>
                <a:cubicBezTo>
                  <a:pt x="4773" y="546"/>
                  <a:pt x="4777" y="553"/>
                  <a:pt x="4777" y="554"/>
                </a:cubicBezTo>
                <a:cubicBezTo>
                  <a:pt x="4777" y="556"/>
                  <a:pt x="4780" y="558"/>
                  <a:pt x="4782" y="558"/>
                </a:cubicBezTo>
                <a:cubicBezTo>
                  <a:pt x="4789" y="558"/>
                  <a:pt x="4789" y="558"/>
                  <a:pt x="4789" y="558"/>
                </a:cubicBezTo>
                <a:cubicBezTo>
                  <a:pt x="4792" y="563"/>
                  <a:pt x="4792" y="563"/>
                  <a:pt x="4792" y="563"/>
                </a:cubicBezTo>
                <a:cubicBezTo>
                  <a:pt x="4792" y="563"/>
                  <a:pt x="4792" y="568"/>
                  <a:pt x="4793" y="571"/>
                </a:cubicBezTo>
                <a:cubicBezTo>
                  <a:pt x="4794" y="573"/>
                  <a:pt x="4799" y="576"/>
                  <a:pt x="4800" y="576"/>
                </a:cubicBezTo>
                <a:cubicBezTo>
                  <a:pt x="4801" y="577"/>
                  <a:pt x="4811" y="575"/>
                  <a:pt x="4811" y="575"/>
                </a:cubicBezTo>
                <a:cubicBezTo>
                  <a:pt x="4820" y="574"/>
                  <a:pt x="4820" y="574"/>
                  <a:pt x="4820" y="574"/>
                </a:cubicBezTo>
                <a:cubicBezTo>
                  <a:pt x="4829" y="578"/>
                  <a:pt x="4829" y="578"/>
                  <a:pt x="4829" y="578"/>
                </a:cubicBezTo>
                <a:cubicBezTo>
                  <a:pt x="4829" y="578"/>
                  <a:pt x="4836" y="582"/>
                  <a:pt x="4837" y="585"/>
                </a:cubicBezTo>
                <a:cubicBezTo>
                  <a:pt x="4837" y="588"/>
                  <a:pt x="4837" y="594"/>
                  <a:pt x="4840" y="596"/>
                </a:cubicBezTo>
                <a:cubicBezTo>
                  <a:pt x="4843" y="598"/>
                  <a:pt x="4848" y="601"/>
                  <a:pt x="4848" y="601"/>
                </a:cubicBezTo>
                <a:cubicBezTo>
                  <a:pt x="4852" y="607"/>
                  <a:pt x="4852" y="607"/>
                  <a:pt x="4852" y="607"/>
                </a:cubicBezTo>
                <a:cubicBezTo>
                  <a:pt x="4852" y="607"/>
                  <a:pt x="4852" y="613"/>
                  <a:pt x="4851" y="615"/>
                </a:cubicBezTo>
                <a:cubicBezTo>
                  <a:pt x="4851" y="616"/>
                  <a:pt x="4849" y="624"/>
                  <a:pt x="4850" y="627"/>
                </a:cubicBezTo>
                <a:cubicBezTo>
                  <a:pt x="4852" y="629"/>
                  <a:pt x="4856" y="631"/>
                  <a:pt x="4856" y="631"/>
                </a:cubicBezTo>
                <a:lnTo>
                  <a:pt x="4859" y="630"/>
                </a:lnTo>
                <a:close/>
                <a:moveTo>
                  <a:pt x="5047" y="539"/>
                </a:moveTo>
                <a:cubicBezTo>
                  <a:pt x="5059" y="538"/>
                  <a:pt x="5059" y="538"/>
                  <a:pt x="5059" y="538"/>
                </a:cubicBezTo>
                <a:cubicBezTo>
                  <a:pt x="5067" y="534"/>
                  <a:pt x="5067" y="534"/>
                  <a:pt x="5067" y="534"/>
                </a:cubicBezTo>
                <a:cubicBezTo>
                  <a:pt x="5069" y="527"/>
                  <a:pt x="5069" y="527"/>
                  <a:pt x="5069" y="527"/>
                </a:cubicBezTo>
                <a:cubicBezTo>
                  <a:pt x="5066" y="521"/>
                  <a:pt x="5066" y="521"/>
                  <a:pt x="5066" y="521"/>
                </a:cubicBezTo>
                <a:cubicBezTo>
                  <a:pt x="5066" y="521"/>
                  <a:pt x="5061" y="520"/>
                  <a:pt x="5059" y="520"/>
                </a:cubicBezTo>
                <a:cubicBezTo>
                  <a:pt x="5057" y="520"/>
                  <a:pt x="5048" y="520"/>
                  <a:pt x="5047" y="520"/>
                </a:cubicBezTo>
                <a:cubicBezTo>
                  <a:pt x="5045" y="521"/>
                  <a:pt x="5044" y="524"/>
                  <a:pt x="5043" y="525"/>
                </a:cubicBezTo>
                <a:cubicBezTo>
                  <a:pt x="5042" y="527"/>
                  <a:pt x="5040" y="531"/>
                  <a:pt x="5040" y="531"/>
                </a:cubicBezTo>
                <a:cubicBezTo>
                  <a:pt x="5041" y="537"/>
                  <a:pt x="5041" y="537"/>
                  <a:pt x="5041" y="537"/>
                </a:cubicBezTo>
                <a:cubicBezTo>
                  <a:pt x="5044" y="540"/>
                  <a:pt x="5044" y="540"/>
                  <a:pt x="5044" y="540"/>
                </a:cubicBezTo>
                <a:lnTo>
                  <a:pt x="5047" y="539"/>
                </a:lnTo>
                <a:close/>
                <a:moveTo>
                  <a:pt x="4024" y="800"/>
                </a:moveTo>
                <a:cubicBezTo>
                  <a:pt x="4065" y="803"/>
                  <a:pt x="4065" y="803"/>
                  <a:pt x="4065" y="803"/>
                </a:cubicBezTo>
                <a:cubicBezTo>
                  <a:pt x="4065" y="803"/>
                  <a:pt x="4097" y="800"/>
                  <a:pt x="4103" y="800"/>
                </a:cubicBezTo>
                <a:cubicBezTo>
                  <a:pt x="4109" y="800"/>
                  <a:pt x="4138" y="798"/>
                  <a:pt x="4138" y="798"/>
                </a:cubicBezTo>
                <a:cubicBezTo>
                  <a:pt x="4163" y="795"/>
                  <a:pt x="4163" y="795"/>
                  <a:pt x="4163" y="795"/>
                </a:cubicBezTo>
                <a:cubicBezTo>
                  <a:pt x="4191" y="788"/>
                  <a:pt x="4191" y="788"/>
                  <a:pt x="4191" y="788"/>
                </a:cubicBezTo>
                <a:cubicBezTo>
                  <a:pt x="4240" y="778"/>
                  <a:pt x="4240" y="778"/>
                  <a:pt x="4240" y="778"/>
                </a:cubicBezTo>
                <a:cubicBezTo>
                  <a:pt x="4240" y="778"/>
                  <a:pt x="4268" y="770"/>
                  <a:pt x="4271" y="770"/>
                </a:cubicBezTo>
                <a:cubicBezTo>
                  <a:pt x="4305" y="770"/>
                  <a:pt x="4305" y="770"/>
                  <a:pt x="4305" y="770"/>
                </a:cubicBezTo>
                <a:cubicBezTo>
                  <a:pt x="4325" y="762"/>
                  <a:pt x="4325" y="762"/>
                  <a:pt x="4325" y="762"/>
                </a:cubicBezTo>
                <a:cubicBezTo>
                  <a:pt x="4347" y="755"/>
                  <a:pt x="4347" y="755"/>
                  <a:pt x="4347" y="755"/>
                </a:cubicBezTo>
                <a:cubicBezTo>
                  <a:pt x="4373" y="743"/>
                  <a:pt x="4373" y="743"/>
                  <a:pt x="4373" y="743"/>
                </a:cubicBezTo>
                <a:cubicBezTo>
                  <a:pt x="4389" y="738"/>
                  <a:pt x="4389" y="738"/>
                  <a:pt x="4389" y="738"/>
                </a:cubicBezTo>
                <a:cubicBezTo>
                  <a:pt x="4398" y="738"/>
                  <a:pt x="4398" y="738"/>
                  <a:pt x="4398" y="738"/>
                </a:cubicBezTo>
                <a:cubicBezTo>
                  <a:pt x="4401" y="742"/>
                  <a:pt x="4401" y="742"/>
                  <a:pt x="4401" y="742"/>
                </a:cubicBezTo>
                <a:cubicBezTo>
                  <a:pt x="4397" y="748"/>
                  <a:pt x="4397" y="748"/>
                  <a:pt x="4397" y="748"/>
                </a:cubicBezTo>
                <a:cubicBezTo>
                  <a:pt x="4398" y="754"/>
                  <a:pt x="4398" y="754"/>
                  <a:pt x="4398" y="754"/>
                </a:cubicBezTo>
                <a:cubicBezTo>
                  <a:pt x="4410" y="756"/>
                  <a:pt x="4410" y="756"/>
                  <a:pt x="4410" y="756"/>
                </a:cubicBezTo>
                <a:cubicBezTo>
                  <a:pt x="4426" y="758"/>
                  <a:pt x="4426" y="758"/>
                  <a:pt x="4426" y="758"/>
                </a:cubicBezTo>
                <a:cubicBezTo>
                  <a:pt x="4433" y="759"/>
                  <a:pt x="4433" y="759"/>
                  <a:pt x="4433" y="759"/>
                </a:cubicBezTo>
                <a:cubicBezTo>
                  <a:pt x="4436" y="760"/>
                  <a:pt x="4436" y="760"/>
                  <a:pt x="4436" y="760"/>
                </a:cubicBezTo>
                <a:cubicBezTo>
                  <a:pt x="4436" y="767"/>
                  <a:pt x="4436" y="767"/>
                  <a:pt x="4436" y="767"/>
                </a:cubicBezTo>
                <a:cubicBezTo>
                  <a:pt x="4444" y="770"/>
                  <a:pt x="4444" y="770"/>
                  <a:pt x="4444" y="770"/>
                </a:cubicBezTo>
                <a:cubicBezTo>
                  <a:pt x="4457" y="772"/>
                  <a:pt x="4457" y="772"/>
                  <a:pt x="4457" y="772"/>
                </a:cubicBezTo>
                <a:cubicBezTo>
                  <a:pt x="4471" y="771"/>
                  <a:pt x="4471" y="771"/>
                  <a:pt x="4471" y="771"/>
                </a:cubicBezTo>
                <a:cubicBezTo>
                  <a:pt x="4471" y="771"/>
                  <a:pt x="4475" y="771"/>
                  <a:pt x="4481" y="772"/>
                </a:cubicBezTo>
                <a:cubicBezTo>
                  <a:pt x="4486" y="773"/>
                  <a:pt x="4516" y="772"/>
                  <a:pt x="4516" y="772"/>
                </a:cubicBezTo>
                <a:cubicBezTo>
                  <a:pt x="4529" y="768"/>
                  <a:pt x="4529" y="768"/>
                  <a:pt x="4529" y="768"/>
                </a:cubicBezTo>
                <a:cubicBezTo>
                  <a:pt x="4539" y="768"/>
                  <a:pt x="4539" y="768"/>
                  <a:pt x="4539" y="768"/>
                </a:cubicBezTo>
                <a:cubicBezTo>
                  <a:pt x="4559" y="768"/>
                  <a:pt x="4559" y="768"/>
                  <a:pt x="4559" y="768"/>
                </a:cubicBezTo>
                <a:cubicBezTo>
                  <a:pt x="4578" y="767"/>
                  <a:pt x="4578" y="767"/>
                  <a:pt x="4578" y="767"/>
                </a:cubicBezTo>
                <a:cubicBezTo>
                  <a:pt x="4592" y="763"/>
                  <a:pt x="4592" y="763"/>
                  <a:pt x="4592" y="763"/>
                </a:cubicBezTo>
                <a:cubicBezTo>
                  <a:pt x="4596" y="753"/>
                  <a:pt x="4596" y="753"/>
                  <a:pt x="4596" y="753"/>
                </a:cubicBezTo>
                <a:cubicBezTo>
                  <a:pt x="4602" y="743"/>
                  <a:pt x="4602" y="743"/>
                  <a:pt x="4602" y="743"/>
                </a:cubicBezTo>
                <a:cubicBezTo>
                  <a:pt x="4599" y="736"/>
                  <a:pt x="4599" y="736"/>
                  <a:pt x="4599" y="736"/>
                </a:cubicBezTo>
                <a:cubicBezTo>
                  <a:pt x="4591" y="736"/>
                  <a:pt x="4591" y="736"/>
                  <a:pt x="4591" y="736"/>
                </a:cubicBezTo>
                <a:cubicBezTo>
                  <a:pt x="4582" y="742"/>
                  <a:pt x="4582" y="742"/>
                  <a:pt x="4582" y="742"/>
                </a:cubicBezTo>
                <a:cubicBezTo>
                  <a:pt x="4574" y="744"/>
                  <a:pt x="4574" y="744"/>
                  <a:pt x="4574" y="744"/>
                </a:cubicBezTo>
                <a:cubicBezTo>
                  <a:pt x="4559" y="742"/>
                  <a:pt x="4559" y="742"/>
                  <a:pt x="4559" y="742"/>
                </a:cubicBezTo>
                <a:cubicBezTo>
                  <a:pt x="4552" y="733"/>
                  <a:pt x="4552" y="733"/>
                  <a:pt x="4552" y="733"/>
                </a:cubicBezTo>
                <a:cubicBezTo>
                  <a:pt x="4548" y="726"/>
                  <a:pt x="4548" y="726"/>
                  <a:pt x="4548" y="726"/>
                </a:cubicBezTo>
                <a:cubicBezTo>
                  <a:pt x="4549" y="722"/>
                  <a:pt x="4549" y="722"/>
                  <a:pt x="4549" y="722"/>
                </a:cubicBezTo>
                <a:cubicBezTo>
                  <a:pt x="4553" y="721"/>
                  <a:pt x="4553" y="721"/>
                  <a:pt x="4553" y="721"/>
                </a:cubicBezTo>
                <a:cubicBezTo>
                  <a:pt x="4560" y="726"/>
                  <a:pt x="4560" y="726"/>
                  <a:pt x="4560" y="726"/>
                </a:cubicBezTo>
                <a:cubicBezTo>
                  <a:pt x="4560" y="726"/>
                  <a:pt x="4565" y="726"/>
                  <a:pt x="4568" y="729"/>
                </a:cubicBezTo>
                <a:cubicBezTo>
                  <a:pt x="4570" y="732"/>
                  <a:pt x="4576" y="732"/>
                  <a:pt x="4576" y="732"/>
                </a:cubicBezTo>
                <a:cubicBezTo>
                  <a:pt x="4586" y="728"/>
                  <a:pt x="4586" y="728"/>
                  <a:pt x="4586" y="728"/>
                </a:cubicBezTo>
                <a:cubicBezTo>
                  <a:pt x="4594" y="720"/>
                  <a:pt x="4594" y="720"/>
                  <a:pt x="4594" y="720"/>
                </a:cubicBezTo>
                <a:cubicBezTo>
                  <a:pt x="4612" y="713"/>
                  <a:pt x="4612" y="713"/>
                  <a:pt x="4612" y="713"/>
                </a:cubicBezTo>
                <a:cubicBezTo>
                  <a:pt x="4623" y="715"/>
                  <a:pt x="4623" y="715"/>
                  <a:pt x="4623" y="715"/>
                </a:cubicBezTo>
                <a:cubicBezTo>
                  <a:pt x="4631" y="722"/>
                  <a:pt x="4631" y="722"/>
                  <a:pt x="4631" y="722"/>
                </a:cubicBezTo>
                <a:cubicBezTo>
                  <a:pt x="4637" y="723"/>
                  <a:pt x="4637" y="723"/>
                  <a:pt x="4637" y="723"/>
                </a:cubicBezTo>
                <a:cubicBezTo>
                  <a:pt x="4649" y="725"/>
                  <a:pt x="4649" y="725"/>
                  <a:pt x="4649" y="725"/>
                </a:cubicBezTo>
                <a:cubicBezTo>
                  <a:pt x="4665" y="726"/>
                  <a:pt x="4665" y="726"/>
                  <a:pt x="4665" y="726"/>
                </a:cubicBezTo>
                <a:cubicBezTo>
                  <a:pt x="4674" y="722"/>
                  <a:pt x="4674" y="722"/>
                  <a:pt x="4674" y="722"/>
                </a:cubicBezTo>
                <a:cubicBezTo>
                  <a:pt x="4684" y="714"/>
                  <a:pt x="4684" y="714"/>
                  <a:pt x="4684" y="714"/>
                </a:cubicBezTo>
                <a:cubicBezTo>
                  <a:pt x="4691" y="705"/>
                  <a:pt x="4691" y="705"/>
                  <a:pt x="4691" y="705"/>
                </a:cubicBezTo>
                <a:cubicBezTo>
                  <a:pt x="4689" y="696"/>
                  <a:pt x="4689" y="696"/>
                  <a:pt x="4689" y="696"/>
                </a:cubicBezTo>
                <a:cubicBezTo>
                  <a:pt x="4682" y="695"/>
                  <a:pt x="4682" y="695"/>
                  <a:pt x="4682" y="695"/>
                </a:cubicBezTo>
                <a:cubicBezTo>
                  <a:pt x="4671" y="697"/>
                  <a:pt x="4671" y="697"/>
                  <a:pt x="4671" y="697"/>
                </a:cubicBezTo>
                <a:cubicBezTo>
                  <a:pt x="4664" y="693"/>
                  <a:pt x="4664" y="693"/>
                  <a:pt x="4664" y="693"/>
                </a:cubicBezTo>
                <a:cubicBezTo>
                  <a:pt x="4644" y="685"/>
                  <a:pt x="4644" y="685"/>
                  <a:pt x="4644" y="685"/>
                </a:cubicBezTo>
                <a:cubicBezTo>
                  <a:pt x="4632" y="680"/>
                  <a:pt x="4632" y="680"/>
                  <a:pt x="4632" y="680"/>
                </a:cubicBezTo>
                <a:cubicBezTo>
                  <a:pt x="4630" y="671"/>
                  <a:pt x="4630" y="671"/>
                  <a:pt x="4630" y="671"/>
                </a:cubicBezTo>
                <a:cubicBezTo>
                  <a:pt x="4623" y="667"/>
                  <a:pt x="4623" y="667"/>
                  <a:pt x="4623" y="667"/>
                </a:cubicBezTo>
                <a:cubicBezTo>
                  <a:pt x="4617" y="672"/>
                  <a:pt x="4617" y="672"/>
                  <a:pt x="4617" y="672"/>
                </a:cubicBezTo>
                <a:cubicBezTo>
                  <a:pt x="4612" y="672"/>
                  <a:pt x="4612" y="672"/>
                  <a:pt x="4612" y="672"/>
                </a:cubicBezTo>
                <a:cubicBezTo>
                  <a:pt x="4601" y="665"/>
                  <a:pt x="4601" y="665"/>
                  <a:pt x="4601" y="665"/>
                </a:cubicBezTo>
                <a:cubicBezTo>
                  <a:pt x="4593" y="646"/>
                  <a:pt x="4593" y="646"/>
                  <a:pt x="4593" y="646"/>
                </a:cubicBezTo>
                <a:cubicBezTo>
                  <a:pt x="4586" y="643"/>
                  <a:pt x="4586" y="643"/>
                  <a:pt x="4586" y="643"/>
                </a:cubicBezTo>
                <a:cubicBezTo>
                  <a:pt x="4588" y="636"/>
                  <a:pt x="4588" y="636"/>
                  <a:pt x="4588" y="636"/>
                </a:cubicBezTo>
                <a:cubicBezTo>
                  <a:pt x="4602" y="630"/>
                  <a:pt x="4602" y="630"/>
                  <a:pt x="4602" y="630"/>
                </a:cubicBezTo>
                <a:cubicBezTo>
                  <a:pt x="4618" y="622"/>
                  <a:pt x="4618" y="622"/>
                  <a:pt x="4618" y="622"/>
                </a:cubicBezTo>
                <a:cubicBezTo>
                  <a:pt x="4625" y="610"/>
                  <a:pt x="4625" y="610"/>
                  <a:pt x="4625" y="610"/>
                </a:cubicBezTo>
                <a:cubicBezTo>
                  <a:pt x="4629" y="592"/>
                  <a:pt x="4629" y="592"/>
                  <a:pt x="4629" y="592"/>
                </a:cubicBezTo>
                <a:cubicBezTo>
                  <a:pt x="4639" y="576"/>
                  <a:pt x="4639" y="576"/>
                  <a:pt x="4639" y="576"/>
                </a:cubicBezTo>
                <a:cubicBezTo>
                  <a:pt x="4644" y="561"/>
                  <a:pt x="4644" y="561"/>
                  <a:pt x="4644" y="561"/>
                </a:cubicBezTo>
                <a:cubicBezTo>
                  <a:pt x="4655" y="550"/>
                  <a:pt x="4655" y="550"/>
                  <a:pt x="4655" y="550"/>
                </a:cubicBezTo>
                <a:cubicBezTo>
                  <a:pt x="4662" y="533"/>
                  <a:pt x="4662" y="533"/>
                  <a:pt x="4662" y="533"/>
                </a:cubicBezTo>
                <a:cubicBezTo>
                  <a:pt x="4652" y="523"/>
                  <a:pt x="4652" y="523"/>
                  <a:pt x="4652" y="523"/>
                </a:cubicBezTo>
                <a:cubicBezTo>
                  <a:pt x="4641" y="522"/>
                  <a:pt x="4641" y="522"/>
                  <a:pt x="4641" y="522"/>
                </a:cubicBezTo>
                <a:cubicBezTo>
                  <a:pt x="4630" y="514"/>
                  <a:pt x="4630" y="514"/>
                  <a:pt x="4630" y="514"/>
                </a:cubicBezTo>
                <a:cubicBezTo>
                  <a:pt x="4615" y="513"/>
                  <a:pt x="4615" y="513"/>
                  <a:pt x="4615" y="513"/>
                </a:cubicBezTo>
                <a:cubicBezTo>
                  <a:pt x="4614" y="518"/>
                  <a:pt x="4614" y="518"/>
                  <a:pt x="4614" y="518"/>
                </a:cubicBezTo>
                <a:cubicBezTo>
                  <a:pt x="4606" y="516"/>
                  <a:pt x="4606" y="516"/>
                  <a:pt x="4606" y="516"/>
                </a:cubicBezTo>
                <a:cubicBezTo>
                  <a:pt x="4596" y="510"/>
                  <a:pt x="4596" y="510"/>
                  <a:pt x="4596" y="510"/>
                </a:cubicBezTo>
                <a:cubicBezTo>
                  <a:pt x="4579" y="510"/>
                  <a:pt x="4579" y="510"/>
                  <a:pt x="4579" y="510"/>
                </a:cubicBezTo>
                <a:cubicBezTo>
                  <a:pt x="4569" y="515"/>
                  <a:pt x="4569" y="515"/>
                  <a:pt x="4569" y="515"/>
                </a:cubicBezTo>
                <a:cubicBezTo>
                  <a:pt x="4556" y="516"/>
                  <a:pt x="4556" y="516"/>
                  <a:pt x="4556" y="516"/>
                </a:cubicBezTo>
                <a:cubicBezTo>
                  <a:pt x="4535" y="544"/>
                  <a:pt x="4535" y="544"/>
                  <a:pt x="4535" y="544"/>
                </a:cubicBezTo>
                <a:cubicBezTo>
                  <a:pt x="4520" y="563"/>
                  <a:pt x="4520" y="563"/>
                  <a:pt x="4520" y="563"/>
                </a:cubicBezTo>
                <a:cubicBezTo>
                  <a:pt x="4520" y="563"/>
                  <a:pt x="4515" y="576"/>
                  <a:pt x="4515" y="578"/>
                </a:cubicBezTo>
                <a:cubicBezTo>
                  <a:pt x="4515" y="581"/>
                  <a:pt x="4514" y="595"/>
                  <a:pt x="4514" y="595"/>
                </a:cubicBezTo>
                <a:cubicBezTo>
                  <a:pt x="4502" y="600"/>
                  <a:pt x="4502" y="600"/>
                  <a:pt x="4502" y="600"/>
                </a:cubicBezTo>
                <a:cubicBezTo>
                  <a:pt x="4502" y="600"/>
                  <a:pt x="4488" y="602"/>
                  <a:pt x="4484" y="604"/>
                </a:cubicBezTo>
                <a:cubicBezTo>
                  <a:pt x="4480" y="607"/>
                  <a:pt x="4468" y="611"/>
                  <a:pt x="4468" y="611"/>
                </a:cubicBezTo>
                <a:cubicBezTo>
                  <a:pt x="4459" y="597"/>
                  <a:pt x="4459" y="597"/>
                  <a:pt x="4459" y="597"/>
                </a:cubicBezTo>
                <a:cubicBezTo>
                  <a:pt x="4464" y="585"/>
                  <a:pt x="4464" y="585"/>
                  <a:pt x="4464" y="585"/>
                </a:cubicBezTo>
                <a:cubicBezTo>
                  <a:pt x="4474" y="580"/>
                  <a:pt x="4474" y="580"/>
                  <a:pt x="4474" y="580"/>
                </a:cubicBezTo>
                <a:cubicBezTo>
                  <a:pt x="4491" y="564"/>
                  <a:pt x="4491" y="564"/>
                  <a:pt x="4491" y="564"/>
                </a:cubicBezTo>
                <a:cubicBezTo>
                  <a:pt x="4495" y="552"/>
                  <a:pt x="4495" y="552"/>
                  <a:pt x="4495" y="552"/>
                </a:cubicBezTo>
                <a:cubicBezTo>
                  <a:pt x="4485" y="536"/>
                  <a:pt x="4485" y="536"/>
                  <a:pt x="4485" y="536"/>
                </a:cubicBezTo>
                <a:cubicBezTo>
                  <a:pt x="4468" y="529"/>
                  <a:pt x="4468" y="529"/>
                  <a:pt x="4468" y="529"/>
                </a:cubicBezTo>
                <a:cubicBezTo>
                  <a:pt x="4448" y="526"/>
                  <a:pt x="4448" y="526"/>
                  <a:pt x="4448" y="526"/>
                </a:cubicBezTo>
                <a:cubicBezTo>
                  <a:pt x="4441" y="528"/>
                  <a:pt x="4441" y="528"/>
                  <a:pt x="4441" y="528"/>
                </a:cubicBezTo>
                <a:cubicBezTo>
                  <a:pt x="4437" y="534"/>
                  <a:pt x="4437" y="534"/>
                  <a:pt x="4437" y="534"/>
                </a:cubicBezTo>
                <a:cubicBezTo>
                  <a:pt x="4442" y="544"/>
                  <a:pt x="4442" y="544"/>
                  <a:pt x="4442" y="544"/>
                </a:cubicBezTo>
                <a:cubicBezTo>
                  <a:pt x="4439" y="555"/>
                  <a:pt x="4439" y="555"/>
                  <a:pt x="4439" y="555"/>
                </a:cubicBezTo>
                <a:cubicBezTo>
                  <a:pt x="4427" y="556"/>
                  <a:pt x="4427" y="556"/>
                  <a:pt x="4427" y="556"/>
                </a:cubicBezTo>
                <a:cubicBezTo>
                  <a:pt x="4410" y="554"/>
                  <a:pt x="4410" y="554"/>
                  <a:pt x="4410" y="554"/>
                </a:cubicBezTo>
                <a:cubicBezTo>
                  <a:pt x="4404" y="555"/>
                  <a:pt x="4404" y="555"/>
                  <a:pt x="4404" y="555"/>
                </a:cubicBezTo>
                <a:cubicBezTo>
                  <a:pt x="4389" y="564"/>
                  <a:pt x="4389" y="564"/>
                  <a:pt x="4389" y="564"/>
                </a:cubicBezTo>
                <a:cubicBezTo>
                  <a:pt x="4374" y="567"/>
                  <a:pt x="4374" y="567"/>
                  <a:pt x="4374" y="567"/>
                </a:cubicBezTo>
                <a:cubicBezTo>
                  <a:pt x="4355" y="568"/>
                  <a:pt x="4355" y="568"/>
                  <a:pt x="4355" y="568"/>
                </a:cubicBezTo>
                <a:cubicBezTo>
                  <a:pt x="4354" y="562"/>
                  <a:pt x="4354" y="562"/>
                  <a:pt x="4354" y="562"/>
                </a:cubicBezTo>
                <a:cubicBezTo>
                  <a:pt x="4374" y="557"/>
                  <a:pt x="4374" y="557"/>
                  <a:pt x="4374" y="557"/>
                </a:cubicBezTo>
                <a:cubicBezTo>
                  <a:pt x="4389" y="550"/>
                  <a:pt x="4389" y="550"/>
                  <a:pt x="4389" y="550"/>
                </a:cubicBezTo>
                <a:cubicBezTo>
                  <a:pt x="4394" y="543"/>
                  <a:pt x="4394" y="543"/>
                  <a:pt x="4394" y="543"/>
                </a:cubicBezTo>
                <a:cubicBezTo>
                  <a:pt x="4386" y="536"/>
                  <a:pt x="4386" y="536"/>
                  <a:pt x="4386" y="536"/>
                </a:cubicBezTo>
                <a:cubicBezTo>
                  <a:pt x="4369" y="535"/>
                  <a:pt x="4369" y="535"/>
                  <a:pt x="4369" y="535"/>
                </a:cubicBezTo>
                <a:cubicBezTo>
                  <a:pt x="4362" y="532"/>
                  <a:pt x="4362" y="532"/>
                  <a:pt x="4362" y="532"/>
                </a:cubicBezTo>
                <a:cubicBezTo>
                  <a:pt x="4349" y="528"/>
                  <a:pt x="4349" y="528"/>
                  <a:pt x="4349" y="528"/>
                </a:cubicBezTo>
                <a:cubicBezTo>
                  <a:pt x="4332" y="528"/>
                  <a:pt x="4332" y="528"/>
                  <a:pt x="4332" y="528"/>
                </a:cubicBezTo>
                <a:cubicBezTo>
                  <a:pt x="4332" y="528"/>
                  <a:pt x="4319" y="533"/>
                  <a:pt x="4317" y="535"/>
                </a:cubicBezTo>
                <a:cubicBezTo>
                  <a:pt x="4314" y="536"/>
                  <a:pt x="4301" y="544"/>
                  <a:pt x="4301" y="544"/>
                </a:cubicBezTo>
                <a:cubicBezTo>
                  <a:pt x="4284" y="549"/>
                  <a:pt x="4284" y="549"/>
                  <a:pt x="4284" y="549"/>
                </a:cubicBezTo>
                <a:cubicBezTo>
                  <a:pt x="4284" y="549"/>
                  <a:pt x="4271" y="549"/>
                  <a:pt x="4268" y="550"/>
                </a:cubicBezTo>
                <a:cubicBezTo>
                  <a:pt x="4265" y="550"/>
                  <a:pt x="4257" y="550"/>
                  <a:pt x="4257" y="550"/>
                </a:cubicBezTo>
                <a:cubicBezTo>
                  <a:pt x="4255" y="544"/>
                  <a:pt x="4255" y="544"/>
                  <a:pt x="4255" y="544"/>
                </a:cubicBezTo>
                <a:cubicBezTo>
                  <a:pt x="4264" y="538"/>
                  <a:pt x="4264" y="538"/>
                  <a:pt x="4264" y="538"/>
                </a:cubicBezTo>
                <a:cubicBezTo>
                  <a:pt x="4284" y="533"/>
                  <a:pt x="4284" y="533"/>
                  <a:pt x="4284" y="533"/>
                </a:cubicBezTo>
                <a:cubicBezTo>
                  <a:pt x="4291" y="528"/>
                  <a:pt x="4291" y="528"/>
                  <a:pt x="4291" y="528"/>
                </a:cubicBezTo>
                <a:cubicBezTo>
                  <a:pt x="4306" y="516"/>
                  <a:pt x="4306" y="516"/>
                  <a:pt x="4306" y="516"/>
                </a:cubicBezTo>
                <a:cubicBezTo>
                  <a:pt x="4305" y="506"/>
                  <a:pt x="4305" y="506"/>
                  <a:pt x="4305" y="506"/>
                </a:cubicBezTo>
                <a:cubicBezTo>
                  <a:pt x="4289" y="506"/>
                  <a:pt x="4289" y="506"/>
                  <a:pt x="4289" y="506"/>
                </a:cubicBezTo>
                <a:cubicBezTo>
                  <a:pt x="4218" y="520"/>
                  <a:pt x="4218" y="520"/>
                  <a:pt x="4218" y="520"/>
                </a:cubicBezTo>
                <a:cubicBezTo>
                  <a:pt x="4123" y="534"/>
                  <a:pt x="4123" y="534"/>
                  <a:pt x="4123" y="534"/>
                </a:cubicBezTo>
                <a:cubicBezTo>
                  <a:pt x="4074" y="550"/>
                  <a:pt x="4074" y="550"/>
                  <a:pt x="4074" y="550"/>
                </a:cubicBezTo>
                <a:cubicBezTo>
                  <a:pt x="4047" y="556"/>
                  <a:pt x="4047" y="556"/>
                  <a:pt x="4047" y="556"/>
                </a:cubicBezTo>
                <a:cubicBezTo>
                  <a:pt x="4044" y="560"/>
                  <a:pt x="4044" y="560"/>
                  <a:pt x="4044" y="560"/>
                </a:cubicBezTo>
                <a:cubicBezTo>
                  <a:pt x="4047" y="563"/>
                  <a:pt x="4047" y="563"/>
                  <a:pt x="4047" y="563"/>
                </a:cubicBezTo>
                <a:cubicBezTo>
                  <a:pt x="4062" y="566"/>
                  <a:pt x="4062" y="566"/>
                  <a:pt x="4062" y="566"/>
                </a:cubicBezTo>
                <a:cubicBezTo>
                  <a:pt x="4062" y="572"/>
                  <a:pt x="4062" y="572"/>
                  <a:pt x="4062" y="572"/>
                </a:cubicBezTo>
                <a:cubicBezTo>
                  <a:pt x="4054" y="573"/>
                  <a:pt x="4054" y="573"/>
                  <a:pt x="4054" y="573"/>
                </a:cubicBezTo>
                <a:cubicBezTo>
                  <a:pt x="4027" y="577"/>
                  <a:pt x="4027" y="577"/>
                  <a:pt x="4027" y="577"/>
                </a:cubicBezTo>
                <a:cubicBezTo>
                  <a:pt x="4005" y="582"/>
                  <a:pt x="4005" y="582"/>
                  <a:pt x="4005" y="582"/>
                </a:cubicBezTo>
                <a:cubicBezTo>
                  <a:pt x="3985" y="591"/>
                  <a:pt x="3985" y="591"/>
                  <a:pt x="3985" y="591"/>
                </a:cubicBezTo>
                <a:cubicBezTo>
                  <a:pt x="3971" y="598"/>
                  <a:pt x="3971" y="598"/>
                  <a:pt x="3971" y="598"/>
                </a:cubicBezTo>
                <a:cubicBezTo>
                  <a:pt x="3968" y="605"/>
                  <a:pt x="3968" y="605"/>
                  <a:pt x="3968" y="605"/>
                </a:cubicBezTo>
                <a:cubicBezTo>
                  <a:pt x="3974" y="610"/>
                  <a:pt x="3974" y="610"/>
                  <a:pt x="3974" y="610"/>
                </a:cubicBezTo>
                <a:cubicBezTo>
                  <a:pt x="3988" y="609"/>
                  <a:pt x="3988" y="609"/>
                  <a:pt x="3988" y="609"/>
                </a:cubicBezTo>
                <a:cubicBezTo>
                  <a:pt x="3993" y="607"/>
                  <a:pt x="3993" y="607"/>
                  <a:pt x="3993" y="607"/>
                </a:cubicBezTo>
                <a:cubicBezTo>
                  <a:pt x="3996" y="611"/>
                  <a:pt x="3996" y="611"/>
                  <a:pt x="3996" y="611"/>
                </a:cubicBezTo>
                <a:cubicBezTo>
                  <a:pt x="3994" y="617"/>
                  <a:pt x="3994" y="617"/>
                  <a:pt x="3994" y="617"/>
                </a:cubicBezTo>
                <a:cubicBezTo>
                  <a:pt x="3987" y="619"/>
                  <a:pt x="3987" y="619"/>
                  <a:pt x="3987" y="619"/>
                </a:cubicBezTo>
                <a:cubicBezTo>
                  <a:pt x="3988" y="624"/>
                  <a:pt x="3988" y="624"/>
                  <a:pt x="3988" y="624"/>
                </a:cubicBezTo>
                <a:cubicBezTo>
                  <a:pt x="4003" y="625"/>
                  <a:pt x="4003" y="625"/>
                  <a:pt x="4003" y="625"/>
                </a:cubicBezTo>
                <a:cubicBezTo>
                  <a:pt x="4021" y="623"/>
                  <a:pt x="4021" y="623"/>
                  <a:pt x="4021" y="623"/>
                </a:cubicBezTo>
                <a:cubicBezTo>
                  <a:pt x="4047" y="619"/>
                  <a:pt x="4047" y="619"/>
                  <a:pt x="4047" y="619"/>
                </a:cubicBezTo>
                <a:cubicBezTo>
                  <a:pt x="4068" y="619"/>
                  <a:pt x="4068" y="619"/>
                  <a:pt x="4068" y="619"/>
                </a:cubicBezTo>
                <a:cubicBezTo>
                  <a:pt x="4088" y="617"/>
                  <a:pt x="4088" y="617"/>
                  <a:pt x="4088" y="617"/>
                </a:cubicBezTo>
                <a:cubicBezTo>
                  <a:pt x="4095" y="622"/>
                  <a:pt x="4095" y="622"/>
                  <a:pt x="4095" y="622"/>
                </a:cubicBezTo>
                <a:cubicBezTo>
                  <a:pt x="4094" y="626"/>
                  <a:pt x="4094" y="626"/>
                  <a:pt x="4094" y="626"/>
                </a:cubicBezTo>
                <a:cubicBezTo>
                  <a:pt x="4077" y="626"/>
                  <a:pt x="4077" y="626"/>
                  <a:pt x="4077" y="626"/>
                </a:cubicBezTo>
                <a:cubicBezTo>
                  <a:pt x="4040" y="629"/>
                  <a:pt x="4040" y="629"/>
                  <a:pt x="4040" y="629"/>
                </a:cubicBezTo>
                <a:cubicBezTo>
                  <a:pt x="4007" y="634"/>
                  <a:pt x="4007" y="634"/>
                  <a:pt x="4007" y="634"/>
                </a:cubicBezTo>
                <a:cubicBezTo>
                  <a:pt x="3977" y="639"/>
                  <a:pt x="3977" y="639"/>
                  <a:pt x="3977" y="639"/>
                </a:cubicBezTo>
                <a:cubicBezTo>
                  <a:pt x="3953" y="644"/>
                  <a:pt x="3953" y="644"/>
                  <a:pt x="3953" y="644"/>
                </a:cubicBezTo>
                <a:cubicBezTo>
                  <a:pt x="3951" y="651"/>
                  <a:pt x="3951" y="651"/>
                  <a:pt x="3951" y="651"/>
                </a:cubicBezTo>
                <a:cubicBezTo>
                  <a:pt x="3954" y="655"/>
                  <a:pt x="3954" y="655"/>
                  <a:pt x="3954" y="655"/>
                </a:cubicBezTo>
                <a:cubicBezTo>
                  <a:pt x="3961" y="660"/>
                  <a:pt x="3961" y="660"/>
                  <a:pt x="3961" y="660"/>
                </a:cubicBezTo>
                <a:cubicBezTo>
                  <a:pt x="3961" y="666"/>
                  <a:pt x="3961" y="666"/>
                  <a:pt x="3961" y="666"/>
                </a:cubicBezTo>
                <a:cubicBezTo>
                  <a:pt x="3990" y="668"/>
                  <a:pt x="3990" y="668"/>
                  <a:pt x="3990" y="668"/>
                </a:cubicBezTo>
                <a:cubicBezTo>
                  <a:pt x="4033" y="666"/>
                  <a:pt x="4033" y="666"/>
                  <a:pt x="4033" y="666"/>
                </a:cubicBezTo>
                <a:cubicBezTo>
                  <a:pt x="4076" y="664"/>
                  <a:pt x="4076" y="664"/>
                  <a:pt x="4076" y="664"/>
                </a:cubicBezTo>
                <a:cubicBezTo>
                  <a:pt x="4108" y="663"/>
                  <a:pt x="4108" y="663"/>
                  <a:pt x="4108" y="663"/>
                </a:cubicBezTo>
                <a:cubicBezTo>
                  <a:pt x="4135" y="663"/>
                  <a:pt x="4135" y="663"/>
                  <a:pt x="4135" y="663"/>
                </a:cubicBezTo>
                <a:cubicBezTo>
                  <a:pt x="4157" y="669"/>
                  <a:pt x="4157" y="669"/>
                  <a:pt x="4157" y="669"/>
                </a:cubicBezTo>
                <a:cubicBezTo>
                  <a:pt x="4181" y="670"/>
                  <a:pt x="4181" y="670"/>
                  <a:pt x="4181" y="670"/>
                </a:cubicBezTo>
                <a:cubicBezTo>
                  <a:pt x="4200" y="676"/>
                  <a:pt x="4200" y="676"/>
                  <a:pt x="4200" y="676"/>
                </a:cubicBezTo>
                <a:cubicBezTo>
                  <a:pt x="4212" y="684"/>
                  <a:pt x="4212" y="684"/>
                  <a:pt x="4212" y="684"/>
                </a:cubicBezTo>
                <a:cubicBezTo>
                  <a:pt x="4212" y="690"/>
                  <a:pt x="4212" y="690"/>
                  <a:pt x="4212" y="690"/>
                </a:cubicBezTo>
                <a:cubicBezTo>
                  <a:pt x="4203" y="693"/>
                  <a:pt x="4203" y="693"/>
                  <a:pt x="4203" y="693"/>
                </a:cubicBezTo>
                <a:cubicBezTo>
                  <a:pt x="4176" y="692"/>
                  <a:pt x="4176" y="692"/>
                  <a:pt x="4176" y="692"/>
                </a:cubicBezTo>
                <a:cubicBezTo>
                  <a:pt x="4098" y="692"/>
                  <a:pt x="4098" y="692"/>
                  <a:pt x="4098" y="692"/>
                </a:cubicBezTo>
                <a:cubicBezTo>
                  <a:pt x="4039" y="692"/>
                  <a:pt x="4039" y="692"/>
                  <a:pt x="4039" y="692"/>
                </a:cubicBezTo>
                <a:cubicBezTo>
                  <a:pt x="3980" y="695"/>
                  <a:pt x="3980" y="695"/>
                  <a:pt x="3980" y="695"/>
                </a:cubicBezTo>
                <a:cubicBezTo>
                  <a:pt x="3937" y="703"/>
                  <a:pt x="3937" y="703"/>
                  <a:pt x="3937" y="703"/>
                </a:cubicBezTo>
                <a:cubicBezTo>
                  <a:pt x="3924" y="711"/>
                  <a:pt x="3924" y="711"/>
                  <a:pt x="3924" y="711"/>
                </a:cubicBezTo>
                <a:cubicBezTo>
                  <a:pt x="3919" y="722"/>
                  <a:pt x="3919" y="722"/>
                  <a:pt x="3919" y="722"/>
                </a:cubicBezTo>
                <a:cubicBezTo>
                  <a:pt x="3923" y="728"/>
                  <a:pt x="3923" y="728"/>
                  <a:pt x="3923" y="728"/>
                </a:cubicBezTo>
                <a:cubicBezTo>
                  <a:pt x="3931" y="733"/>
                  <a:pt x="3931" y="733"/>
                  <a:pt x="3931" y="733"/>
                </a:cubicBezTo>
                <a:cubicBezTo>
                  <a:pt x="3933" y="743"/>
                  <a:pt x="3933" y="743"/>
                  <a:pt x="3933" y="743"/>
                </a:cubicBezTo>
                <a:cubicBezTo>
                  <a:pt x="3953" y="749"/>
                  <a:pt x="3953" y="749"/>
                  <a:pt x="3953" y="749"/>
                </a:cubicBezTo>
                <a:cubicBezTo>
                  <a:pt x="3968" y="746"/>
                  <a:pt x="3968" y="746"/>
                  <a:pt x="3968" y="746"/>
                </a:cubicBezTo>
                <a:cubicBezTo>
                  <a:pt x="4003" y="747"/>
                  <a:pt x="4003" y="747"/>
                  <a:pt x="4003" y="747"/>
                </a:cubicBezTo>
                <a:cubicBezTo>
                  <a:pt x="4034" y="748"/>
                  <a:pt x="4034" y="748"/>
                  <a:pt x="4034" y="748"/>
                </a:cubicBezTo>
                <a:cubicBezTo>
                  <a:pt x="4047" y="755"/>
                  <a:pt x="4047" y="755"/>
                  <a:pt x="4047" y="755"/>
                </a:cubicBezTo>
                <a:cubicBezTo>
                  <a:pt x="4046" y="761"/>
                  <a:pt x="4046" y="761"/>
                  <a:pt x="4046" y="761"/>
                </a:cubicBezTo>
                <a:cubicBezTo>
                  <a:pt x="4034" y="768"/>
                  <a:pt x="4034" y="768"/>
                  <a:pt x="4034" y="768"/>
                </a:cubicBezTo>
                <a:cubicBezTo>
                  <a:pt x="4023" y="770"/>
                  <a:pt x="4023" y="770"/>
                  <a:pt x="4023" y="770"/>
                </a:cubicBezTo>
                <a:cubicBezTo>
                  <a:pt x="4014" y="781"/>
                  <a:pt x="4014" y="781"/>
                  <a:pt x="4014" y="781"/>
                </a:cubicBezTo>
                <a:cubicBezTo>
                  <a:pt x="4014" y="792"/>
                  <a:pt x="4014" y="792"/>
                  <a:pt x="4014" y="792"/>
                </a:cubicBezTo>
                <a:cubicBezTo>
                  <a:pt x="4018" y="796"/>
                  <a:pt x="4018" y="796"/>
                  <a:pt x="4018" y="796"/>
                </a:cubicBezTo>
                <a:lnTo>
                  <a:pt x="4024" y="800"/>
                </a:lnTo>
                <a:close/>
                <a:moveTo>
                  <a:pt x="4735" y="488"/>
                </a:moveTo>
                <a:cubicBezTo>
                  <a:pt x="4722" y="484"/>
                  <a:pt x="4722" y="484"/>
                  <a:pt x="4722" y="484"/>
                </a:cubicBezTo>
                <a:cubicBezTo>
                  <a:pt x="4708" y="484"/>
                  <a:pt x="4708" y="484"/>
                  <a:pt x="4708" y="484"/>
                </a:cubicBezTo>
                <a:cubicBezTo>
                  <a:pt x="4689" y="483"/>
                  <a:pt x="4689" y="483"/>
                  <a:pt x="4689" y="483"/>
                </a:cubicBezTo>
                <a:cubicBezTo>
                  <a:pt x="4667" y="484"/>
                  <a:pt x="4667" y="484"/>
                  <a:pt x="4667" y="484"/>
                </a:cubicBezTo>
                <a:cubicBezTo>
                  <a:pt x="4667" y="484"/>
                  <a:pt x="4648" y="487"/>
                  <a:pt x="4647" y="487"/>
                </a:cubicBezTo>
                <a:cubicBezTo>
                  <a:pt x="4646" y="488"/>
                  <a:pt x="4636" y="494"/>
                  <a:pt x="4636" y="494"/>
                </a:cubicBezTo>
                <a:cubicBezTo>
                  <a:pt x="4636" y="494"/>
                  <a:pt x="4635" y="497"/>
                  <a:pt x="4635" y="499"/>
                </a:cubicBezTo>
                <a:cubicBezTo>
                  <a:pt x="4635" y="500"/>
                  <a:pt x="4639" y="506"/>
                  <a:pt x="4639" y="506"/>
                </a:cubicBezTo>
                <a:cubicBezTo>
                  <a:pt x="4648" y="506"/>
                  <a:pt x="4648" y="506"/>
                  <a:pt x="4648" y="506"/>
                </a:cubicBezTo>
                <a:cubicBezTo>
                  <a:pt x="4656" y="507"/>
                  <a:pt x="4656" y="507"/>
                  <a:pt x="4656" y="507"/>
                </a:cubicBezTo>
                <a:cubicBezTo>
                  <a:pt x="4660" y="511"/>
                  <a:pt x="4660" y="511"/>
                  <a:pt x="4660" y="511"/>
                </a:cubicBezTo>
                <a:cubicBezTo>
                  <a:pt x="4661" y="519"/>
                  <a:pt x="4661" y="519"/>
                  <a:pt x="4661" y="519"/>
                </a:cubicBezTo>
                <a:cubicBezTo>
                  <a:pt x="4661" y="519"/>
                  <a:pt x="4665" y="524"/>
                  <a:pt x="4666" y="525"/>
                </a:cubicBezTo>
                <a:cubicBezTo>
                  <a:pt x="4668" y="527"/>
                  <a:pt x="4669" y="531"/>
                  <a:pt x="4669" y="534"/>
                </a:cubicBezTo>
                <a:cubicBezTo>
                  <a:pt x="4670" y="536"/>
                  <a:pt x="4669" y="536"/>
                  <a:pt x="4670" y="539"/>
                </a:cubicBezTo>
                <a:cubicBezTo>
                  <a:pt x="4671" y="541"/>
                  <a:pt x="4676" y="544"/>
                  <a:pt x="4676" y="544"/>
                </a:cubicBezTo>
                <a:cubicBezTo>
                  <a:pt x="4684" y="541"/>
                  <a:pt x="4684" y="541"/>
                  <a:pt x="4684" y="541"/>
                </a:cubicBezTo>
                <a:cubicBezTo>
                  <a:pt x="4691" y="535"/>
                  <a:pt x="4691" y="535"/>
                  <a:pt x="4691" y="535"/>
                </a:cubicBezTo>
                <a:cubicBezTo>
                  <a:pt x="4691" y="535"/>
                  <a:pt x="4700" y="530"/>
                  <a:pt x="4701" y="530"/>
                </a:cubicBezTo>
                <a:cubicBezTo>
                  <a:pt x="4702" y="529"/>
                  <a:pt x="4716" y="524"/>
                  <a:pt x="4716" y="524"/>
                </a:cubicBezTo>
                <a:cubicBezTo>
                  <a:pt x="4734" y="514"/>
                  <a:pt x="4734" y="514"/>
                  <a:pt x="4734" y="514"/>
                </a:cubicBezTo>
                <a:cubicBezTo>
                  <a:pt x="4743" y="507"/>
                  <a:pt x="4743" y="507"/>
                  <a:pt x="4743" y="507"/>
                </a:cubicBezTo>
                <a:cubicBezTo>
                  <a:pt x="4751" y="500"/>
                  <a:pt x="4751" y="500"/>
                  <a:pt x="4751" y="500"/>
                </a:cubicBezTo>
                <a:cubicBezTo>
                  <a:pt x="4749" y="492"/>
                  <a:pt x="4749" y="492"/>
                  <a:pt x="4749" y="492"/>
                </a:cubicBezTo>
                <a:cubicBezTo>
                  <a:pt x="4741" y="489"/>
                  <a:pt x="4741" y="489"/>
                  <a:pt x="4741" y="489"/>
                </a:cubicBezTo>
                <a:lnTo>
                  <a:pt x="4735" y="488"/>
                </a:lnTo>
                <a:close/>
                <a:moveTo>
                  <a:pt x="3746" y="643"/>
                </a:moveTo>
                <a:cubicBezTo>
                  <a:pt x="3769" y="640"/>
                  <a:pt x="3769" y="640"/>
                  <a:pt x="3769" y="640"/>
                </a:cubicBezTo>
                <a:cubicBezTo>
                  <a:pt x="3786" y="635"/>
                  <a:pt x="3786" y="635"/>
                  <a:pt x="3786" y="635"/>
                </a:cubicBezTo>
                <a:cubicBezTo>
                  <a:pt x="3803" y="631"/>
                  <a:pt x="3803" y="631"/>
                  <a:pt x="3803" y="631"/>
                </a:cubicBezTo>
                <a:cubicBezTo>
                  <a:pt x="3818" y="623"/>
                  <a:pt x="3818" y="623"/>
                  <a:pt x="3818" y="623"/>
                </a:cubicBezTo>
                <a:cubicBezTo>
                  <a:pt x="3835" y="621"/>
                  <a:pt x="3835" y="621"/>
                  <a:pt x="3835" y="621"/>
                </a:cubicBezTo>
                <a:cubicBezTo>
                  <a:pt x="3851" y="621"/>
                  <a:pt x="3851" y="621"/>
                  <a:pt x="3851" y="621"/>
                </a:cubicBezTo>
                <a:cubicBezTo>
                  <a:pt x="3871" y="620"/>
                  <a:pt x="3871" y="620"/>
                  <a:pt x="3871" y="620"/>
                </a:cubicBezTo>
                <a:cubicBezTo>
                  <a:pt x="3897" y="612"/>
                  <a:pt x="3897" y="612"/>
                  <a:pt x="3897" y="612"/>
                </a:cubicBezTo>
                <a:cubicBezTo>
                  <a:pt x="3929" y="595"/>
                  <a:pt x="3929" y="595"/>
                  <a:pt x="3929" y="595"/>
                </a:cubicBezTo>
                <a:cubicBezTo>
                  <a:pt x="3954" y="576"/>
                  <a:pt x="3954" y="576"/>
                  <a:pt x="3954" y="576"/>
                </a:cubicBezTo>
                <a:cubicBezTo>
                  <a:pt x="3969" y="574"/>
                  <a:pt x="3969" y="574"/>
                  <a:pt x="3969" y="574"/>
                </a:cubicBezTo>
                <a:cubicBezTo>
                  <a:pt x="3990" y="572"/>
                  <a:pt x="3990" y="572"/>
                  <a:pt x="3990" y="572"/>
                </a:cubicBezTo>
                <a:cubicBezTo>
                  <a:pt x="4011" y="566"/>
                  <a:pt x="4011" y="566"/>
                  <a:pt x="4011" y="566"/>
                </a:cubicBezTo>
                <a:cubicBezTo>
                  <a:pt x="4036" y="548"/>
                  <a:pt x="4036" y="548"/>
                  <a:pt x="4036" y="548"/>
                </a:cubicBezTo>
                <a:cubicBezTo>
                  <a:pt x="4086" y="536"/>
                  <a:pt x="4086" y="536"/>
                  <a:pt x="4086" y="536"/>
                </a:cubicBezTo>
                <a:cubicBezTo>
                  <a:pt x="4118" y="526"/>
                  <a:pt x="4118" y="526"/>
                  <a:pt x="4118" y="526"/>
                </a:cubicBezTo>
                <a:cubicBezTo>
                  <a:pt x="4154" y="519"/>
                  <a:pt x="4154" y="519"/>
                  <a:pt x="4154" y="519"/>
                </a:cubicBezTo>
                <a:cubicBezTo>
                  <a:pt x="4183" y="512"/>
                  <a:pt x="4183" y="512"/>
                  <a:pt x="4183" y="512"/>
                </a:cubicBezTo>
                <a:cubicBezTo>
                  <a:pt x="4212" y="511"/>
                  <a:pt x="4212" y="511"/>
                  <a:pt x="4212" y="511"/>
                </a:cubicBezTo>
                <a:cubicBezTo>
                  <a:pt x="4245" y="503"/>
                  <a:pt x="4245" y="503"/>
                  <a:pt x="4245" y="503"/>
                </a:cubicBezTo>
                <a:cubicBezTo>
                  <a:pt x="4265" y="500"/>
                  <a:pt x="4265" y="500"/>
                  <a:pt x="4265" y="500"/>
                </a:cubicBezTo>
                <a:cubicBezTo>
                  <a:pt x="4272" y="493"/>
                  <a:pt x="4272" y="493"/>
                  <a:pt x="4272" y="493"/>
                </a:cubicBezTo>
                <a:cubicBezTo>
                  <a:pt x="4266" y="485"/>
                  <a:pt x="4266" y="485"/>
                  <a:pt x="4266" y="485"/>
                </a:cubicBezTo>
                <a:cubicBezTo>
                  <a:pt x="4253" y="474"/>
                  <a:pt x="4253" y="474"/>
                  <a:pt x="4253" y="474"/>
                </a:cubicBezTo>
                <a:cubicBezTo>
                  <a:pt x="4241" y="459"/>
                  <a:pt x="4241" y="459"/>
                  <a:pt x="4241" y="459"/>
                </a:cubicBezTo>
                <a:cubicBezTo>
                  <a:pt x="4223" y="455"/>
                  <a:pt x="4223" y="455"/>
                  <a:pt x="4223" y="455"/>
                </a:cubicBezTo>
                <a:cubicBezTo>
                  <a:pt x="4205" y="455"/>
                  <a:pt x="4205" y="455"/>
                  <a:pt x="4205" y="455"/>
                </a:cubicBezTo>
                <a:cubicBezTo>
                  <a:pt x="4187" y="457"/>
                  <a:pt x="4187" y="457"/>
                  <a:pt x="4187" y="457"/>
                </a:cubicBezTo>
                <a:cubicBezTo>
                  <a:pt x="4168" y="462"/>
                  <a:pt x="4168" y="462"/>
                  <a:pt x="4168" y="462"/>
                </a:cubicBezTo>
                <a:cubicBezTo>
                  <a:pt x="4147" y="466"/>
                  <a:pt x="4147" y="466"/>
                  <a:pt x="4147" y="466"/>
                </a:cubicBezTo>
                <a:cubicBezTo>
                  <a:pt x="4143" y="457"/>
                  <a:pt x="4143" y="457"/>
                  <a:pt x="4143" y="457"/>
                </a:cubicBezTo>
                <a:cubicBezTo>
                  <a:pt x="4129" y="454"/>
                  <a:pt x="4129" y="454"/>
                  <a:pt x="4129" y="454"/>
                </a:cubicBezTo>
                <a:cubicBezTo>
                  <a:pt x="4105" y="453"/>
                  <a:pt x="4105" y="453"/>
                  <a:pt x="4105" y="453"/>
                </a:cubicBezTo>
                <a:cubicBezTo>
                  <a:pt x="4091" y="444"/>
                  <a:pt x="4091" y="444"/>
                  <a:pt x="4091" y="444"/>
                </a:cubicBezTo>
                <a:cubicBezTo>
                  <a:pt x="4074" y="441"/>
                  <a:pt x="4074" y="441"/>
                  <a:pt x="4074" y="441"/>
                </a:cubicBezTo>
                <a:cubicBezTo>
                  <a:pt x="4024" y="440"/>
                  <a:pt x="4024" y="440"/>
                  <a:pt x="4024" y="440"/>
                </a:cubicBezTo>
                <a:cubicBezTo>
                  <a:pt x="3974" y="442"/>
                  <a:pt x="3974" y="442"/>
                  <a:pt x="3974" y="442"/>
                </a:cubicBezTo>
                <a:cubicBezTo>
                  <a:pt x="3937" y="448"/>
                  <a:pt x="3937" y="448"/>
                  <a:pt x="3937" y="448"/>
                </a:cubicBezTo>
                <a:cubicBezTo>
                  <a:pt x="3926" y="455"/>
                  <a:pt x="3926" y="455"/>
                  <a:pt x="3926" y="455"/>
                </a:cubicBezTo>
                <a:cubicBezTo>
                  <a:pt x="3920" y="466"/>
                  <a:pt x="3920" y="466"/>
                  <a:pt x="3920" y="466"/>
                </a:cubicBezTo>
                <a:cubicBezTo>
                  <a:pt x="3912" y="474"/>
                  <a:pt x="3912" y="474"/>
                  <a:pt x="3912" y="474"/>
                </a:cubicBezTo>
                <a:cubicBezTo>
                  <a:pt x="3913" y="483"/>
                  <a:pt x="3913" y="483"/>
                  <a:pt x="3913" y="483"/>
                </a:cubicBezTo>
                <a:cubicBezTo>
                  <a:pt x="3914" y="487"/>
                  <a:pt x="3914" y="487"/>
                  <a:pt x="3914" y="487"/>
                </a:cubicBezTo>
                <a:cubicBezTo>
                  <a:pt x="3910" y="491"/>
                  <a:pt x="3910" y="491"/>
                  <a:pt x="3910" y="491"/>
                </a:cubicBezTo>
                <a:cubicBezTo>
                  <a:pt x="3891" y="492"/>
                  <a:pt x="3891" y="492"/>
                  <a:pt x="3891" y="492"/>
                </a:cubicBezTo>
                <a:cubicBezTo>
                  <a:pt x="3851" y="509"/>
                  <a:pt x="3851" y="509"/>
                  <a:pt x="3851" y="509"/>
                </a:cubicBezTo>
                <a:cubicBezTo>
                  <a:pt x="3830" y="522"/>
                  <a:pt x="3830" y="522"/>
                  <a:pt x="3830" y="522"/>
                </a:cubicBezTo>
                <a:cubicBezTo>
                  <a:pt x="3821" y="529"/>
                  <a:pt x="3821" y="529"/>
                  <a:pt x="3821" y="529"/>
                </a:cubicBezTo>
                <a:cubicBezTo>
                  <a:pt x="3811" y="534"/>
                  <a:pt x="3811" y="534"/>
                  <a:pt x="3811" y="534"/>
                </a:cubicBezTo>
                <a:cubicBezTo>
                  <a:pt x="3788" y="535"/>
                  <a:pt x="3788" y="535"/>
                  <a:pt x="3788" y="535"/>
                </a:cubicBezTo>
                <a:cubicBezTo>
                  <a:pt x="3784" y="541"/>
                  <a:pt x="3784" y="541"/>
                  <a:pt x="3784" y="541"/>
                </a:cubicBezTo>
                <a:cubicBezTo>
                  <a:pt x="3780" y="550"/>
                  <a:pt x="3780" y="550"/>
                  <a:pt x="3780" y="550"/>
                </a:cubicBezTo>
                <a:cubicBezTo>
                  <a:pt x="3764" y="557"/>
                  <a:pt x="3764" y="557"/>
                  <a:pt x="3764" y="557"/>
                </a:cubicBezTo>
                <a:cubicBezTo>
                  <a:pt x="3731" y="566"/>
                  <a:pt x="3731" y="566"/>
                  <a:pt x="3731" y="566"/>
                </a:cubicBezTo>
                <a:cubicBezTo>
                  <a:pt x="3692" y="588"/>
                  <a:pt x="3692" y="588"/>
                  <a:pt x="3692" y="588"/>
                </a:cubicBezTo>
                <a:cubicBezTo>
                  <a:pt x="3696" y="595"/>
                  <a:pt x="3696" y="595"/>
                  <a:pt x="3696" y="595"/>
                </a:cubicBezTo>
                <a:cubicBezTo>
                  <a:pt x="3705" y="593"/>
                  <a:pt x="3705" y="593"/>
                  <a:pt x="3705" y="593"/>
                </a:cubicBezTo>
                <a:cubicBezTo>
                  <a:pt x="3721" y="591"/>
                  <a:pt x="3721" y="591"/>
                  <a:pt x="3721" y="591"/>
                </a:cubicBezTo>
                <a:cubicBezTo>
                  <a:pt x="3726" y="595"/>
                  <a:pt x="3726" y="595"/>
                  <a:pt x="3726" y="595"/>
                </a:cubicBezTo>
                <a:cubicBezTo>
                  <a:pt x="3731" y="601"/>
                  <a:pt x="3731" y="601"/>
                  <a:pt x="3731" y="601"/>
                </a:cubicBezTo>
                <a:cubicBezTo>
                  <a:pt x="3743" y="601"/>
                  <a:pt x="3743" y="601"/>
                  <a:pt x="3743" y="601"/>
                </a:cubicBezTo>
                <a:cubicBezTo>
                  <a:pt x="3751" y="603"/>
                  <a:pt x="3751" y="603"/>
                  <a:pt x="3751" y="603"/>
                </a:cubicBezTo>
                <a:cubicBezTo>
                  <a:pt x="3752" y="610"/>
                  <a:pt x="3752" y="610"/>
                  <a:pt x="3752" y="610"/>
                </a:cubicBezTo>
                <a:cubicBezTo>
                  <a:pt x="3749" y="626"/>
                  <a:pt x="3749" y="626"/>
                  <a:pt x="3749" y="626"/>
                </a:cubicBezTo>
                <a:cubicBezTo>
                  <a:pt x="3742" y="630"/>
                  <a:pt x="3742" y="630"/>
                  <a:pt x="3742" y="630"/>
                </a:cubicBezTo>
                <a:cubicBezTo>
                  <a:pt x="3739" y="638"/>
                  <a:pt x="3739" y="638"/>
                  <a:pt x="3739" y="638"/>
                </a:cubicBezTo>
                <a:cubicBezTo>
                  <a:pt x="3742" y="640"/>
                  <a:pt x="3742" y="640"/>
                  <a:pt x="3742" y="640"/>
                </a:cubicBezTo>
                <a:lnTo>
                  <a:pt x="3746" y="643"/>
                </a:lnTo>
                <a:close/>
                <a:moveTo>
                  <a:pt x="4149" y="359"/>
                </a:moveTo>
                <a:cubicBezTo>
                  <a:pt x="4151" y="362"/>
                  <a:pt x="4151" y="362"/>
                  <a:pt x="4151" y="362"/>
                </a:cubicBezTo>
                <a:cubicBezTo>
                  <a:pt x="4160" y="363"/>
                  <a:pt x="4160" y="363"/>
                  <a:pt x="4160" y="363"/>
                </a:cubicBezTo>
                <a:cubicBezTo>
                  <a:pt x="4168" y="362"/>
                  <a:pt x="4168" y="362"/>
                  <a:pt x="4168" y="362"/>
                </a:cubicBezTo>
                <a:cubicBezTo>
                  <a:pt x="4179" y="358"/>
                  <a:pt x="4179" y="358"/>
                  <a:pt x="4179" y="358"/>
                </a:cubicBezTo>
                <a:cubicBezTo>
                  <a:pt x="4191" y="357"/>
                  <a:pt x="4191" y="357"/>
                  <a:pt x="4191" y="357"/>
                </a:cubicBezTo>
                <a:cubicBezTo>
                  <a:pt x="4198" y="363"/>
                  <a:pt x="4198" y="363"/>
                  <a:pt x="4198" y="363"/>
                </a:cubicBezTo>
                <a:cubicBezTo>
                  <a:pt x="4208" y="365"/>
                  <a:pt x="4208" y="365"/>
                  <a:pt x="4208" y="365"/>
                </a:cubicBezTo>
                <a:cubicBezTo>
                  <a:pt x="4208" y="365"/>
                  <a:pt x="4225" y="361"/>
                  <a:pt x="4226" y="359"/>
                </a:cubicBezTo>
                <a:cubicBezTo>
                  <a:pt x="4226" y="357"/>
                  <a:pt x="4231" y="350"/>
                  <a:pt x="4231" y="350"/>
                </a:cubicBezTo>
                <a:cubicBezTo>
                  <a:pt x="4238" y="347"/>
                  <a:pt x="4238" y="347"/>
                  <a:pt x="4238" y="347"/>
                </a:cubicBezTo>
                <a:cubicBezTo>
                  <a:pt x="4245" y="354"/>
                  <a:pt x="4245" y="354"/>
                  <a:pt x="4245" y="354"/>
                </a:cubicBezTo>
                <a:cubicBezTo>
                  <a:pt x="4237" y="365"/>
                  <a:pt x="4237" y="365"/>
                  <a:pt x="4237" y="365"/>
                </a:cubicBezTo>
                <a:cubicBezTo>
                  <a:pt x="4244" y="372"/>
                  <a:pt x="4244" y="372"/>
                  <a:pt x="4244" y="372"/>
                </a:cubicBezTo>
                <a:cubicBezTo>
                  <a:pt x="4267" y="368"/>
                  <a:pt x="4267" y="368"/>
                  <a:pt x="4267" y="368"/>
                </a:cubicBezTo>
                <a:cubicBezTo>
                  <a:pt x="4285" y="361"/>
                  <a:pt x="4285" y="361"/>
                  <a:pt x="4285" y="361"/>
                </a:cubicBezTo>
                <a:cubicBezTo>
                  <a:pt x="4298" y="349"/>
                  <a:pt x="4298" y="349"/>
                  <a:pt x="4298" y="349"/>
                </a:cubicBezTo>
                <a:cubicBezTo>
                  <a:pt x="4304" y="342"/>
                  <a:pt x="4304" y="342"/>
                  <a:pt x="4304" y="342"/>
                </a:cubicBezTo>
                <a:cubicBezTo>
                  <a:pt x="4312" y="342"/>
                  <a:pt x="4312" y="342"/>
                  <a:pt x="4312" y="342"/>
                </a:cubicBezTo>
                <a:cubicBezTo>
                  <a:pt x="4311" y="351"/>
                  <a:pt x="4311" y="351"/>
                  <a:pt x="4311" y="351"/>
                </a:cubicBezTo>
                <a:cubicBezTo>
                  <a:pt x="4326" y="351"/>
                  <a:pt x="4326" y="351"/>
                  <a:pt x="4326" y="351"/>
                </a:cubicBezTo>
                <a:cubicBezTo>
                  <a:pt x="4345" y="344"/>
                  <a:pt x="4345" y="344"/>
                  <a:pt x="4345" y="344"/>
                </a:cubicBezTo>
                <a:cubicBezTo>
                  <a:pt x="4356" y="334"/>
                  <a:pt x="4356" y="334"/>
                  <a:pt x="4356" y="334"/>
                </a:cubicBezTo>
                <a:cubicBezTo>
                  <a:pt x="4366" y="332"/>
                  <a:pt x="4366" y="332"/>
                  <a:pt x="4366" y="332"/>
                </a:cubicBezTo>
                <a:cubicBezTo>
                  <a:pt x="4382" y="329"/>
                  <a:pt x="4382" y="329"/>
                  <a:pt x="4382" y="329"/>
                </a:cubicBezTo>
                <a:cubicBezTo>
                  <a:pt x="4399" y="316"/>
                  <a:pt x="4399" y="316"/>
                  <a:pt x="4399" y="316"/>
                </a:cubicBezTo>
                <a:cubicBezTo>
                  <a:pt x="4410" y="316"/>
                  <a:pt x="4410" y="316"/>
                  <a:pt x="4410" y="316"/>
                </a:cubicBezTo>
                <a:cubicBezTo>
                  <a:pt x="4415" y="320"/>
                  <a:pt x="4415" y="320"/>
                  <a:pt x="4415" y="320"/>
                </a:cubicBezTo>
                <a:cubicBezTo>
                  <a:pt x="4409" y="328"/>
                  <a:pt x="4409" y="328"/>
                  <a:pt x="4409" y="328"/>
                </a:cubicBezTo>
                <a:cubicBezTo>
                  <a:pt x="4397" y="332"/>
                  <a:pt x="4397" y="332"/>
                  <a:pt x="4397" y="332"/>
                </a:cubicBezTo>
                <a:cubicBezTo>
                  <a:pt x="4388" y="335"/>
                  <a:pt x="4388" y="335"/>
                  <a:pt x="4388" y="335"/>
                </a:cubicBezTo>
                <a:cubicBezTo>
                  <a:pt x="4387" y="344"/>
                  <a:pt x="4387" y="344"/>
                  <a:pt x="4387" y="344"/>
                </a:cubicBezTo>
                <a:cubicBezTo>
                  <a:pt x="4407" y="347"/>
                  <a:pt x="4407" y="347"/>
                  <a:pt x="4407" y="347"/>
                </a:cubicBezTo>
                <a:cubicBezTo>
                  <a:pt x="4407" y="347"/>
                  <a:pt x="4424" y="346"/>
                  <a:pt x="4426" y="344"/>
                </a:cubicBezTo>
                <a:cubicBezTo>
                  <a:pt x="4428" y="343"/>
                  <a:pt x="4430" y="339"/>
                  <a:pt x="4430" y="339"/>
                </a:cubicBezTo>
                <a:cubicBezTo>
                  <a:pt x="4438" y="332"/>
                  <a:pt x="4438" y="332"/>
                  <a:pt x="4438" y="332"/>
                </a:cubicBezTo>
                <a:cubicBezTo>
                  <a:pt x="4438" y="332"/>
                  <a:pt x="4452" y="332"/>
                  <a:pt x="4453" y="331"/>
                </a:cubicBezTo>
                <a:cubicBezTo>
                  <a:pt x="4455" y="329"/>
                  <a:pt x="4483" y="328"/>
                  <a:pt x="4485" y="327"/>
                </a:cubicBezTo>
                <a:cubicBezTo>
                  <a:pt x="4488" y="326"/>
                  <a:pt x="4504" y="321"/>
                  <a:pt x="4510" y="318"/>
                </a:cubicBezTo>
                <a:cubicBezTo>
                  <a:pt x="4515" y="315"/>
                  <a:pt x="4521" y="310"/>
                  <a:pt x="4521" y="310"/>
                </a:cubicBezTo>
                <a:cubicBezTo>
                  <a:pt x="4521" y="310"/>
                  <a:pt x="4525" y="303"/>
                  <a:pt x="4527" y="301"/>
                </a:cubicBezTo>
                <a:cubicBezTo>
                  <a:pt x="4529" y="299"/>
                  <a:pt x="4548" y="293"/>
                  <a:pt x="4548" y="293"/>
                </a:cubicBezTo>
                <a:cubicBezTo>
                  <a:pt x="4564" y="293"/>
                  <a:pt x="4564" y="293"/>
                  <a:pt x="4564" y="293"/>
                </a:cubicBezTo>
                <a:cubicBezTo>
                  <a:pt x="4571" y="293"/>
                  <a:pt x="4571" y="293"/>
                  <a:pt x="4571" y="293"/>
                </a:cubicBezTo>
                <a:cubicBezTo>
                  <a:pt x="4572" y="288"/>
                  <a:pt x="4572" y="288"/>
                  <a:pt x="4572" y="288"/>
                </a:cubicBezTo>
                <a:cubicBezTo>
                  <a:pt x="4559" y="282"/>
                  <a:pt x="4559" y="282"/>
                  <a:pt x="4559" y="282"/>
                </a:cubicBezTo>
                <a:cubicBezTo>
                  <a:pt x="4543" y="278"/>
                  <a:pt x="4543" y="278"/>
                  <a:pt x="4543" y="278"/>
                </a:cubicBezTo>
                <a:cubicBezTo>
                  <a:pt x="4525" y="281"/>
                  <a:pt x="4525" y="281"/>
                  <a:pt x="4525" y="281"/>
                </a:cubicBezTo>
                <a:cubicBezTo>
                  <a:pt x="4504" y="286"/>
                  <a:pt x="4504" y="286"/>
                  <a:pt x="4504" y="286"/>
                </a:cubicBezTo>
                <a:cubicBezTo>
                  <a:pt x="4488" y="286"/>
                  <a:pt x="4488" y="286"/>
                  <a:pt x="4488" y="286"/>
                </a:cubicBezTo>
                <a:cubicBezTo>
                  <a:pt x="4464" y="288"/>
                  <a:pt x="4464" y="288"/>
                  <a:pt x="4464" y="288"/>
                </a:cubicBezTo>
                <a:cubicBezTo>
                  <a:pt x="4426" y="288"/>
                  <a:pt x="4426" y="288"/>
                  <a:pt x="4426" y="288"/>
                </a:cubicBezTo>
                <a:cubicBezTo>
                  <a:pt x="4402" y="292"/>
                  <a:pt x="4402" y="292"/>
                  <a:pt x="4402" y="292"/>
                </a:cubicBezTo>
                <a:cubicBezTo>
                  <a:pt x="4366" y="303"/>
                  <a:pt x="4366" y="303"/>
                  <a:pt x="4366" y="303"/>
                </a:cubicBezTo>
                <a:cubicBezTo>
                  <a:pt x="4332" y="315"/>
                  <a:pt x="4332" y="315"/>
                  <a:pt x="4332" y="315"/>
                </a:cubicBezTo>
                <a:cubicBezTo>
                  <a:pt x="4303" y="318"/>
                  <a:pt x="4303" y="318"/>
                  <a:pt x="4303" y="318"/>
                </a:cubicBezTo>
                <a:cubicBezTo>
                  <a:pt x="4277" y="325"/>
                  <a:pt x="4277" y="325"/>
                  <a:pt x="4277" y="325"/>
                </a:cubicBezTo>
                <a:cubicBezTo>
                  <a:pt x="4277" y="325"/>
                  <a:pt x="4248" y="335"/>
                  <a:pt x="4247" y="335"/>
                </a:cubicBezTo>
                <a:cubicBezTo>
                  <a:pt x="4245" y="335"/>
                  <a:pt x="4230" y="333"/>
                  <a:pt x="4230" y="333"/>
                </a:cubicBezTo>
                <a:cubicBezTo>
                  <a:pt x="4202" y="336"/>
                  <a:pt x="4202" y="336"/>
                  <a:pt x="4202" y="336"/>
                </a:cubicBezTo>
                <a:cubicBezTo>
                  <a:pt x="4176" y="344"/>
                  <a:pt x="4176" y="344"/>
                  <a:pt x="4176" y="344"/>
                </a:cubicBezTo>
                <a:cubicBezTo>
                  <a:pt x="4154" y="355"/>
                  <a:pt x="4154" y="355"/>
                  <a:pt x="4154" y="355"/>
                </a:cubicBezTo>
                <a:lnTo>
                  <a:pt x="4149" y="359"/>
                </a:lnTo>
                <a:close/>
                <a:moveTo>
                  <a:pt x="4548" y="321"/>
                </a:moveTo>
                <a:cubicBezTo>
                  <a:pt x="4548" y="321"/>
                  <a:pt x="4558" y="324"/>
                  <a:pt x="4560" y="324"/>
                </a:cubicBezTo>
                <a:cubicBezTo>
                  <a:pt x="4561" y="325"/>
                  <a:pt x="4573" y="325"/>
                  <a:pt x="4573" y="325"/>
                </a:cubicBezTo>
                <a:cubicBezTo>
                  <a:pt x="4595" y="322"/>
                  <a:pt x="4595" y="322"/>
                  <a:pt x="4595" y="322"/>
                </a:cubicBezTo>
                <a:cubicBezTo>
                  <a:pt x="4611" y="321"/>
                  <a:pt x="4611" y="321"/>
                  <a:pt x="4611" y="321"/>
                </a:cubicBezTo>
                <a:cubicBezTo>
                  <a:pt x="4613" y="313"/>
                  <a:pt x="4613" y="313"/>
                  <a:pt x="4613" y="313"/>
                </a:cubicBezTo>
                <a:cubicBezTo>
                  <a:pt x="4604" y="310"/>
                  <a:pt x="4604" y="310"/>
                  <a:pt x="4604" y="310"/>
                </a:cubicBezTo>
                <a:cubicBezTo>
                  <a:pt x="4592" y="310"/>
                  <a:pt x="4592" y="310"/>
                  <a:pt x="4592" y="310"/>
                </a:cubicBezTo>
                <a:cubicBezTo>
                  <a:pt x="4581" y="310"/>
                  <a:pt x="4581" y="310"/>
                  <a:pt x="4581" y="310"/>
                </a:cubicBezTo>
                <a:cubicBezTo>
                  <a:pt x="4567" y="310"/>
                  <a:pt x="4567" y="310"/>
                  <a:pt x="4567" y="310"/>
                </a:cubicBezTo>
                <a:cubicBezTo>
                  <a:pt x="4556" y="311"/>
                  <a:pt x="4556" y="311"/>
                  <a:pt x="4556" y="311"/>
                </a:cubicBezTo>
                <a:cubicBezTo>
                  <a:pt x="4550" y="314"/>
                  <a:pt x="4550" y="314"/>
                  <a:pt x="4550" y="314"/>
                </a:cubicBezTo>
                <a:cubicBezTo>
                  <a:pt x="4547" y="317"/>
                  <a:pt x="4547" y="317"/>
                  <a:pt x="4547" y="317"/>
                </a:cubicBezTo>
                <a:lnTo>
                  <a:pt x="4548" y="321"/>
                </a:lnTo>
                <a:close/>
                <a:moveTo>
                  <a:pt x="4265" y="387"/>
                </a:moveTo>
                <a:cubicBezTo>
                  <a:pt x="4287" y="388"/>
                  <a:pt x="4287" y="388"/>
                  <a:pt x="4287" y="388"/>
                </a:cubicBezTo>
                <a:cubicBezTo>
                  <a:pt x="4302" y="386"/>
                  <a:pt x="4302" y="386"/>
                  <a:pt x="4302" y="386"/>
                </a:cubicBezTo>
                <a:cubicBezTo>
                  <a:pt x="4329" y="377"/>
                  <a:pt x="4329" y="377"/>
                  <a:pt x="4329" y="377"/>
                </a:cubicBezTo>
                <a:cubicBezTo>
                  <a:pt x="4329" y="377"/>
                  <a:pt x="4352" y="369"/>
                  <a:pt x="4353" y="368"/>
                </a:cubicBezTo>
                <a:cubicBezTo>
                  <a:pt x="4355" y="367"/>
                  <a:pt x="4370" y="362"/>
                  <a:pt x="4370" y="362"/>
                </a:cubicBezTo>
                <a:cubicBezTo>
                  <a:pt x="4382" y="358"/>
                  <a:pt x="4382" y="358"/>
                  <a:pt x="4382" y="358"/>
                </a:cubicBezTo>
                <a:cubicBezTo>
                  <a:pt x="4383" y="351"/>
                  <a:pt x="4383" y="351"/>
                  <a:pt x="4383" y="351"/>
                </a:cubicBezTo>
                <a:cubicBezTo>
                  <a:pt x="4377" y="350"/>
                  <a:pt x="4377" y="350"/>
                  <a:pt x="4377" y="350"/>
                </a:cubicBezTo>
                <a:cubicBezTo>
                  <a:pt x="4377" y="350"/>
                  <a:pt x="4366" y="353"/>
                  <a:pt x="4363" y="354"/>
                </a:cubicBezTo>
                <a:cubicBezTo>
                  <a:pt x="4360" y="355"/>
                  <a:pt x="4334" y="360"/>
                  <a:pt x="4334" y="360"/>
                </a:cubicBezTo>
                <a:cubicBezTo>
                  <a:pt x="4311" y="362"/>
                  <a:pt x="4311" y="362"/>
                  <a:pt x="4311" y="362"/>
                </a:cubicBezTo>
                <a:cubicBezTo>
                  <a:pt x="4311" y="362"/>
                  <a:pt x="4284" y="368"/>
                  <a:pt x="4281" y="369"/>
                </a:cubicBezTo>
                <a:cubicBezTo>
                  <a:pt x="4279" y="371"/>
                  <a:pt x="4265" y="376"/>
                  <a:pt x="4263" y="376"/>
                </a:cubicBezTo>
                <a:cubicBezTo>
                  <a:pt x="4260" y="377"/>
                  <a:pt x="4252" y="379"/>
                  <a:pt x="4252" y="379"/>
                </a:cubicBezTo>
                <a:cubicBezTo>
                  <a:pt x="4251" y="384"/>
                  <a:pt x="4251" y="384"/>
                  <a:pt x="4251" y="384"/>
                </a:cubicBezTo>
                <a:cubicBezTo>
                  <a:pt x="4256" y="386"/>
                  <a:pt x="4256" y="386"/>
                  <a:pt x="4256" y="386"/>
                </a:cubicBezTo>
                <a:lnTo>
                  <a:pt x="4265" y="387"/>
                </a:lnTo>
                <a:close/>
                <a:moveTo>
                  <a:pt x="4306" y="405"/>
                </a:moveTo>
                <a:cubicBezTo>
                  <a:pt x="4308" y="407"/>
                  <a:pt x="4308" y="407"/>
                  <a:pt x="4308" y="407"/>
                </a:cubicBezTo>
                <a:cubicBezTo>
                  <a:pt x="4308" y="407"/>
                  <a:pt x="4317" y="410"/>
                  <a:pt x="4321" y="410"/>
                </a:cubicBezTo>
                <a:cubicBezTo>
                  <a:pt x="4326" y="411"/>
                  <a:pt x="4334" y="412"/>
                  <a:pt x="4337" y="410"/>
                </a:cubicBezTo>
                <a:cubicBezTo>
                  <a:pt x="4341" y="408"/>
                  <a:pt x="4342" y="408"/>
                  <a:pt x="4342" y="408"/>
                </a:cubicBezTo>
                <a:cubicBezTo>
                  <a:pt x="4351" y="407"/>
                  <a:pt x="4351" y="407"/>
                  <a:pt x="4351" y="407"/>
                </a:cubicBezTo>
                <a:cubicBezTo>
                  <a:pt x="4357" y="415"/>
                  <a:pt x="4357" y="415"/>
                  <a:pt x="4357" y="415"/>
                </a:cubicBezTo>
                <a:cubicBezTo>
                  <a:pt x="4379" y="413"/>
                  <a:pt x="4379" y="413"/>
                  <a:pt x="4379" y="413"/>
                </a:cubicBezTo>
                <a:cubicBezTo>
                  <a:pt x="4385" y="409"/>
                  <a:pt x="4385" y="409"/>
                  <a:pt x="4385" y="409"/>
                </a:cubicBezTo>
                <a:cubicBezTo>
                  <a:pt x="4389" y="407"/>
                  <a:pt x="4389" y="407"/>
                  <a:pt x="4389" y="407"/>
                </a:cubicBezTo>
                <a:cubicBezTo>
                  <a:pt x="4396" y="409"/>
                  <a:pt x="4396" y="409"/>
                  <a:pt x="4396" y="409"/>
                </a:cubicBezTo>
                <a:cubicBezTo>
                  <a:pt x="4393" y="416"/>
                  <a:pt x="4393" y="416"/>
                  <a:pt x="4393" y="416"/>
                </a:cubicBezTo>
                <a:cubicBezTo>
                  <a:pt x="4401" y="419"/>
                  <a:pt x="4401" y="419"/>
                  <a:pt x="4401" y="419"/>
                </a:cubicBezTo>
                <a:cubicBezTo>
                  <a:pt x="4401" y="419"/>
                  <a:pt x="4412" y="418"/>
                  <a:pt x="4414" y="417"/>
                </a:cubicBezTo>
                <a:cubicBezTo>
                  <a:pt x="4417" y="417"/>
                  <a:pt x="4428" y="414"/>
                  <a:pt x="4428" y="414"/>
                </a:cubicBezTo>
                <a:cubicBezTo>
                  <a:pt x="4428" y="414"/>
                  <a:pt x="4435" y="411"/>
                  <a:pt x="4438" y="409"/>
                </a:cubicBezTo>
                <a:cubicBezTo>
                  <a:pt x="4441" y="407"/>
                  <a:pt x="4439" y="406"/>
                  <a:pt x="4439" y="406"/>
                </a:cubicBezTo>
                <a:cubicBezTo>
                  <a:pt x="4439" y="406"/>
                  <a:pt x="4442" y="405"/>
                  <a:pt x="4445" y="401"/>
                </a:cubicBezTo>
                <a:cubicBezTo>
                  <a:pt x="4449" y="398"/>
                  <a:pt x="4449" y="401"/>
                  <a:pt x="4451" y="401"/>
                </a:cubicBezTo>
                <a:cubicBezTo>
                  <a:pt x="4453" y="401"/>
                  <a:pt x="4456" y="400"/>
                  <a:pt x="4457" y="400"/>
                </a:cubicBezTo>
                <a:cubicBezTo>
                  <a:pt x="4459" y="400"/>
                  <a:pt x="4464" y="396"/>
                  <a:pt x="4464" y="396"/>
                </a:cubicBezTo>
                <a:cubicBezTo>
                  <a:pt x="4471" y="392"/>
                  <a:pt x="4471" y="392"/>
                  <a:pt x="4471" y="392"/>
                </a:cubicBezTo>
                <a:cubicBezTo>
                  <a:pt x="4477" y="390"/>
                  <a:pt x="4477" y="390"/>
                  <a:pt x="4477" y="390"/>
                </a:cubicBezTo>
                <a:cubicBezTo>
                  <a:pt x="4481" y="393"/>
                  <a:pt x="4481" y="393"/>
                  <a:pt x="4481" y="393"/>
                </a:cubicBezTo>
                <a:cubicBezTo>
                  <a:pt x="4480" y="399"/>
                  <a:pt x="4480" y="399"/>
                  <a:pt x="4480" y="399"/>
                </a:cubicBezTo>
                <a:cubicBezTo>
                  <a:pt x="4475" y="403"/>
                  <a:pt x="4475" y="403"/>
                  <a:pt x="4475" y="403"/>
                </a:cubicBezTo>
                <a:cubicBezTo>
                  <a:pt x="4475" y="403"/>
                  <a:pt x="4464" y="407"/>
                  <a:pt x="4461" y="407"/>
                </a:cubicBezTo>
                <a:cubicBezTo>
                  <a:pt x="4459" y="407"/>
                  <a:pt x="4453" y="411"/>
                  <a:pt x="4453" y="411"/>
                </a:cubicBezTo>
                <a:cubicBezTo>
                  <a:pt x="4454" y="415"/>
                  <a:pt x="4454" y="415"/>
                  <a:pt x="4454" y="415"/>
                </a:cubicBezTo>
                <a:cubicBezTo>
                  <a:pt x="4454" y="415"/>
                  <a:pt x="4468" y="413"/>
                  <a:pt x="4473" y="411"/>
                </a:cubicBezTo>
                <a:cubicBezTo>
                  <a:pt x="4478" y="410"/>
                  <a:pt x="4479" y="411"/>
                  <a:pt x="4485" y="411"/>
                </a:cubicBezTo>
                <a:cubicBezTo>
                  <a:pt x="4491" y="411"/>
                  <a:pt x="4493" y="411"/>
                  <a:pt x="4498" y="411"/>
                </a:cubicBezTo>
                <a:cubicBezTo>
                  <a:pt x="4503" y="410"/>
                  <a:pt x="4503" y="411"/>
                  <a:pt x="4509" y="409"/>
                </a:cubicBezTo>
                <a:cubicBezTo>
                  <a:pt x="4514" y="407"/>
                  <a:pt x="4519" y="407"/>
                  <a:pt x="4519" y="407"/>
                </a:cubicBezTo>
                <a:cubicBezTo>
                  <a:pt x="4519" y="407"/>
                  <a:pt x="4527" y="407"/>
                  <a:pt x="4534" y="407"/>
                </a:cubicBezTo>
                <a:cubicBezTo>
                  <a:pt x="4541" y="407"/>
                  <a:pt x="4543" y="407"/>
                  <a:pt x="4546" y="405"/>
                </a:cubicBezTo>
                <a:cubicBezTo>
                  <a:pt x="4549" y="404"/>
                  <a:pt x="4552" y="405"/>
                  <a:pt x="4552" y="405"/>
                </a:cubicBezTo>
                <a:cubicBezTo>
                  <a:pt x="4561" y="403"/>
                  <a:pt x="4561" y="403"/>
                  <a:pt x="4561" y="403"/>
                </a:cubicBezTo>
                <a:cubicBezTo>
                  <a:pt x="4566" y="406"/>
                  <a:pt x="4566" y="406"/>
                  <a:pt x="4566" y="406"/>
                </a:cubicBezTo>
                <a:cubicBezTo>
                  <a:pt x="4561" y="411"/>
                  <a:pt x="4561" y="411"/>
                  <a:pt x="4561" y="411"/>
                </a:cubicBezTo>
                <a:cubicBezTo>
                  <a:pt x="4561" y="411"/>
                  <a:pt x="4550" y="415"/>
                  <a:pt x="4543" y="415"/>
                </a:cubicBezTo>
                <a:cubicBezTo>
                  <a:pt x="4536" y="415"/>
                  <a:pt x="4532" y="417"/>
                  <a:pt x="4531" y="417"/>
                </a:cubicBezTo>
                <a:cubicBezTo>
                  <a:pt x="4529" y="417"/>
                  <a:pt x="4501" y="417"/>
                  <a:pt x="4501" y="417"/>
                </a:cubicBezTo>
                <a:cubicBezTo>
                  <a:pt x="4501" y="417"/>
                  <a:pt x="4487" y="419"/>
                  <a:pt x="4483" y="420"/>
                </a:cubicBezTo>
                <a:cubicBezTo>
                  <a:pt x="4479" y="421"/>
                  <a:pt x="4460" y="425"/>
                  <a:pt x="4460" y="425"/>
                </a:cubicBezTo>
                <a:cubicBezTo>
                  <a:pt x="4445" y="426"/>
                  <a:pt x="4445" y="426"/>
                  <a:pt x="4445" y="426"/>
                </a:cubicBezTo>
                <a:cubicBezTo>
                  <a:pt x="4445" y="426"/>
                  <a:pt x="4423" y="427"/>
                  <a:pt x="4420" y="427"/>
                </a:cubicBezTo>
                <a:cubicBezTo>
                  <a:pt x="4417" y="427"/>
                  <a:pt x="4404" y="432"/>
                  <a:pt x="4404" y="432"/>
                </a:cubicBezTo>
                <a:cubicBezTo>
                  <a:pt x="4400" y="440"/>
                  <a:pt x="4400" y="440"/>
                  <a:pt x="4400" y="440"/>
                </a:cubicBezTo>
                <a:cubicBezTo>
                  <a:pt x="4400" y="440"/>
                  <a:pt x="4406" y="444"/>
                  <a:pt x="4411" y="444"/>
                </a:cubicBezTo>
                <a:cubicBezTo>
                  <a:pt x="4416" y="444"/>
                  <a:pt x="4420" y="446"/>
                  <a:pt x="4425" y="447"/>
                </a:cubicBezTo>
                <a:cubicBezTo>
                  <a:pt x="4429" y="447"/>
                  <a:pt x="4453" y="451"/>
                  <a:pt x="4453" y="451"/>
                </a:cubicBezTo>
                <a:cubicBezTo>
                  <a:pt x="4484" y="450"/>
                  <a:pt x="4484" y="450"/>
                  <a:pt x="4484" y="450"/>
                </a:cubicBezTo>
                <a:cubicBezTo>
                  <a:pt x="4484" y="450"/>
                  <a:pt x="4514" y="448"/>
                  <a:pt x="4516" y="446"/>
                </a:cubicBezTo>
                <a:cubicBezTo>
                  <a:pt x="4518" y="444"/>
                  <a:pt x="4546" y="439"/>
                  <a:pt x="4549" y="437"/>
                </a:cubicBezTo>
                <a:cubicBezTo>
                  <a:pt x="4552" y="435"/>
                  <a:pt x="4577" y="431"/>
                  <a:pt x="4577" y="431"/>
                </a:cubicBezTo>
                <a:cubicBezTo>
                  <a:pt x="4596" y="427"/>
                  <a:pt x="4596" y="427"/>
                  <a:pt x="4596" y="427"/>
                </a:cubicBezTo>
                <a:cubicBezTo>
                  <a:pt x="4626" y="424"/>
                  <a:pt x="4626" y="424"/>
                  <a:pt x="4626" y="424"/>
                </a:cubicBezTo>
                <a:cubicBezTo>
                  <a:pt x="4652" y="419"/>
                  <a:pt x="4652" y="419"/>
                  <a:pt x="4652" y="419"/>
                </a:cubicBezTo>
                <a:cubicBezTo>
                  <a:pt x="4652" y="419"/>
                  <a:pt x="4668" y="419"/>
                  <a:pt x="4671" y="420"/>
                </a:cubicBezTo>
                <a:cubicBezTo>
                  <a:pt x="4675" y="421"/>
                  <a:pt x="4714" y="424"/>
                  <a:pt x="4714" y="424"/>
                </a:cubicBezTo>
                <a:cubicBezTo>
                  <a:pt x="4740" y="426"/>
                  <a:pt x="4740" y="426"/>
                  <a:pt x="4740" y="426"/>
                </a:cubicBezTo>
                <a:cubicBezTo>
                  <a:pt x="4766" y="421"/>
                  <a:pt x="4766" y="421"/>
                  <a:pt x="4766" y="421"/>
                </a:cubicBezTo>
                <a:cubicBezTo>
                  <a:pt x="4802" y="410"/>
                  <a:pt x="4802" y="410"/>
                  <a:pt x="4802" y="410"/>
                </a:cubicBezTo>
                <a:cubicBezTo>
                  <a:pt x="4827" y="392"/>
                  <a:pt x="4827" y="392"/>
                  <a:pt x="4827" y="392"/>
                </a:cubicBezTo>
                <a:cubicBezTo>
                  <a:pt x="4852" y="381"/>
                  <a:pt x="4852" y="381"/>
                  <a:pt x="4852" y="381"/>
                </a:cubicBezTo>
                <a:cubicBezTo>
                  <a:pt x="4869" y="375"/>
                  <a:pt x="4869" y="375"/>
                  <a:pt x="4869" y="375"/>
                </a:cubicBezTo>
                <a:cubicBezTo>
                  <a:pt x="4870" y="370"/>
                  <a:pt x="4870" y="370"/>
                  <a:pt x="4870" y="370"/>
                </a:cubicBezTo>
                <a:cubicBezTo>
                  <a:pt x="4866" y="361"/>
                  <a:pt x="4866" y="361"/>
                  <a:pt x="4866" y="361"/>
                </a:cubicBezTo>
                <a:cubicBezTo>
                  <a:pt x="4866" y="361"/>
                  <a:pt x="4856" y="361"/>
                  <a:pt x="4855" y="361"/>
                </a:cubicBezTo>
                <a:cubicBezTo>
                  <a:pt x="4853" y="360"/>
                  <a:pt x="4836" y="362"/>
                  <a:pt x="4836" y="362"/>
                </a:cubicBezTo>
                <a:cubicBezTo>
                  <a:pt x="4815" y="368"/>
                  <a:pt x="4815" y="368"/>
                  <a:pt x="4815" y="368"/>
                </a:cubicBezTo>
                <a:cubicBezTo>
                  <a:pt x="4815" y="368"/>
                  <a:pt x="4802" y="368"/>
                  <a:pt x="4800" y="368"/>
                </a:cubicBezTo>
                <a:cubicBezTo>
                  <a:pt x="4798" y="367"/>
                  <a:pt x="4796" y="364"/>
                  <a:pt x="4796" y="364"/>
                </a:cubicBezTo>
                <a:cubicBezTo>
                  <a:pt x="4796" y="364"/>
                  <a:pt x="4789" y="360"/>
                  <a:pt x="4785" y="359"/>
                </a:cubicBezTo>
                <a:cubicBezTo>
                  <a:pt x="4781" y="358"/>
                  <a:pt x="4776" y="361"/>
                  <a:pt x="4776" y="361"/>
                </a:cubicBezTo>
                <a:cubicBezTo>
                  <a:pt x="4773" y="356"/>
                  <a:pt x="4773" y="356"/>
                  <a:pt x="4773" y="356"/>
                </a:cubicBezTo>
                <a:cubicBezTo>
                  <a:pt x="4776" y="353"/>
                  <a:pt x="4776" y="353"/>
                  <a:pt x="4776" y="353"/>
                </a:cubicBezTo>
                <a:cubicBezTo>
                  <a:pt x="4789" y="352"/>
                  <a:pt x="4789" y="352"/>
                  <a:pt x="4789" y="352"/>
                </a:cubicBezTo>
                <a:cubicBezTo>
                  <a:pt x="4793" y="346"/>
                  <a:pt x="4793" y="346"/>
                  <a:pt x="4793" y="346"/>
                </a:cubicBezTo>
                <a:cubicBezTo>
                  <a:pt x="4791" y="342"/>
                  <a:pt x="4791" y="342"/>
                  <a:pt x="4791" y="342"/>
                </a:cubicBezTo>
                <a:cubicBezTo>
                  <a:pt x="4790" y="333"/>
                  <a:pt x="4790" y="333"/>
                  <a:pt x="4790" y="333"/>
                </a:cubicBezTo>
                <a:cubicBezTo>
                  <a:pt x="4800" y="325"/>
                  <a:pt x="4800" y="325"/>
                  <a:pt x="4800" y="325"/>
                </a:cubicBezTo>
                <a:cubicBezTo>
                  <a:pt x="4811" y="325"/>
                  <a:pt x="4811" y="325"/>
                  <a:pt x="4811" y="325"/>
                </a:cubicBezTo>
                <a:cubicBezTo>
                  <a:pt x="4815" y="323"/>
                  <a:pt x="4815" y="323"/>
                  <a:pt x="4815" y="323"/>
                </a:cubicBezTo>
                <a:cubicBezTo>
                  <a:pt x="4812" y="317"/>
                  <a:pt x="4812" y="317"/>
                  <a:pt x="4812" y="317"/>
                </a:cubicBezTo>
                <a:cubicBezTo>
                  <a:pt x="4795" y="317"/>
                  <a:pt x="4795" y="317"/>
                  <a:pt x="4795" y="317"/>
                </a:cubicBezTo>
                <a:cubicBezTo>
                  <a:pt x="4777" y="321"/>
                  <a:pt x="4777" y="321"/>
                  <a:pt x="4777" y="321"/>
                </a:cubicBezTo>
                <a:cubicBezTo>
                  <a:pt x="4744" y="331"/>
                  <a:pt x="4744" y="331"/>
                  <a:pt x="4744" y="331"/>
                </a:cubicBezTo>
                <a:cubicBezTo>
                  <a:pt x="4721" y="337"/>
                  <a:pt x="4721" y="337"/>
                  <a:pt x="4721" y="337"/>
                </a:cubicBezTo>
                <a:cubicBezTo>
                  <a:pt x="4708" y="337"/>
                  <a:pt x="4708" y="337"/>
                  <a:pt x="4708" y="337"/>
                </a:cubicBezTo>
                <a:cubicBezTo>
                  <a:pt x="4702" y="338"/>
                  <a:pt x="4702" y="338"/>
                  <a:pt x="4702" y="338"/>
                </a:cubicBezTo>
                <a:cubicBezTo>
                  <a:pt x="4700" y="343"/>
                  <a:pt x="4700" y="343"/>
                  <a:pt x="4700" y="343"/>
                </a:cubicBezTo>
                <a:cubicBezTo>
                  <a:pt x="4701" y="349"/>
                  <a:pt x="4701" y="349"/>
                  <a:pt x="4701" y="349"/>
                </a:cubicBezTo>
                <a:cubicBezTo>
                  <a:pt x="4711" y="349"/>
                  <a:pt x="4711" y="349"/>
                  <a:pt x="4711" y="349"/>
                </a:cubicBezTo>
                <a:cubicBezTo>
                  <a:pt x="4722" y="349"/>
                  <a:pt x="4722" y="349"/>
                  <a:pt x="4722" y="349"/>
                </a:cubicBezTo>
                <a:cubicBezTo>
                  <a:pt x="4730" y="354"/>
                  <a:pt x="4730" y="354"/>
                  <a:pt x="4730" y="354"/>
                </a:cubicBezTo>
                <a:cubicBezTo>
                  <a:pt x="4725" y="362"/>
                  <a:pt x="4725" y="362"/>
                  <a:pt x="4725" y="362"/>
                </a:cubicBezTo>
                <a:cubicBezTo>
                  <a:pt x="4705" y="363"/>
                  <a:pt x="4705" y="363"/>
                  <a:pt x="4705" y="363"/>
                </a:cubicBezTo>
                <a:cubicBezTo>
                  <a:pt x="4687" y="363"/>
                  <a:pt x="4687" y="363"/>
                  <a:pt x="4687" y="363"/>
                </a:cubicBezTo>
                <a:cubicBezTo>
                  <a:pt x="4683" y="365"/>
                  <a:pt x="4683" y="365"/>
                  <a:pt x="4683" y="365"/>
                </a:cubicBezTo>
                <a:cubicBezTo>
                  <a:pt x="4684" y="370"/>
                  <a:pt x="4684" y="370"/>
                  <a:pt x="4684" y="370"/>
                </a:cubicBezTo>
                <a:cubicBezTo>
                  <a:pt x="4684" y="370"/>
                  <a:pt x="4697" y="371"/>
                  <a:pt x="4698" y="371"/>
                </a:cubicBezTo>
                <a:cubicBezTo>
                  <a:pt x="4700" y="371"/>
                  <a:pt x="4709" y="374"/>
                  <a:pt x="4709" y="374"/>
                </a:cubicBezTo>
                <a:cubicBezTo>
                  <a:pt x="4711" y="378"/>
                  <a:pt x="4711" y="378"/>
                  <a:pt x="4711" y="378"/>
                </a:cubicBezTo>
                <a:cubicBezTo>
                  <a:pt x="4704" y="384"/>
                  <a:pt x="4704" y="384"/>
                  <a:pt x="4704" y="384"/>
                </a:cubicBezTo>
                <a:cubicBezTo>
                  <a:pt x="4696" y="387"/>
                  <a:pt x="4696" y="387"/>
                  <a:pt x="4696" y="387"/>
                </a:cubicBezTo>
                <a:cubicBezTo>
                  <a:pt x="4681" y="387"/>
                  <a:pt x="4681" y="387"/>
                  <a:pt x="4681" y="387"/>
                </a:cubicBezTo>
                <a:cubicBezTo>
                  <a:pt x="4673" y="386"/>
                  <a:pt x="4673" y="386"/>
                  <a:pt x="4673" y="386"/>
                </a:cubicBezTo>
                <a:cubicBezTo>
                  <a:pt x="4657" y="386"/>
                  <a:pt x="4657" y="386"/>
                  <a:pt x="4657" y="386"/>
                </a:cubicBezTo>
                <a:cubicBezTo>
                  <a:pt x="4643" y="386"/>
                  <a:pt x="4643" y="386"/>
                  <a:pt x="4643" y="386"/>
                </a:cubicBezTo>
                <a:cubicBezTo>
                  <a:pt x="4624" y="386"/>
                  <a:pt x="4624" y="386"/>
                  <a:pt x="4624" y="386"/>
                </a:cubicBezTo>
                <a:cubicBezTo>
                  <a:pt x="4608" y="383"/>
                  <a:pt x="4608" y="383"/>
                  <a:pt x="4608" y="383"/>
                </a:cubicBezTo>
                <a:cubicBezTo>
                  <a:pt x="4608" y="378"/>
                  <a:pt x="4608" y="378"/>
                  <a:pt x="4608" y="378"/>
                </a:cubicBezTo>
                <a:cubicBezTo>
                  <a:pt x="4612" y="375"/>
                  <a:pt x="4612" y="375"/>
                  <a:pt x="4612" y="375"/>
                </a:cubicBezTo>
                <a:cubicBezTo>
                  <a:pt x="4615" y="371"/>
                  <a:pt x="4615" y="371"/>
                  <a:pt x="4615" y="371"/>
                </a:cubicBezTo>
                <a:cubicBezTo>
                  <a:pt x="4615" y="371"/>
                  <a:pt x="4609" y="364"/>
                  <a:pt x="4608" y="361"/>
                </a:cubicBezTo>
                <a:cubicBezTo>
                  <a:pt x="4608" y="359"/>
                  <a:pt x="4602" y="352"/>
                  <a:pt x="4602" y="352"/>
                </a:cubicBezTo>
                <a:cubicBezTo>
                  <a:pt x="4582" y="345"/>
                  <a:pt x="4582" y="345"/>
                  <a:pt x="4582" y="345"/>
                </a:cubicBezTo>
                <a:cubicBezTo>
                  <a:pt x="4570" y="343"/>
                  <a:pt x="4570" y="343"/>
                  <a:pt x="4570" y="343"/>
                </a:cubicBezTo>
                <a:cubicBezTo>
                  <a:pt x="4558" y="346"/>
                  <a:pt x="4558" y="346"/>
                  <a:pt x="4558" y="346"/>
                </a:cubicBezTo>
                <a:cubicBezTo>
                  <a:pt x="4547" y="347"/>
                  <a:pt x="4547" y="347"/>
                  <a:pt x="4547" y="347"/>
                </a:cubicBezTo>
                <a:cubicBezTo>
                  <a:pt x="4544" y="343"/>
                  <a:pt x="4544" y="343"/>
                  <a:pt x="4544" y="343"/>
                </a:cubicBezTo>
                <a:cubicBezTo>
                  <a:pt x="4550" y="341"/>
                  <a:pt x="4550" y="341"/>
                  <a:pt x="4550" y="341"/>
                </a:cubicBezTo>
                <a:cubicBezTo>
                  <a:pt x="4554" y="338"/>
                  <a:pt x="4554" y="338"/>
                  <a:pt x="4554" y="338"/>
                </a:cubicBezTo>
                <a:cubicBezTo>
                  <a:pt x="4553" y="334"/>
                  <a:pt x="4553" y="334"/>
                  <a:pt x="4553" y="334"/>
                </a:cubicBezTo>
                <a:cubicBezTo>
                  <a:pt x="4540" y="333"/>
                  <a:pt x="4540" y="333"/>
                  <a:pt x="4540" y="333"/>
                </a:cubicBezTo>
                <a:cubicBezTo>
                  <a:pt x="4525" y="333"/>
                  <a:pt x="4525" y="333"/>
                  <a:pt x="4525" y="333"/>
                </a:cubicBezTo>
                <a:cubicBezTo>
                  <a:pt x="4506" y="336"/>
                  <a:pt x="4506" y="336"/>
                  <a:pt x="4506" y="336"/>
                </a:cubicBezTo>
                <a:cubicBezTo>
                  <a:pt x="4499" y="336"/>
                  <a:pt x="4499" y="336"/>
                  <a:pt x="4499" y="336"/>
                </a:cubicBezTo>
                <a:cubicBezTo>
                  <a:pt x="4481" y="340"/>
                  <a:pt x="4481" y="340"/>
                  <a:pt x="4481" y="340"/>
                </a:cubicBezTo>
                <a:cubicBezTo>
                  <a:pt x="4471" y="346"/>
                  <a:pt x="4471" y="346"/>
                  <a:pt x="4471" y="346"/>
                </a:cubicBezTo>
                <a:cubicBezTo>
                  <a:pt x="4463" y="349"/>
                  <a:pt x="4463" y="349"/>
                  <a:pt x="4463" y="349"/>
                </a:cubicBezTo>
                <a:cubicBezTo>
                  <a:pt x="4448" y="350"/>
                  <a:pt x="4448" y="350"/>
                  <a:pt x="4448" y="350"/>
                </a:cubicBezTo>
                <a:cubicBezTo>
                  <a:pt x="4432" y="354"/>
                  <a:pt x="4432" y="354"/>
                  <a:pt x="4432" y="354"/>
                </a:cubicBezTo>
                <a:cubicBezTo>
                  <a:pt x="4432" y="354"/>
                  <a:pt x="4422" y="360"/>
                  <a:pt x="4420" y="360"/>
                </a:cubicBezTo>
                <a:cubicBezTo>
                  <a:pt x="4417" y="361"/>
                  <a:pt x="4403" y="369"/>
                  <a:pt x="4403" y="369"/>
                </a:cubicBezTo>
                <a:cubicBezTo>
                  <a:pt x="4389" y="371"/>
                  <a:pt x="4389" y="371"/>
                  <a:pt x="4389" y="371"/>
                </a:cubicBezTo>
                <a:cubicBezTo>
                  <a:pt x="4375" y="375"/>
                  <a:pt x="4375" y="375"/>
                  <a:pt x="4375" y="375"/>
                </a:cubicBezTo>
                <a:cubicBezTo>
                  <a:pt x="4364" y="379"/>
                  <a:pt x="4364" y="379"/>
                  <a:pt x="4364" y="379"/>
                </a:cubicBezTo>
                <a:cubicBezTo>
                  <a:pt x="4356" y="383"/>
                  <a:pt x="4356" y="383"/>
                  <a:pt x="4356" y="383"/>
                </a:cubicBezTo>
                <a:cubicBezTo>
                  <a:pt x="4338" y="388"/>
                  <a:pt x="4338" y="388"/>
                  <a:pt x="4338" y="388"/>
                </a:cubicBezTo>
                <a:cubicBezTo>
                  <a:pt x="4305" y="403"/>
                  <a:pt x="4305" y="403"/>
                  <a:pt x="4305" y="403"/>
                </a:cubicBezTo>
                <a:lnTo>
                  <a:pt x="4306" y="405"/>
                </a:lnTo>
                <a:close/>
                <a:moveTo>
                  <a:pt x="4867" y="419"/>
                </a:moveTo>
                <a:cubicBezTo>
                  <a:pt x="4872" y="419"/>
                  <a:pt x="4887" y="419"/>
                  <a:pt x="4887" y="419"/>
                </a:cubicBezTo>
                <a:cubicBezTo>
                  <a:pt x="4887" y="419"/>
                  <a:pt x="4897" y="415"/>
                  <a:pt x="4901" y="413"/>
                </a:cubicBezTo>
                <a:cubicBezTo>
                  <a:pt x="4905" y="411"/>
                  <a:pt x="4906" y="409"/>
                  <a:pt x="4907" y="406"/>
                </a:cubicBezTo>
                <a:cubicBezTo>
                  <a:pt x="4908" y="403"/>
                  <a:pt x="4910" y="400"/>
                  <a:pt x="4907" y="398"/>
                </a:cubicBezTo>
                <a:cubicBezTo>
                  <a:pt x="4904" y="396"/>
                  <a:pt x="4899" y="393"/>
                  <a:pt x="4895" y="393"/>
                </a:cubicBezTo>
                <a:cubicBezTo>
                  <a:pt x="4891" y="393"/>
                  <a:pt x="4890" y="392"/>
                  <a:pt x="4883" y="393"/>
                </a:cubicBezTo>
                <a:cubicBezTo>
                  <a:pt x="4876" y="395"/>
                  <a:pt x="4876" y="395"/>
                  <a:pt x="4866" y="397"/>
                </a:cubicBezTo>
                <a:cubicBezTo>
                  <a:pt x="4857" y="399"/>
                  <a:pt x="4848" y="396"/>
                  <a:pt x="4846" y="400"/>
                </a:cubicBezTo>
                <a:cubicBezTo>
                  <a:pt x="4844" y="405"/>
                  <a:pt x="4843" y="404"/>
                  <a:pt x="4843" y="408"/>
                </a:cubicBezTo>
                <a:cubicBezTo>
                  <a:pt x="4842" y="411"/>
                  <a:pt x="4862" y="418"/>
                  <a:pt x="4867" y="419"/>
                </a:cubicBezTo>
                <a:moveTo>
                  <a:pt x="4732" y="291"/>
                </a:moveTo>
                <a:cubicBezTo>
                  <a:pt x="4734" y="291"/>
                  <a:pt x="4768" y="288"/>
                  <a:pt x="4768" y="288"/>
                </a:cubicBezTo>
                <a:cubicBezTo>
                  <a:pt x="4768" y="288"/>
                  <a:pt x="4785" y="286"/>
                  <a:pt x="4787" y="286"/>
                </a:cubicBezTo>
                <a:cubicBezTo>
                  <a:pt x="4789" y="286"/>
                  <a:pt x="4805" y="282"/>
                  <a:pt x="4809" y="281"/>
                </a:cubicBezTo>
                <a:cubicBezTo>
                  <a:pt x="4813" y="281"/>
                  <a:pt x="4830" y="272"/>
                  <a:pt x="4830" y="272"/>
                </a:cubicBezTo>
                <a:cubicBezTo>
                  <a:pt x="4830" y="265"/>
                  <a:pt x="4830" y="265"/>
                  <a:pt x="4830" y="265"/>
                </a:cubicBezTo>
                <a:cubicBezTo>
                  <a:pt x="4833" y="259"/>
                  <a:pt x="4833" y="259"/>
                  <a:pt x="4833" y="259"/>
                </a:cubicBezTo>
                <a:cubicBezTo>
                  <a:pt x="4848" y="259"/>
                  <a:pt x="4848" y="259"/>
                  <a:pt x="4848" y="259"/>
                </a:cubicBezTo>
                <a:cubicBezTo>
                  <a:pt x="4866" y="259"/>
                  <a:pt x="4866" y="259"/>
                  <a:pt x="4866" y="259"/>
                </a:cubicBezTo>
                <a:cubicBezTo>
                  <a:pt x="4877" y="253"/>
                  <a:pt x="4877" y="253"/>
                  <a:pt x="4877" y="253"/>
                </a:cubicBezTo>
                <a:cubicBezTo>
                  <a:pt x="4875" y="248"/>
                  <a:pt x="4875" y="248"/>
                  <a:pt x="4875" y="248"/>
                </a:cubicBezTo>
                <a:cubicBezTo>
                  <a:pt x="4863" y="247"/>
                  <a:pt x="4863" y="247"/>
                  <a:pt x="4863" y="247"/>
                </a:cubicBezTo>
                <a:cubicBezTo>
                  <a:pt x="4840" y="248"/>
                  <a:pt x="4840" y="248"/>
                  <a:pt x="4840" y="248"/>
                </a:cubicBezTo>
                <a:cubicBezTo>
                  <a:pt x="4823" y="249"/>
                  <a:pt x="4823" y="249"/>
                  <a:pt x="4823" y="249"/>
                </a:cubicBezTo>
                <a:cubicBezTo>
                  <a:pt x="4823" y="249"/>
                  <a:pt x="4801" y="250"/>
                  <a:pt x="4798" y="251"/>
                </a:cubicBezTo>
                <a:cubicBezTo>
                  <a:pt x="4796" y="252"/>
                  <a:pt x="4775" y="255"/>
                  <a:pt x="4772" y="255"/>
                </a:cubicBezTo>
                <a:cubicBezTo>
                  <a:pt x="4768" y="256"/>
                  <a:pt x="4726" y="257"/>
                  <a:pt x="4726" y="257"/>
                </a:cubicBezTo>
                <a:cubicBezTo>
                  <a:pt x="4712" y="257"/>
                  <a:pt x="4712" y="257"/>
                  <a:pt x="4712" y="257"/>
                </a:cubicBezTo>
                <a:cubicBezTo>
                  <a:pt x="4712" y="257"/>
                  <a:pt x="4703" y="260"/>
                  <a:pt x="4702" y="261"/>
                </a:cubicBezTo>
                <a:cubicBezTo>
                  <a:pt x="4701" y="263"/>
                  <a:pt x="4696" y="267"/>
                  <a:pt x="4694" y="268"/>
                </a:cubicBezTo>
                <a:cubicBezTo>
                  <a:pt x="4692" y="269"/>
                  <a:pt x="4686" y="272"/>
                  <a:pt x="4686" y="275"/>
                </a:cubicBezTo>
                <a:cubicBezTo>
                  <a:pt x="4686" y="278"/>
                  <a:pt x="4686" y="284"/>
                  <a:pt x="4686" y="284"/>
                </a:cubicBezTo>
                <a:cubicBezTo>
                  <a:pt x="4694" y="289"/>
                  <a:pt x="4694" y="289"/>
                  <a:pt x="4694" y="289"/>
                </a:cubicBezTo>
                <a:cubicBezTo>
                  <a:pt x="4715" y="293"/>
                  <a:pt x="4715" y="293"/>
                  <a:pt x="4715" y="293"/>
                </a:cubicBezTo>
                <a:lnTo>
                  <a:pt x="4732" y="291"/>
                </a:lnTo>
                <a:close/>
                <a:moveTo>
                  <a:pt x="4665" y="273"/>
                </a:moveTo>
                <a:cubicBezTo>
                  <a:pt x="4665" y="273"/>
                  <a:pt x="4681" y="265"/>
                  <a:pt x="4683" y="264"/>
                </a:cubicBezTo>
                <a:cubicBezTo>
                  <a:pt x="4685" y="264"/>
                  <a:pt x="4688" y="262"/>
                  <a:pt x="4688" y="262"/>
                </a:cubicBezTo>
                <a:cubicBezTo>
                  <a:pt x="4686" y="252"/>
                  <a:pt x="4686" y="252"/>
                  <a:pt x="4686" y="252"/>
                </a:cubicBezTo>
                <a:cubicBezTo>
                  <a:pt x="4679" y="250"/>
                  <a:pt x="4679" y="250"/>
                  <a:pt x="4679" y="250"/>
                </a:cubicBezTo>
                <a:cubicBezTo>
                  <a:pt x="4667" y="250"/>
                  <a:pt x="4667" y="250"/>
                  <a:pt x="4667" y="250"/>
                </a:cubicBezTo>
                <a:cubicBezTo>
                  <a:pt x="4667" y="250"/>
                  <a:pt x="4654" y="252"/>
                  <a:pt x="4652" y="252"/>
                </a:cubicBezTo>
                <a:cubicBezTo>
                  <a:pt x="4650" y="253"/>
                  <a:pt x="4644" y="257"/>
                  <a:pt x="4644" y="257"/>
                </a:cubicBezTo>
                <a:cubicBezTo>
                  <a:pt x="4644" y="257"/>
                  <a:pt x="4641" y="261"/>
                  <a:pt x="4642" y="264"/>
                </a:cubicBezTo>
                <a:cubicBezTo>
                  <a:pt x="4642" y="267"/>
                  <a:pt x="4651" y="276"/>
                  <a:pt x="4651" y="276"/>
                </a:cubicBezTo>
                <a:cubicBezTo>
                  <a:pt x="4661" y="276"/>
                  <a:pt x="4661" y="276"/>
                  <a:pt x="4661" y="276"/>
                </a:cubicBezTo>
                <a:lnTo>
                  <a:pt x="4665" y="273"/>
                </a:lnTo>
                <a:close/>
                <a:moveTo>
                  <a:pt x="4750" y="237"/>
                </a:moveTo>
                <a:cubicBezTo>
                  <a:pt x="4779" y="235"/>
                  <a:pt x="4779" y="235"/>
                  <a:pt x="4779" y="235"/>
                </a:cubicBezTo>
                <a:cubicBezTo>
                  <a:pt x="4779" y="235"/>
                  <a:pt x="4791" y="235"/>
                  <a:pt x="4795" y="236"/>
                </a:cubicBezTo>
                <a:cubicBezTo>
                  <a:pt x="4798" y="238"/>
                  <a:pt x="4803" y="240"/>
                  <a:pt x="4808" y="241"/>
                </a:cubicBezTo>
                <a:cubicBezTo>
                  <a:pt x="4812" y="241"/>
                  <a:pt x="4819" y="242"/>
                  <a:pt x="4827" y="242"/>
                </a:cubicBezTo>
                <a:cubicBezTo>
                  <a:pt x="4834" y="242"/>
                  <a:pt x="4837" y="238"/>
                  <a:pt x="4848" y="239"/>
                </a:cubicBezTo>
                <a:cubicBezTo>
                  <a:pt x="4858" y="240"/>
                  <a:pt x="4862" y="241"/>
                  <a:pt x="4866" y="242"/>
                </a:cubicBezTo>
                <a:cubicBezTo>
                  <a:pt x="4870" y="243"/>
                  <a:pt x="4883" y="243"/>
                  <a:pt x="4887" y="244"/>
                </a:cubicBezTo>
                <a:cubicBezTo>
                  <a:pt x="4891" y="245"/>
                  <a:pt x="4900" y="245"/>
                  <a:pt x="4904" y="244"/>
                </a:cubicBezTo>
                <a:cubicBezTo>
                  <a:pt x="4907" y="243"/>
                  <a:pt x="4918" y="238"/>
                  <a:pt x="4920" y="234"/>
                </a:cubicBezTo>
                <a:cubicBezTo>
                  <a:pt x="4922" y="231"/>
                  <a:pt x="4923" y="228"/>
                  <a:pt x="4922" y="225"/>
                </a:cubicBezTo>
                <a:cubicBezTo>
                  <a:pt x="4920" y="223"/>
                  <a:pt x="4912" y="216"/>
                  <a:pt x="4909" y="216"/>
                </a:cubicBezTo>
                <a:cubicBezTo>
                  <a:pt x="4905" y="216"/>
                  <a:pt x="4904" y="216"/>
                  <a:pt x="4896" y="216"/>
                </a:cubicBezTo>
                <a:cubicBezTo>
                  <a:pt x="4888" y="216"/>
                  <a:pt x="4883" y="214"/>
                  <a:pt x="4874" y="216"/>
                </a:cubicBezTo>
                <a:cubicBezTo>
                  <a:pt x="4865" y="218"/>
                  <a:pt x="4861" y="219"/>
                  <a:pt x="4851" y="221"/>
                </a:cubicBezTo>
                <a:cubicBezTo>
                  <a:pt x="4841" y="223"/>
                  <a:pt x="4843" y="223"/>
                  <a:pt x="4834" y="223"/>
                </a:cubicBezTo>
                <a:cubicBezTo>
                  <a:pt x="4819" y="223"/>
                  <a:pt x="4819" y="223"/>
                  <a:pt x="4819" y="223"/>
                </a:cubicBezTo>
                <a:cubicBezTo>
                  <a:pt x="4811" y="223"/>
                  <a:pt x="4809" y="223"/>
                  <a:pt x="4801" y="223"/>
                </a:cubicBezTo>
                <a:cubicBezTo>
                  <a:pt x="4794" y="224"/>
                  <a:pt x="4787" y="224"/>
                  <a:pt x="4781" y="224"/>
                </a:cubicBezTo>
                <a:cubicBezTo>
                  <a:pt x="4775" y="225"/>
                  <a:pt x="4775" y="224"/>
                  <a:pt x="4768" y="225"/>
                </a:cubicBezTo>
                <a:cubicBezTo>
                  <a:pt x="4761" y="226"/>
                  <a:pt x="4758" y="226"/>
                  <a:pt x="4755" y="227"/>
                </a:cubicBezTo>
                <a:cubicBezTo>
                  <a:pt x="4752" y="228"/>
                  <a:pt x="4751" y="228"/>
                  <a:pt x="4748" y="230"/>
                </a:cubicBezTo>
                <a:cubicBezTo>
                  <a:pt x="4744" y="232"/>
                  <a:pt x="4743" y="236"/>
                  <a:pt x="4743" y="236"/>
                </a:cubicBezTo>
                <a:cubicBezTo>
                  <a:pt x="4747" y="238"/>
                  <a:pt x="4747" y="238"/>
                  <a:pt x="4747" y="238"/>
                </a:cubicBezTo>
                <a:lnTo>
                  <a:pt x="4750" y="237"/>
                </a:lnTo>
                <a:close/>
                <a:moveTo>
                  <a:pt x="4983" y="301"/>
                </a:moveTo>
                <a:cubicBezTo>
                  <a:pt x="4983" y="301"/>
                  <a:pt x="4987" y="304"/>
                  <a:pt x="4992" y="304"/>
                </a:cubicBezTo>
                <a:cubicBezTo>
                  <a:pt x="4996" y="304"/>
                  <a:pt x="5002" y="305"/>
                  <a:pt x="5010" y="304"/>
                </a:cubicBezTo>
                <a:cubicBezTo>
                  <a:pt x="5018" y="303"/>
                  <a:pt x="5027" y="302"/>
                  <a:pt x="5029" y="298"/>
                </a:cubicBezTo>
                <a:cubicBezTo>
                  <a:pt x="5031" y="295"/>
                  <a:pt x="5033" y="292"/>
                  <a:pt x="5032" y="288"/>
                </a:cubicBezTo>
                <a:cubicBezTo>
                  <a:pt x="5031" y="283"/>
                  <a:pt x="5030" y="280"/>
                  <a:pt x="5027" y="278"/>
                </a:cubicBezTo>
                <a:cubicBezTo>
                  <a:pt x="5024" y="276"/>
                  <a:pt x="5013" y="270"/>
                  <a:pt x="5008" y="270"/>
                </a:cubicBezTo>
                <a:cubicBezTo>
                  <a:pt x="5003" y="270"/>
                  <a:pt x="4998" y="270"/>
                  <a:pt x="4994" y="271"/>
                </a:cubicBezTo>
                <a:cubicBezTo>
                  <a:pt x="4991" y="273"/>
                  <a:pt x="4988" y="273"/>
                  <a:pt x="4985" y="276"/>
                </a:cubicBezTo>
                <a:cubicBezTo>
                  <a:pt x="4983" y="280"/>
                  <a:pt x="4982" y="282"/>
                  <a:pt x="4980" y="284"/>
                </a:cubicBezTo>
                <a:cubicBezTo>
                  <a:pt x="4978" y="286"/>
                  <a:pt x="4977" y="292"/>
                  <a:pt x="4977" y="292"/>
                </a:cubicBezTo>
                <a:lnTo>
                  <a:pt x="4983" y="301"/>
                </a:lnTo>
                <a:close/>
                <a:moveTo>
                  <a:pt x="5005" y="332"/>
                </a:moveTo>
                <a:cubicBezTo>
                  <a:pt x="5005" y="332"/>
                  <a:pt x="4997" y="327"/>
                  <a:pt x="4995" y="327"/>
                </a:cubicBezTo>
                <a:cubicBezTo>
                  <a:pt x="4994" y="327"/>
                  <a:pt x="4983" y="328"/>
                  <a:pt x="4980" y="328"/>
                </a:cubicBezTo>
                <a:cubicBezTo>
                  <a:pt x="4977" y="329"/>
                  <a:pt x="4967" y="331"/>
                  <a:pt x="4967" y="331"/>
                </a:cubicBezTo>
                <a:cubicBezTo>
                  <a:pt x="4959" y="335"/>
                  <a:pt x="4959" y="335"/>
                  <a:pt x="4959" y="335"/>
                </a:cubicBezTo>
                <a:cubicBezTo>
                  <a:pt x="4959" y="335"/>
                  <a:pt x="4956" y="336"/>
                  <a:pt x="4955" y="341"/>
                </a:cubicBezTo>
                <a:cubicBezTo>
                  <a:pt x="4955" y="345"/>
                  <a:pt x="4955" y="347"/>
                  <a:pt x="4953" y="347"/>
                </a:cubicBezTo>
                <a:cubicBezTo>
                  <a:pt x="4951" y="348"/>
                  <a:pt x="4947" y="349"/>
                  <a:pt x="4947" y="349"/>
                </a:cubicBezTo>
                <a:cubicBezTo>
                  <a:pt x="4942" y="349"/>
                  <a:pt x="4942" y="349"/>
                  <a:pt x="4942" y="349"/>
                </a:cubicBezTo>
                <a:cubicBezTo>
                  <a:pt x="4942" y="354"/>
                  <a:pt x="4942" y="354"/>
                  <a:pt x="4942" y="354"/>
                </a:cubicBezTo>
                <a:cubicBezTo>
                  <a:pt x="4942" y="354"/>
                  <a:pt x="4943" y="354"/>
                  <a:pt x="4945" y="357"/>
                </a:cubicBezTo>
                <a:cubicBezTo>
                  <a:pt x="4947" y="359"/>
                  <a:pt x="4949" y="359"/>
                  <a:pt x="4953" y="360"/>
                </a:cubicBezTo>
                <a:cubicBezTo>
                  <a:pt x="4956" y="361"/>
                  <a:pt x="4980" y="361"/>
                  <a:pt x="4980" y="361"/>
                </a:cubicBezTo>
                <a:cubicBezTo>
                  <a:pt x="5010" y="358"/>
                  <a:pt x="5010" y="358"/>
                  <a:pt x="5010" y="358"/>
                </a:cubicBezTo>
                <a:cubicBezTo>
                  <a:pt x="5010" y="358"/>
                  <a:pt x="5021" y="355"/>
                  <a:pt x="5023" y="353"/>
                </a:cubicBezTo>
                <a:cubicBezTo>
                  <a:pt x="5026" y="352"/>
                  <a:pt x="5027" y="348"/>
                  <a:pt x="5027" y="345"/>
                </a:cubicBezTo>
                <a:cubicBezTo>
                  <a:pt x="5027" y="342"/>
                  <a:pt x="5028" y="339"/>
                  <a:pt x="5023" y="338"/>
                </a:cubicBezTo>
                <a:cubicBezTo>
                  <a:pt x="5019" y="337"/>
                  <a:pt x="5013" y="335"/>
                  <a:pt x="5013" y="335"/>
                </a:cubicBezTo>
                <a:lnTo>
                  <a:pt x="5005" y="332"/>
                </a:lnTo>
                <a:close/>
                <a:moveTo>
                  <a:pt x="5057" y="422"/>
                </a:moveTo>
                <a:cubicBezTo>
                  <a:pt x="5057" y="422"/>
                  <a:pt x="5086" y="425"/>
                  <a:pt x="5092" y="425"/>
                </a:cubicBezTo>
                <a:cubicBezTo>
                  <a:pt x="5098" y="425"/>
                  <a:pt x="5114" y="422"/>
                  <a:pt x="5114" y="422"/>
                </a:cubicBezTo>
                <a:cubicBezTo>
                  <a:pt x="5135" y="416"/>
                  <a:pt x="5135" y="416"/>
                  <a:pt x="5135" y="416"/>
                </a:cubicBezTo>
                <a:cubicBezTo>
                  <a:pt x="5135" y="416"/>
                  <a:pt x="5149" y="413"/>
                  <a:pt x="5153" y="411"/>
                </a:cubicBezTo>
                <a:cubicBezTo>
                  <a:pt x="5156" y="410"/>
                  <a:pt x="5162" y="407"/>
                  <a:pt x="5165" y="404"/>
                </a:cubicBezTo>
                <a:cubicBezTo>
                  <a:pt x="5169" y="402"/>
                  <a:pt x="5166" y="397"/>
                  <a:pt x="5172" y="397"/>
                </a:cubicBezTo>
                <a:cubicBezTo>
                  <a:pt x="5178" y="397"/>
                  <a:pt x="5181" y="396"/>
                  <a:pt x="5181" y="396"/>
                </a:cubicBezTo>
                <a:cubicBezTo>
                  <a:pt x="5181" y="396"/>
                  <a:pt x="5189" y="395"/>
                  <a:pt x="5191" y="393"/>
                </a:cubicBezTo>
                <a:cubicBezTo>
                  <a:pt x="5193" y="392"/>
                  <a:pt x="5203" y="385"/>
                  <a:pt x="5203" y="385"/>
                </a:cubicBezTo>
                <a:cubicBezTo>
                  <a:pt x="5203" y="385"/>
                  <a:pt x="5203" y="382"/>
                  <a:pt x="5210" y="377"/>
                </a:cubicBezTo>
                <a:cubicBezTo>
                  <a:pt x="5218" y="372"/>
                  <a:pt x="5224" y="368"/>
                  <a:pt x="5228" y="365"/>
                </a:cubicBezTo>
                <a:cubicBezTo>
                  <a:pt x="5232" y="362"/>
                  <a:pt x="5236" y="358"/>
                  <a:pt x="5239" y="354"/>
                </a:cubicBezTo>
                <a:cubicBezTo>
                  <a:pt x="5242" y="350"/>
                  <a:pt x="5245" y="342"/>
                  <a:pt x="5245" y="341"/>
                </a:cubicBezTo>
                <a:cubicBezTo>
                  <a:pt x="5245" y="339"/>
                  <a:pt x="5243" y="336"/>
                  <a:pt x="5242" y="334"/>
                </a:cubicBezTo>
                <a:cubicBezTo>
                  <a:pt x="5241" y="332"/>
                  <a:pt x="5239" y="330"/>
                  <a:pt x="5236" y="330"/>
                </a:cubicBezTo>
                <a:cubicBezTo>
                  <a:pt x="5232" y="329"/>
                  <a:pt x="5225" y="328"/>
                  <a:pt x="5220" y="329"/>
                </a:cubicBezTo>
                <a:cubicBezTo>
                  <a:pt x="5214" y="330"/>
                  <a:pt x="5220" y="327"/>
                  <a:pt x="5207" y="331"/>
                </a:cubicBezTo>
                <a:cubicBezTo>
                  <a:pt x="5195" y="335"/>
                  <a:pt x="5186" y="337"/>
                  <a:pt x="5182" y="336"/>
                </a:cubicBezTo>
                <a:cubicBezTo>
                  <a:pt x="5177" y="335"/>
                  <a:pt x="5175" y="334"/>
                  <a:pt x="5171" y="332"/>
                </a:cubicBezTo>
                <a:cubicBezTo>
                  <a:pt x="5166" y="330"/>
                  <a:pt x="5158" y="325"/>
                  <a:pt x="5152" y="324"/>
                </a:cubicBezTo>
                <a:cubicBezTo>
                  <a:pt x="5146" y="323"/>
                  <a:pt x="5125" y="318"/>
                  <a:pt x="5120" y="319"/>
                </a:cubicBezTo>
                <a:cubicBezTo>
                  <a:pt x="5114" y="320"/>
                  <a:pt x="5109" y="328"/>
                  <a:pt x="5109" y="328"/>
                </a:cubicBezTo>
                <a:cubicBezTo>
                  <a:pt x="5108" y="339"/>
                  <a:pt x="5108" y="339"/>
                  <a:pt x="5108" y="339"/>
                </a:cubicBezTo>
                <a:cubicBezTo>
                  <a:pt x="5108" y="339"/>
                  <a:pt x="5110" y="347"/>
                  <a:pt x="5108" y="349"/>
                </a:cubicBezTo>
                <a:cubicBezTo>
                  <a:pt x="5106" y="350"/>
                  <a:pt x="5102" y="352"/>
                  <a:pt x="5099" y="352"/>
                </a:cubicBezTo>
                <a:cubicBezTo>
                  <a:pt x="5096" y="352"/>
                  <a:pt x="5091" y="348"/>
                  <a:pt x="5091" y="348"/>
                </a:cubicBezTo>
                <a:cubicBezTo>
                  <a:pt x="5088" y="341"/>
                  <a:pt x="5088" y="341"/>
                  <a:pt x="5088" y="341"/>
                </a:cubicBezTo>
                <a:cubicBezTo>
                  <a:pt x="5075" y="339"/>
                  <a:pt x="5075" y="339"/>
                  <a:pt x="5075" y="339"/>
                </a:cubicBezTo>
                <a:cubicBezTo>
                  <a:pt x="5075" y="339"/>
                  <a:pt x="5064" y="339"/>
                  <a:pt x="5061" y="340"/>
                </a:cubicBezTo>
                <a:cubicBezTo>
                  <a:pt x="5057" y="341"/>
                  <a:pt x="5053" y="344"/>
                  <a:pt x="5050" y="346"/>
                </a:cubicBezTo>
                <a:cubicBezTo>
                  <a:pt x="5048" y="347"/>
                  <a:pt x="5047" y="349"/>
                  <a:pt x="5046" y="350"/>
                </a:cubicBezTo>
                <a:cubicBezTo>
                  <a:pt x="5045" y="352"/>
                  <a:pt x="5046" y="361"/>
                  <a:pt x="5045" y="363"/>
                </a:cubicBezTo>
                <a:cubicBezTo>
                  <a:pt x="5044" y="365"/>
                  <a:pt x="5043" y="367"/>
                  <a:pt x="5039" y="368"/>
                </a:cubicBezTo>
                <a:cubicBezTo>
                  <a:pt x="5035" y="369"/>
                  <a:pt x="5034" y="370"/>
                  <a:pt x="5032" y="369"/>
                </a:cubicBezTo>
                <a:cubicBezTo>
                  <a:pt x="5030" y="368"/>
                  <a:pt x="5028" y="363"/>
                  <a:pt x="5026" y="363"/>
                </a:cubicBezTo>
                <a:cubicBezTo>
                  <a:pt x="5024" y="363"/>
                  <a:pt x="5021" y="363"/>
                  <a:pt x="5016" y="363"/>
                </a:cubicBezTo>
                <a:cubicBezTo>
                  <a:pt x="5012" y="363"/>
                  <a:pt x="4992" y="362"/>
                  <a:pt x="4990" y="363"/>
                </a:cubicBezTo>
                <a:cubicBezTo>
                  <a:pt x="4988" y="364"/>
                  <a:pt x="4973" y="372"/>
                  <a:pt x="4973" y="372"/>
                </a:cubicBezTo>
                <a:cubicBezTo>
                  <a:pt x="4973" y="372"/>
                  <a:pt x="4974" y="379"/>
                  <a:pt x="4975" y="382"/>
                </a:cubicBezTo>
                <a:cubicBezTo>
                  <a:pt x="4976" y="385"/>
                  <a:pt x="4978" y="388"/>
                  <a:pt x="4983" y="390"/>
                </a:cubicBezTo>
                <a:cubicBezTo>
                  <a:pt x="4988" y="392"/>
                  <a:pt x="5005" y="390"/>
                  <a:pt x="5009" y="390"/>
                </a:cubicBezTo>
                <a:cubicBezTo>
                  <a:pt x="5014" y="390"/>
                  <a:pt x="5031" y="386"/>
                  <a:pt x="5034" y="386"/>
                </a:cubicBezTo>
                <a:cubicBezTo>
                  <a:pt x="5037" y="386"/>
                  <a:pt x="5049" y="384"/>
                  <a:pt x="5053" y="384"/>
                </a:cubicBezTo>
                <a:cubicBezTo>
                  <a:pt x="5058" y="384"/>
                  <a:pt x="5063" y="384"/>
                  <a:pt x="5066" y="385"/>
                </a:cubicBezTo>
                <a:cubicBezTo>
                  <a:pt x="5070" y="385"/>
                  <a:pt x="5072" y="387"/>
                  <a:pt x="5072" y="387"/>
                </a:cubicBezTo>
                <a:cubicBezTo>
                  <a:pt x="5067" y="392"/>
                  <a:pt x="5067" y="392"/>
                  <a:pt x="5067" y="392"/>
                </a:cubicBezTo>
                <a:cubicBezTo>
                  <a:pt x="5067" y="392"/>
                  <a:pt x="5058" y="392"/>
                  <a:pt x="5056" y="393"/>
                </a:cubicBezTo>
                <a:cubicBezTo>
                  <a:pt x="5055" y="394"/>
                  <a:pt x="5048" y="395"/>
                  <a:pt x="5044" y="398"/>
                </a:cubicBezTo>
                <a:cubicBezTo>
                  <a:pt x="5041" y="401"/>
                  <a:pt x="5038" y="399"/>
                  <a:pt x="5036" y="404"/>
                </a:cubicBezTo>
                <a:cubicBezTo>
                  <a:pt x="5034" y="410"/>
                  <a:pt x="5036" y="406"/>
                  <a:pt x="5034" y="410"/>
                </a:cubicBezTo>
                <a:cubicBezTo>
                  <a:pt x="5032" y="413"/>
                  <a:pt x="5043" y="419"/>
                  <a:pt x="5045" y="420"/>
                </a:cubicBezTo>
                <a:cubicBezTo>
                  <a:pt x="5046" y="421"/>
                  <a:pt x="5053" y="422"/>
                  <a:pt x="5053" y="422"/>
                </a:cubicBezTo>
                <a:lnTo>
                  <a:pt x="5057" y="422"/>
                </a:lnTo>
                <a:close/>
                <a:moveTo>
                  <a:pt x="5301" y="391"/>
                </a:moveTo>
                <a:cubicBezTo>
                  <a:pt x="5299" y="391"/>
                  <a:pt x="5269" y="390"/>
                  <a:pt x="5265" y="392"/>
                </a:cubicBezTo>
                <a:cubicBezTo>
                  <a:pt x="5261" y="395"/>
                  <a:pt x="5256" y="394"/>
                  <a:pt x="5251" y="399"/>
                </a:cubicBezTo>
                <a:cubicBezTo>
                  <a:pt x="5246" y="403"/>
                  <a:pt x="5246" y="404"/>
                  <a:pt x="5237" y="407"/>
                </a:cubicBezTo>
                <a:cubicBezTo>
                  <a:pt x="5228" y="409"/>
                  <a:pt x="5222" y="410"/>
                  <a:pt x="5218" y="409"/>
                </a:cubicBezTo>
                <a:cubicBezTo>
                  <a:pt x="5214" y="409"/>
                  <a:pt x="5210" y="406"/>
                  <a:pt x="5208" y="409"/>
                </a:cubicBezTo>
                <a:cubicBezTo>
                  <a:pt x="5206" y="411"/>
                  <a:pt x="5200" y="418"/>
                  <a:pt x="5200" y="418"/>
                </a:cubicBezTo>
                <a:cubicBezTo>
                  <a:pt x="5200" y="418"/>
                  <a:pt x="5203" y="422"/>
                  <a:pt x="5204" y="425"/>
                </a:cubicBezTo>
                <a:cubicBezTo>
                  <a:pt x="5206" y="427"/>
                  <a:pt x="5208" y="427"/>
                  <a:pt x="5213" y="429"/>
                </a:cubicBezTo>
                <a:cubicBezTo>
                  <a:pt x="5217" y="432"/>
                  <a:pt x="5230" y="433"/>
                  <a:pt x="5232" y="433"/>
                </a:cubicBezTo>
                <a:cubicBezTo>
                  <a:pt x="5233" y="434"/>
                  <a:pt x="5239" y="432"/>
                  <a:pt x="5243" y="434"/>
                </a:cubicBezTo>
                <a:cubicBezTo>
                  <a:pt x="5247" y="436"/>
                  <a:pt x="5256" y="436"/>
                  <a:pt x="5258" y="438"/>
                </a:cubicBezTo>
                <a:cubicBezTo>
                  <a:pt x="5260" y="439"/>
                  <a:pt x="5274" y="439"/>
                  <a:pt x="5279" y="440"/>
                </a:cubicBezTo>
                <a:cubicBezTo>
                  <a:pt x="5284" y="442"/>
                  <a:pt x="5299" y="440"/>
                  <a:pt x="5299" y="440"/>
                </a:cubicBezTo>
                <a:cubicBezTo>
                  <a:pt x="5299" y="440"/>
                  <a:pt x="5312" y="438"/>
                  <a:pt x="5315" y="436"/>
                </a:cubicBezTo>
                <a:cubicBezTo>
                  <a:pt x="5319" y="434"/>
                  <a:pt x="5327" y="428"/>
                  <a:pt x="5330" y="426"/>
                </a:cubicBezTo>
                <a:cubicBezTo>
                  <a:pt x="5333" y="424"/>
                  <a:pt x="5339" y="418"/>
                  <a:pt x="5339" y="416"/>
                </a:cubicBezTo>
                <a:cubicBezTo>
                  <a:pt x="5339" y="414"/>
                  <a:pt x="5344" y="407"/>
                  <a:pt x="5340" y="403"/>
                </a:cubicBezTo>
                <a:cubicBezTo>
                  <a:pt x="5337" y="398"/>
                  <a:pt x="5333" y="395"/>
                  <a:pt x="5332" y="393"/>
                </a:cubicBezTo>
                <a:cubicBezTo>
                  <a:pt x="5330" y="391"/>
                  <a:pt x="5326" y="386"/>
                  <a:pt x="5322" y="386"/>
                </a:cubicBezTo>
                <a:cubicBezTo>
                  <a:pt x="5318" y="386"/>
                  <a:pt x="5311" y="386"/>
                  <a:pt x="5311" y="386"/>
                </a:cubicBezTo>
                <a:lnTo>
                  <a:pt x="5301" y="391"/>
                </a:lnTo>
                <a:close/>
                <a:moveTo>
                  <a:pt x="5353" y="353"/>
                </a:moveTo>
                <a:cubicBezTo>
                  <a:pt x="5358" y="354"/>
                  <a:pt x="5401" y="356"/>
                  <a:pt x="5404" y="356"/>
                </a:cubicBezTo>
                <a:cubicBezTo>
                  <a:pt x="5407" y="355"/>
                  <a:pt x="5419" y="349"/>
                  <a:pt x="5419" y="349"/>
                </a:cubicBezTo>
                <a:cubicBezTo>
                  <a:pt x="5427" y="345"/>
                  <a:pt x="5427" y="345"/>
                  <a:pt x="5427" y="345"/>
                </a:cubicBezTo>
                <a:cubicBezTo>
                  <a:pt x="5436" y="353"/>
                  <a:pt x="5436" y="353"/>
                  <a:pt x="5436" y="353"/>
                </a:cubicBezTo>
                <a:cubicBezTo>
                  <a:pt x="5434" y="361"/>
                  <a:pt x="5434" y="361"/>
                  <a:pt x="5434" y="361"/>
                </a:cubicBezTo>
                <a:cubicBezTo>
                  <a:pt x="5433" y="370"/>
                  <a:pt x="5433" y="370"/>
                  <a:pt x="5433" y="370"/>
                </a:cubicBezTo>
                <a:cubicBezTo>
                  <a:pt x="5434" y="374"/>
                  <a:pt x="5434" y="374"/>
                  <a:pt x="5434" y="374"/>
                </a:cubicBezTo>
                <a:cubicBezTo>
                  <a:pt x="5434" y="381"/>
                  <a:pt x="5434" y="381"/>
                  <a:pt x="5434" y="381"/>
                </a:cubicBezTo>
                <a:cubicBezTo>
                  <a:pt x="5425" y="389"/>
                  <a:pt x="5425" y="389"/>
                  <a:pt x="5425" y="389"/>
                </a:cubicBezTo>
                <a:cubicBezTo>
                  <a:pt x="5407" y="393"/>
                  <a:pt x="5407" y="393"/>
                  <a:pt x="5407" y="393"/>
                </a:cubicBezTo>
                <a:cubicBezTo>
                  <a:pt x="5407" y="393"/>
                  <a:pt x="5394" y="402"/>
                  <a:pt x="5391" y="404"/>
                </a:cubicBezTo>
                <a:cubicBezTo>
                  <a:pt x="5389" y="407"/>
                  <a:pt x="5383" y="414"/>
                  <a:pt x="5383" y="414"/>
                </a:cubicBezTo>
                <a:cubicBezTo>
                  <a:pt x="5384" y="422"/>
                  <a:pt x="5384" y="422"/>
                  <a:pt x="5384" y="422"/>
                </a:cubicBezTo>
                <a:cubicBezTo>
                  <a:pt x="5380" y="428"/>
                  <a:pt x="5380" y="428"/>
                  <a:pt x="5380" y="428"/>
                </a:cubicBezTo>
                <a:cubicBezTo>
                  <a:pt x="5380" y="428"/>
                  <a:pt x="5381" y="434"/>
                  <a:pt x="5382" y="436"/>
                </a:cubicBezTo>
                <a:cubicBezTo>
                  <a:pt x="5382" y="439"/>
                  <a:pt x="5387" y="442"/>
                  <a:pt x="5389" y="443"/>
                </a:cubicBezTo>
                <a:cubicBezTo>
                  <a:pt x="5390" y="444"/>
                  <a:pt x="5411" y="439"/>
                  <a:pt x="5411" y="439"/>
                </a:cubicBezTo>
                <a:cubicBezTo>
                  <a:pt x="5411" y="439"/>
                  <a:pt x="5416" y="438"/>
                  <a:pt x="5419" y="438"/>
                </a:cubicBezTo>
                <a:cubicBezTo>
                  <a:pt x="5423" y="438"/>
                  <a:pt x="5437" y="440"/>
                  <a:pt x="5437" y="440"/>
                </a:cubicBezTo>
                <a:cubicBezTo>
                  <a:pt x="5437" y="440"/>
                  <a:pt x="5445" y="443"/>
                  <a:pt x="5447" y="446"/>
                </a:cubicBezTo>
                <a:cubicBezTo>
                  <a:pt x="5449" y="448"/>
                  <a:pt x="5467" y="449"/>
                  <a:pt x="5470" y="449"/>
                </a:cubicBezTo>
                <a:cubicBezTo>
                  <a:pt x="5473" y="450"/>
                  <a:pt x="5494" y="445"/>
                  <a:pt x="5494" y="445"/>
                </a:cubicBezTo>
                <a:cubicBezTo>
                  <a:pt x="5513" y="434"/>
                  <a:pt x="5513" y="434"/>
                  <a:pt x="5513" y="434"/>
                </a:cubicBezTo>
                <a:cubicBezTo>
                  <a:pt x="5527" y="428"/>
                  <a:pt x="5527" y="428"/>
                  <a:pt x="5527" y="428"/>
                </a:cubicBezTo>
                <a:cubicBezTo>
                  <a:pt x="5531" y="432"/>
                  <a:pt x="5531" y="432"/>
                  <a:pt x="5531" y="432"/>
                </a:cubicBezTo>
                <a:cubicBezTo>
                  <a:pt x="5529" y="436"/>
                  <a:pt x="5529" y="436"/>
                  <a:pt x="5529" y="436"/>
                </a:cubicBezTo>
                <a:cubicBezTo>
                  <a:pt x="5516" y="439"/>
                  <a:pt x="5516" y="439"/>
                  <a:pt x="5516" y="439"/>
                </a:cubicBezTo>
                <a:cubicBezTo>
                  <a:pt x="5509" y="447"/>
                  <a:pt x="5509" y="447"/>
                  <a:pt x="5509" y="447"/>
                </a:cubicBezTo>
                <a:cubicBezTo>
                  <a:pt x="5515" y="453"/>
                  <a:pt x="5515" y="453"/>
                  <a:pt x="5515" y="453"/>
                </a:cubicBezTo>
                <a:cubicBezTo>
                  <a:pt x="5539" y="450"/>
                  <a:pt x="5539" y="450"/>
                  <a:pt x="5539" y="450"/>
                </a:cubicBezTo>
                <a:cubicBezTo>
                  <a:pt x="5539" y="450"/>
                  <a:pt x="5563" y="449"/>
                  <a:pt x="5565" y="450"/>
                </a:cubicBezTo>
                <a:cubicBezTo>
                  <a:pt x="5566" y="451"/>
                  <a:pt x="5597" y="449"/>
                  <a:pt x="5597" y="449"/>
                </a:cubicBezTo>
                <a:cubicBezTo>
                  <a:pt x="5631" y="448"/>
                  <a:pt x="5631" y="448"/>
                  <a:pt x="5631" y="448"/>
                </a:cubicBezTo>
                <a:cubicBezTo>
                  <a:pt x="5663" y="448"/>
                  <a:pt x="5663" y="448"/>
                  <a:pt x="5663" y="448"/>
                </a:cubicBezTo>
                <a:cubicBezTo>
                  <a:pt x="5694" y="452"/>
                  <a:pt x="5694" y="452"/>
                  <a:pt x="5694" y="452"/>
                </a:cubicBezTo>
                <a:cubicBezTo>
                  <a:pt x="5714" y="453"/>
                  <a:pt x="5714" y="453"/>
                  <a:pt x="5714" y="453"/>
                </a:cubicBezTo>
                <a:cubicBezTo>
                  <a:pt x="5734" y="444"/>
                  <a:pt x="5734" y="444"/>
                  <a:pt x="5734" y="444"/>
                </a:cubicBezTo>
                <a:cubicBezTo>
                  <a:pt x="5746" y="434"/>
                  <a:pt x="5746" y="434"/>
                  <a:pt x="5746" y="434"/>
                </a:cubicBezTo>
                <a:cubicBezTo>
                  <a:pt x="5759" y="432"/>
                  <a:pt x="5759" y="432"/>
                  <a:pt x="5759" y="432"/>
                </a:cubicBezTo>
                <a:cubicBezTo>
                  <a:pt x="5759" y="432"/>
                  <a:pt x="5763" y="433"/>
                  <a:pt x="5764" y="435"/>
                </a:cubicBezTo>
                <a:cubicBezTo>
                  <a:pt x="5764" y="436"/>
                  <a:pt x="5761" y="442"/>
                  <a:pt x="5761" y="442"/>
                </a:cubicBezTo>
                <a:cubicBezTo>
                  <a:pt x="5753" y="448"/>
                  <a:pt x="5753" y="448"/>
                  <a:pt x="5753" y="448"/>
                </a:cubicBezTo>
                <a:cubicBezTo>
                  <a:pt x="5757" y="455"/>
                  <a:pt x="5757" y="455"/>
                  <a:pt x="5757" y="455"/>
                </a:cubicBezTo>
                <a:cubicBezTo>
                  <a:pt x="5772" y="453"/>
                  <a:pt x="5772" y="453"/>
                  <a:pt x="5772" y="453"/>
                </a:cubicBezTo>
                <a:cubicBezTo>
                  <a:pt x="5812" y="451"/>
                  <a:pt x="5812" y="451"/>
                  <a:pt x="5812" y="451"/>
                </a:cubicBezTo>
                <a:cubicBezTo>
                  <a:pt x="5843" y="450"/>
                  <a:pt x="5843" y="450"/>
                  <a:pt x="5843" y="450"/>
                </a:cubicBezTo>
                <a:cubicBezTo>
                  <a:pt x="5875" y="453"/>
                  <a:pt x="5875" y="453"/>
                  <a:pt x="5875" y="453"/>
                </a:cubicBezTo>
                <a:cubicBezTo>
                  <a:pt x="5884" y="443"/>
                  <a:pt x="5884" y="443"/>
                  <a:pt x="5884" y="443"/>
                </a:cubicBezTo>
                <a:cubicBezTo>
                  <a:pt x="5889" y="436"/>
                  <a:pt x="5889" y="436"/>
                  <a:pt x="5889" y="436"/>
                </a:cubicBezTo>
                <a:cubicBezTo>
                  <a:pt x="5904" y="434"/>
                  <a:pt x="5904" y="434"/>
                  <a:pt x="5904" y="434"/>
                </a:cubicBezTo>
                <a:cubicBezTo>
                  <a:pt x="5917" y="434"/>
                  <a:pt x="5917" y="434"/>
                  <a:pt x="5917" y="434"/>
                </a:cubicBezTo>
                <a:cubicBezTo>
                  <a:pt x="5928" y="435"/>
                  <a:pt x="5928" y="435"/>
                  <a:pt x="5928" y="435"/>
                </a:cubicBezTo>
                <a:cubicBezTo>
                  <a:pt x="5932" y="427"/>
                  <a:pt x="5932" y="427"/>
                  <a:pt x="5932" y="427"/>
                </a:cubicBezTo>
                <a:cubicBezTo>
                  <a:pt x="5928" y="422"/>
                  <a:pt x="5928" y="422"/>
                  <a:pt x="5928" y="422"/>
                </a:cubicBezTo>
                <a:cubicBezTo>
                  <a:pt x="5921" y="419"/>
                  <a:pt x="5921" y="419"/>
                  <a:pt x="5921" y="419"/>
                </a:cubicBezTo>
                <a:cubicBezTo>
                  <a:pt x="5921" y="413"/>
                  <a:pt x="5921" y="413"/>
                  <a:pt x="5921" y="413"/>
                </a:cubicBezTo>
                <a:cubicBezTo>
                  <a:pt x="5925" y="412"/>
                  <a:pt x="5925" y="412"/>
                  <a:pt x="5925" y="412"/>
                </a:cubicBezTo>
                <a:cubicBezTo>
                  <a:pt x="5942" y="413"/>
                  <a:pt x="5942" y="413"/>
                  <a:pt x="5942" y="413"/>
                </a:cubicBezTo>
                <a:cubicBezTo>
                  <a:pt x="5950" y="404"/>
                  <a:pt x="5950" y="404"/>
                  <a:pt x="5950" y="404"/>
                </a:cubicBezTo>
                <a:cubicBezTo>
                  <a:pt x="5950" y="394"/>
                  <a:pt x="5950" y="394"/>
                  <a:pt x="5950" y="394"/>
                </a:cubicBezTo>
                <a:cubicBezTo>
                  <a:pt x="5935" y="388"/>
                  <a:pt x="5935" y="388"/>
                  <a:pt x="5935" y="388"/>
                </a:cubicBezTo>
                <a:cubicBezTo>
                  <a:pt x="5917" y="386"/>
                  <a:pt x="5917" y="386"/>
                  <a:pt x="5917" y="386"/>
                </a:cubicBezTo>
                <a:cubicBezTo>
                  <a:pt x="5901" y="383"/>
                  <a:pt x="5901" y="383"/>
                  <a:pt x="5901" y="383"/>
                </a:cubicBezTo>
                <a:cubicBezTo>
                  <a:pt x="5897" y="375"/>
                  <a:pt x="5897" y="375"/>
                  <a:pt x="5897" y="375"/>
                </a:cubicBezTo>
                <a:cubicBezTo>
                  <a:pt x="5886" y="373"/>
                  <a:pt x="5886" y="373"/>
                  <a:pt x="5886" y="373"/>
                </a:cubicBezTo>
                <a:cubicBezTo>
                  <a:pt x="5859" y="374"/>
                  <a:pt x="5859" y="374"/>
                  <a:pt x="5859" y="374"/>
                </a:cubicBezTo>
                <a:cubicBezTo>
                  <a:pt x="5810" y="377"/>
                  <a:pt x="5810" y="377"/>
                  <a:pt x="5810" y="377"/>
                </a:cubicBezTo>
                <a:cubicBezTo>
                  <a:pt x="5792" y="376"/>
                  <a:pt x="5792" y="376"/>
                  <a:pt x="5792" y="376"/>
                </a:cubicBezTo>
                <a:cubicBezTo>
                  <a:pt x="5749" y="381"/>
                  <a:pt x="5749" y="381"/>
                  <a:pt x="5749" y="381"/>
                </a:cubicBezTo>
                <a:cubicBezTo>
                  <a:pt x="5677" y="396"/>
                  <a:pt x="5677" y="396"/>
                  <a:pt x="5677" y="396"/>
                </a:cubicBezTo>
                <a:cubicBezTo>
                  <a:pt x="5656" y="395"/>
                  <a:pt x="5656" y="395"/>
                  <a:pt x="5656" y="395"/>
                </a:cubicBezTo>
                <a:cubicBezTo>
                  <a:pt x="5635" y="392"/>
                  <a:pt x="5635" y="392"/>
                  <a:pt x="5635" y="392"/>
                </a:cubicBezTo>
                <a:cubicBezTo>
                  <a:pt x="5624" y="391"/>
                  <a:pt x="5624" y="391"/>
                  <a:pt x="5624" y="391"/>
                </a:cubicBezTo>
                <a:cubicBezTo>
                  <a:pt x="5611" y="391"/>
                  <a:pt x="5611" y="391"/>
                  <a:pt x="5611" y="391"/>
                </a:cubicBezTo>
                <a:cubicBezTo>
                  <a:pt x="5594" y="392"/>
                  <a:pt x="5594" y="392"/>
                  <a:pt x="5594" y="392"/>
                </a:cubicBezTo>
                <a:cubicBezTo>
                  <a:pt x="5585" y="392"/>
                  <a:pt x="5585" y="392"/>
                  <a:pt x="5585" y="392"/>
                </a:cubicBezTo>
                <a:cubicBezTo>
                  <a:pt x="5574" y="385"/>
                  <a:pt x="5574" y="385"/>
                  <a:pt x="5574" y="385"/>
                </a:cubicBezTo>
                <a:cubicBezTo>
                  <a:pt x="5562" y="386"/>
                  <a:pt x="5562" y="386"/>
                  <a:pt x="5562" y="386"/>
                </a:cubicBezTo>
                <a:cubicBezTo>
                  <a:pt x="5555" y="392"/>
                  <a:pt x="5555" y="392"/>
                  <a:pt x="5555" y="392"/>
                </a:cubicBezTo>
                <a:cubicBezTo>
                  <a:pt x="5547" y="390"/>
                  <a:pt x="5547" y="390"/>
                  <a:pt x="5547" y="390"/>
                </a:cubicBezTo>
                <a:cubicBezTo>
                  <a:pt x="5548" y="383"/>
                  <a:pt x="5548" y="383"/>
                  <a:pt x="5548" y="383"/>
                </a:cubicBezTo>
                <a:cubicBezTo>
                  <a:pt x="5556" y="377"/>
                  <a:pt x="5556" y="377"/>
                  <a:pt x="5556" y="377"/>
                </a:cubicBezTo>
                <a:cubicBezTo>
                  <a:pt x="5553" y="368"/>
                  <a:pt x="5553" y="368"/>
                  <a:pt x="5553" y="368"/>
                </a:cubicBezTo>
                <a:cubicBezTo>
                  <a:pt x="5537" y="365"/>
                  <a:pt x="5537" y="365"/>
                  <a:pt x="5537" y="365"/>
                </a:cubicBezTo>
                <a:cubicBezTo>
                  <a:pt x="5538" y="356"/>
                  <a:pt x="5538" y="356"/>
                  <a:pt x="5538" y="356"/>
                </a:cubicBezTo>
                <a:cubicBezTo>
                  <a:pt x="5554" y="356"/>
                  <a:pt x="5554" y="356"/>
                  <a:pt x="5554" y="356"/>
                </a:cubicBezTo>
                <a:cubicBezTo>
                  <a:pt x="5567" y="362"/>
                  <a:pt x="5567" y="362"/>
                  <a:pt x="5567" y="362"/>
                </a:cubicBezTo>
                <a:cubicBezTo>
                  <a:pt x="5587" y="361"/>
                  <a:pt x="5587" y="361"/>
                  <a:pt x="5587" y="361"/>
                </a:cubicBezTo>
                <a:cubicBezTo>
                  <a:pt x="5591" y="350"/>
                  <a:pt x="5591" y="350"/>
                  <a:pt x="5591" y="350"/>
                </a:cubicBezTo>
                <a:cubicBezTo>
                  <a:pt x="5586" y="346"/>
                  <a:pt x="5586" y="346"/>
                  <a:pt x="5586" y="346"/>
                </a:cubicBezTo>
                <a:cubicBezTo>
                  <a:pt x="5570" y="346"/>
                  <a:pt x="5570" y="346"/>
                  <a:pt x="5570" y="346"/>
                </a:cubicBezTo>
                <a:cubicBezTo>
                  <a:pt x="5560" y="345"/>
                  <a:pt x="5560" y="345"/>
                  <a:pt x="5560" y="345"/>
                </a:cubicBezTo>
                <a:cubicBezTo>
                  <a:pt x="5554" y="335"/>
                  <a:pt x="5554" y="335"/>
                  <a:pt x="5554" y="335"/>
                </a:cubicBezTo>
                <a:cubicBezTo>
                  <a:pt x="5544" y="330"/>
                  <a:pt x="5544" y="330"/>
                  <a:pt x="5544" y="330"/>
                </a:cubicBezTo>
                <a:cubicBezTo>
                  <a:pt x="5526" y="328"/>
                  <a:pt x="5526" y="328"/>
                  <a:pt x="5526" y="328"/>
                </a:cubicBezTo>
                <a:cubicBezTo>
                  <a:pt x="5505" y="327"/>
                  <a:pt x="5505" y="327"/>
                  <a:pt x="5505" y="327"/>
                </a:cubicBezTo>
                <a:cubicBezTo>
                  <a:pt x="5484" y="331"/>
                  <a:pt x="5484" y="331"/>
                  <a:pt x="5484" y="331"/>
                </a:cubicBezTo>
                <a:cubicBezTo>
                  <a:pt x="5462" y="331"/>
                  <a:pt x="5462" y="331"/>
                  <a:pt x="5462" y="331"/>
                </a:cubicBezTo>
                <a:cubicBezTo>
                  <a:pt x="5454" y="327"/>
                  <a:pt x="5454" y="327"/>
                  <a:pt x="5454" y="327"/>
                </a:cubicBezTo>
                <a:cubicBezTo>
                  <a:pt x="5443" y="315"/>
                  <a:pt x="5443" y="315"/>
                  <a:pt x="5443" y="315"/>
                </a:cubicBezTo>
                <a:cubicBezTo>
                  <a:pt x="5430" y="313"/>
                  <a:pt x="5430" y="313"/>
                  <a:pt x="5430" y="313"/>
                </a:cubicBezTo>
                <a:cubicBezTo>
                  <a:pt x="5415" y="313"/>
                  <a:pt x="5415" y="313"/>
                  <a:pt x="5415" y="313"/>
                </a:cubicBezTo>
                <a:cubicBezTo>
                  <a:pt x="5399" y="310"/>
                  <a:pt x="5399" y="310"/>
                  <a:pt x="5399" y="310"/>
                </a:cubicBezTo>
                <a:cubicBezTo>
                  <a:pt x="5383" y="306"/>
                  <a:pt x="5383" y="306"/>
                  <a:pt x="5383" y="306"/>
                </a:cubicBezTo>
                <a:cubicBezTo>
                  <a:pt x="5353" y="306"/>
                  <a:pt x="5353" y="306"/>
                  <a:pt x="5353" y="306"/>
                </a:cubicBezTo>
                <a:cubicBezTo>
                  <a:pt x="5332" y="307"/>
                  <a:pt x="5332" y="307"/>
                  <a:pt x="5332" y="307"/>
                </a:cubicBezTo>
                <a:cubicBezTo>
                  <a:pt x="5319" y="309"/>
                  <a:pt x="5319" y="309"/>
                  <a:pt x="5319" y="309"/>
                </a:cubicBezTo>
                <a:cubicBezTo>
                  <a:pt x="5307" y="314"/>
                  <a:pt x="5307" y="314"/>
                  <a:pt x="5307" y="314"/>
                </a:cubicBezTo>
                <a:cubicBezTo>
                  <a:pt x="5303" y="319"/>
                  <a:pt x="5303" y="319"/>
                  <a:pt x="5303" y="319"/>
                </a:cubicBezTo>
                <a:cubicBezTo>
                  <a:pt x="5304" y="324"/>
                  <a:pt x="5304" y="324"/>
                  <a:pt x="5304" y="324"/>
                </a:cubicBezTo>
                <a:cubicBezTo>
                  <a:pt x="5312" y="327"/>
                  <a:pt x="5312" y="327"/>
                  <a:pt x="5312" y="327"/>
                </a:cubicBezTo>
                <a:cubicBezTo>
                  <a:pt x="5312" y="327"/>
                  <a:pt x="5317" y="329"/>
                  <a:pt x="5319" y="332"/>
                </a:cubicBezTo>
                <a:cubicBezTo>
                  <a:pt x="5321" y="336"/>
                  <a:pt x="5322" y="339"/>
                  <a:pt x="5324" y="343"/>
                </a:cubicBezTo>
                <a:cubicBezTo>
                  <a:pt x="5326" y="346"/>
                  <a:pt x="5333" y="351"/>
                  <a:pt x="5333" y="351"/>
                </a:cubicBezTo>
                <a:cubicBezTo>
                  <a:pt x="5344" y="353"/>
                  <a:pt x="5344" y="353"/>
                  <a:pt x="5344" y="353"/>
                </a:cubicBezTo>
                <a:lnTo>
                  <a:pt x="5353" y="353"/>
                </a:lnTo>
                <a:close/>
                <a:moveTo>
                  <a:pt x="5432" y="176"/>
                </a:moveTo>
                <a:cubicBezTo>
                  <a:pt x="5443" y="174"/>
                  <a:pt x="5443" y="174"/>
                  <a:pt x="5443" y="174"/>
                </a:cubicBezTo>
                <a:cubicBezTo>
                  <a:pt x="5452" y="166"/>
                  <a:pt x="5452" y="166"/>
                  <a:pt x="5452" y="166"/>
                </a:cubicBezTo>
                <a:cubicBezTo>
                  <a:pt x="5459" y="156"/>
                  <a:pt x="5459" y="156"/>
                  <a:pt x="5459" y="156"/>
                </a:cubicBezTo>
                <a:cubicBezTo>
                  <a:pt x="5456" y="147"/>
                  <a:pt x="5456" y="147"/>
                  <a:pt x="5456" y="147"/>
                </a:cubicBezTo>
                <a:cubicBezTo>
                  <a:pt x="5446" y="146"/>
                  <a:pt x="5446" y="146"/>
                  <a:pt x="5446" y="146"/>
                </a:cubicBezTo>
                <a:cubicBezTo>
                  <a:pt x="5432" y="147"/>
                  <a:pt x="5432" y="147"/>
                  <a:pt x="5432" y="147"/>
                </a:cubicBezTo>
                <a:cubicBezTo>
                  <a:pt x="5432" y="147"/>
                  <a:pt x="5425" y="144"/>
                  <a:pt x="5421" y="145"/>
                </a:cubicBezTo>
                <a:cubicBezTo>
                  <a:pt x="5416" y="145"/>
                  <a:pt x="5401" y="151"/>
                  <a:pt x="5401" y="151"/>
                </a:cubicBezTo>
                <a:cubicBezTo>
                  <a:pt x="5394" y="159"/>
                  <a:pt x="5394" y="159"/>
                  <a:pt x="5394" y="159"/>
                </a:cubicBezTo>
                <a:cubicBezTo>
                  <a:pt x="5394" y="159"/>
                  <a:pt x="5397" y="165"/>
                  <a:pt x="5398" y="166"/>
                </a:cubicBezTo>
                <a:cubicBezTo>
                  <a:pt x="5400" y="166"/>
                  <a:pt x="5414" y="164"/>
                  <a:pt x="5414" y="164"/>
                </a:cubicBezTo>
                <a:cubicBezTo>
                  <a:pt x="5414" y="164"/>
                  <a:pt x="5422" y="163"/>
                  <a:pt x="5423" y="165"/>
                </a:cubicBezTo>
                <a:cubicBezTo>
                  <a:pt x="5423" y="166"/>
                  <a:pt x="5426" y="172"/>
                  <a:pt x="5426" y="172"/>
                </a:cubicBezTo>
                <a:lnTo>
                  <a:pt x="5432" y="176"/>
                </a:lnTo>
                <a:close/>
                <a:moveTo>
                  <a:pt x="5445" y="223"/>
                </a:moveTo>
                <a:cubicBezTo>
                  <a:pt x="5445" y="223"/>
                  <a:pt x="5432" y="217"/>
                  <a:pt x="5425" y="217"/>
                </a:cubicBezTo>
                <a:cubicBezTo>
                  <a:pt x="5418" y="217"/>
                  <a:pt x="5397" y="216"/>
                  <a:pt x="5397" y="216"/>
                </a:cubicBezTo>
                <a:cubicBezTo>
                  <a:pt x="5382" y="219"/>
                  <a:pt x="5382" y="219"/>
                  <a:pt x="5382" y="219"/>
                </a:cubicBezTo>
                <a:cubicBezTo>
                  <a:pt x="5382" y="219"/>
                  <a:pt x="5372" y="226"/>
                  <a:pt x="5370" y="227"/>
                </a:cubicBezTo>
                <a:cubicBezTo>
                  <a:pt x="5368" y="228"/>
                  <a:pt x="5357" y="238"/>
                  <a:pt x="5357" y="239"/>
                </a:cubicBezTo>
                <a:cubicBezTo>
                  <a:pt x="5357" y="241"/>
                  <a:pt x="5364" y="249"/>
                  <a:pt x="5364" y="249"/>
                </a:cubicBezTo>
                <a:cubicBezTo>
                  <a:pt x="5381" y="249"/>
                  <a:pt x="5381" y="249"/>
                  <a:pt x="5381" y="249"/>
                </a:cubicBezTo>
                <a:cubicBezTo>
                  <a:pt x="5390" y="250"/>
                  <a:pt x="5390" y="250"/>
                  <a:pt x="5390" y="250"/>
                </a:cubicBezTo>
                <a:cubicBezTo>
                  <a:pt x="5390" y="253"/>
                  <a:pt x="5390" y="253"/>
                  <a:pt x="5390" y="253"/>
                </a:cubicBezTo>
                <a:cubicBezTo>
                  <a:pt x="5377" y="255"/>
                  <a:pt x="5377" y="255"/>
                  <a:pt x="5377" y="255"/>
                </a:cubicBezTo>
                <a:cubicBezTo>
                  <a:pt x="5371" y="257"/>
                  <a:pt x="5371" y="257"/>
                  <a:pt x="5371" y="257"/>
                </a:cubicBezTo>
                <a:cubicBezTo>
                  <a:pt x="5370" y="262"/>
                  <a:pt x="5370" y="262"/>
                  <a:pt x="5370" y="262"/>
                </a:cubicBezTo>
                <a:cubicBezTo>
                  <a:pt x="5375" y="263"/>
                  <a:pt x="5375" y="263"/>
                  <a:pt x="5375" y="263"/>
                </a:cubicBezTo>
                <a:cubicBezTo>
                  <a:pt x="5386" y="262"/>
                  <a:pt x="5386" y="262"/>
                  <a:pt x="5386" y="262"/>
                </a:cubicBezTo>
                <a:cubicBezTo>
                  <a:pt x="5398" y="263"/>
                  <a:pt x="5398" y="263"/>
                  <a:pt x="5398" y="263"/>
                </a:cubicBezTo>
                <a:cubicBezTo>
                  <a:pt x="5409" y="269"/>
                  <a:pt x="5409" y="269"/>
                  <a:pt x="5409" y="269"/>
                </a:cubicBezTo>
                <a:cubicBezTo>
                  <a:pt x="5406" y="271"/>
                  <a:pt x="5406" y="271"/>
                  <a:pt x="5406" y="271"/>
                </a:cubicBezTo>
                <a:cubicBezTo>
                  <a:pt x="5397" y="272"/>
                  <a:pt x="5397" y="272"/>
                  <a:pt x="5397" y="272"/>
                </a:cubicBezTo>
                <a:cubicBezTo>
                  <a:pt x="5385" y="276"/>
                  <a:pt x="5385" y="276"/>
                  <a:pt x="5385" y="276"/>
                </a:cubicBezTo>
                <a:cubicBezTo>
                  <a:pt x="5385" y="282"/>
                  <a:pt x="5385" y="282"/>
                  <a:pt x="5385" y="282"/>
                </a:cubicBezTo>
                <a:cubicBezTo>
                  <a:pt x="5403" y="286"/>
                  <a:pt x="5403" y="286"/>
                  <a:pt x="5403" y="286"/>
                </a:cubicBezTo>
                <a:cubicBezTo>
                  <a:pt x="5432" y="287"/>
                  <a:pt x="5432" y="287"/>
                  <a:pt x="5432" y="287"/>
                </a:cubicBezTo>
                <a:cubicBezTo>
                  <a:pt x="5432" y="287"/>
                  <a:pt x="5446" y="281"/>
                  <a:pt x="5447" y="282"/>
                </a:cubicBezTo>
                <a:cubicBezTo>
                  <a:pt x="5449" y="284"/>
                  <a:pt x="5466" y="285"/>
                  <a:pt x="5466" y="285"/>
                </a:cubicBezTo>
                <a:cubicBezTo>
                  <a:pt x="5479" y="285"/>
                  <a:pt x="5479" y="285"/>
                  <a:pt x="5479" y="285"/>
                </a:cubicBezTo>
                <a:cubicBezTo>
                  <a:pt x="5496" y="282"/>
                  <a:pt x="5496" y="282"/>
                  <a:pt x="5496" y="282"/>
                </a:cubicBezTo>
                <a:cubicBezTo>
                  <a:pt x="5504" y="281"/>
                  <a:pt x="5504" y="281"/>
                  <a:pt x="5504" y="281"/>
                </a:cubicBezTo>
                <a:cubicBezTo>
                  <a:pt x="5513" y="279"/>
                  <a:pt x="5513" y="279"/>
                  <a:pt x="5513" y="279"/>
                </a:cubicBezTo>
                <a:cubicBezTo>
                  <a:pt x="5524" y="273"/>
                  <a:pt x="5524" y="273"/>
                  <a:pt x="5524" y="273"/>
                </a:cubicBezTo>
                <a:cubicBezTo>
                  <a:pt x="5523" y="265"/>
                  <a:pt x="5523" y="265"/>
                  <a:pt x="5523" y="265"/>
                </a:cubicBezTo>
                <a:cubicBezTo>
                  <a:pt x="5519" y="265"/>
                  <a:pt x="5519" y="265"/>
                  <a:pt x="5519" y="265"/>
                </a:cubicBezTo>
                <a:cubicBezTo>
                  <a:pt x="5496" y="267"/>
                  <a:pt x="5496" y="267"/>
                  <a:pt x="5496" y="267"/>
                </a:cubicBezTo>
                <a:cubicBezTo>
                  <a:pt x="5496" y="267"/>
                  <a:pt x="5472" y="266"/>
                  <a:pt x="5469" y="268"/>
                </a:cubicBezTo>
                <a:cubicBezTo>
                  <a:pt x="5467" y="270"/>
                  <a:pt x="5446" y="270"/>
                  <a:pt x="5446" y="270"/>
                </a:cubicBezTo>
                <a:cubicBezTo>
                  <a:pt x="5446" y="270"/>
                  <a:pt x="5440" y="264"/>
                  <a:pt x="5443" y="263"/>
                </a:cubicBezTo>
                <a:cubicBezTo>
                  <a:pt x="5445" y="262"/>
                  <a:pt x="5459" y="257"/>
                  <a:pt x="5461" y="258"/>
                </a:cubicBezTo>
                <a:cubicBezTo>
                  <a:pt x="5462" y="258"/>
                  <a:pt x="5475" y="256"/>
                  <a:pt x="5475" y="256"/>
                </a:cubicBezTo>
                <a:cubicBezTo>
                  <a:pt x="5482" y="240"/>
                  <a:pt x="5482" y="240"/>
                  <a:pt x="5482" y="240"/>
                </a:cubicBezTo>
                <a:cubicBezTo>
                  <a:pt x="5483" y="229"/>
                  <a:pt x="5483" y="229"/>
                  <a:pt x="5483" y="229"/>
                </a:cubicBezTo>
                <a:cubicBezTo>
                  <a:pt x="5477" y="227"/>
                  <a:pt x="5477" y="227"/>
                  <a:pt x="5477" y="227"/>
                </a:cubicBezTo>
                <a:cubicBezTo>
                  <a:pt x="5465" y="231"/>
                  <a:pt x="5465" y="231"/>
                  <a:pt x="5465" y="231"/>
                </a:cubicBezTo>
                <a:cubicBezTo>
                  <a:pt x="5456" y="223"/>
                  <a:pt x="5456" y="223"/>
                  <a:pt x="5456" y="223"/>
                </a:cubicBezTo>
                <a:lnTo>
                  <a:pt x="5445" y="223"/>
                </a:lnTo>
                <a:close/>
                <a:moveTo>
                  <a:pt x="5609" y="277"/>
                </a:moveTo>
                <a:cubicBezTo>
                  <a:pt x="5591" y="281"/>
                  <a:pt x="5591" y="281"/>
                  <a:pt x="5591" y="281"/>
                </a:cubicBezTo>
                <a:cubicBezTo>
                  <a:pt x="5591" y="281"/>
                  <a:pt x="5583" y="283"/>
                  <a:pt x="5583" y="287"/>
                </a:cubicBezTo>
                <a:cubicBezTo>
                  <a:pt x="5583" y="292"/>
                  <a:pt x="5583" y="295"/>
                  <a:pt x="5583" y="295"/>
                </a:cubicBezTo>
                <a:cubicBezTo>
                  <a:pt x="5591" y="300"/>
                  <a:pt x="5591" y="300"/>
                  <a:pt x="5591" y="300"/>
                </a:cubicBezTo>
                <a:cubicBezTo>
                  <a:pt x="5613" y="302"/>
                  <a:pt x="5613" y="302"/>
                  <a:pt x="5613" y="302"/>
                </a:cubicBezTo>
                <a:cubicBezTo>
                  <a:pt x="5630" y="302"/>
                  <a:pt x="5630" y="302"/>
                  <a:pt x="5630" y="302"/>
                </a:cubicBezTo>
                <a:cubicBezTo>
                  <a:pt x="5630" y="302"/>
                  <a:pt x="5645" y="298"/>
                  <a:pt x="5647" y="296"/>
                </a:cubicBezTo>
                <a:cubicBezTo>
                  <a:pt x="5648" y="295"/>
                  <a:pt x="5650" y="286"/>
                  <a:pt x="5650" y="286"/>
                </a:cubicBezTo>
                <a:cubicBezTo>
                  <a:pt x="5650" y="286"/>
                  <a:pt x="5647" y="281"/>
                  <a:pt x="5644" y="281"/>
                </a:cubicBezTo>
                <a:cubicBezTo>
                  <a:pt x="5641" y="280"/>
                  <a:pt x="5626" y="276"/>
                  <a:pt x="5626" y="276"/>
                </a:cubicBezTo>
                <a:lnTo>
                  <a:pt x="5609" y="277"/>
                </a:lnTo>
                <a:close/>
                <a:moveTo>
                  <a:pt x="5304" y="238"/>
                </a:moveTo>
                <a:cubicBezTo>
                  <a:pt x="5320" y="233"/>
                  <a:pt x="5320" y="233"/>
                  <a:pt x="5320" y="233"/>
                </a:cubicBezTo>
                <a:cubicBezTo>
                  <a:pt x="5322" y="219"/>
                  <a:pt x="5322" y="219"/>
                  <a:pt x="5322" y="219"/>
                </a:cubicBezTo>
                <a:cubicBezTo>
                  <a:pt x="5312" y="214"/>
                  <a:pt x="5312" y="214"/>
                  <a:pt x="5312" y="214"/>
                </a:cubicBezTo>
                <a:cubicBezTo>
                  <a:pt x="5299" y="215"/>
                  <a:pt x="5299" y="215"/>
                  <a:pt x="5299" y="215"/>
                </a:cubicBezTo>
                <a:cubicBezTo>
                  <a:pt x="5283" y="215"/>
                  <a:pt x="5283" y="215"/>
                  <a:pt x="5283" y="215"/>
                </a:cubicBezTo>
                <a:cubicBezTo>
                  <a:pt x="5280" y="205"/>
                  <a:pt x="5280" y="205"/>
                  <a:pt x="5280" y="205"/>
                </a:cubicBezTo>
                <a:cubicBezTo>
                  <a:pt x="5271" y="200"/>
                  <a:pt x="5271" y="200"/>
                  <a:pt x="5271" y="200"/>
                </a:cubicBezTo>
                <a:cubicBezTo>
                  <a:pt x="5271" y="200"/>
                  <a:pt x="5263" y="199"/>
                  <a:pt x="5260" y="199"/>
                </a:cubicBezTo>
                <a:cubicBezTo>
                  <a:pt x="5257" y="199"/>
                  <a:pt x="5250" y="199"/>
                  <a:pt x="5245" y="200"/>
                </a:cubicBezTo>
                <a:cubicBezTo>
                  <a:pt x="5240" y="201"/>
                  <a:pt x="5231" y="195"/>
                  <a:pt x="5231" y="195"/>
                </a:cubicBezTo>
                <a:cubicBezTo>
                  <a:pt x="5224" y="188"/>
                  <a:pt x="5224" y="188"/>
                  <a:pt x="5224" y="188"/>
                </a:cubicBezTo>
                <a:cubicBezTo>
                  <a:pt x="5211" y="187"/>
                  <a:pt x="5211" y="187"/>
                  <a:pt x="5211" y="187"/>
                </a:cubicBezTo>
                <a:cubicBezTo>
                  <a:pt x="5183" y="185"/>
                  <a:pt x="5183" y="185"/>
                  <a:pt x="5183" y="185"/>
                </a:cubicBezTo>
                <a:cubicBezTo>
                  <a:pt x="5161" y="184"/>
                  <a:pt x="5161" y="184"/>
                  <a:pt x="5161" y="184"/>
                </a:cubicBezTo>
                <a:cubicBezTo>
                  <a:pt x="5131" y="188"/>
                  <a:pt x="5131" y="188"/>
                  <a:pt x="5131" y="188"/>
                </a:cubicBezTo>
                <a:cubicBezTo>
                  <a:pt x="5114" y="197"/>
                  <a:pt x="5114" y="197"/>
                  <a:pt x="5114" y="197"/>
                </a:cubicBezTo>
                <a:cubicBezTo>
                  <a:pt x="5114" y="207"/>
                  <a:pt x="5114" y="207"/>
                  <a:pt x="5114" y="207"/>
                </a:cubicBezTo>
                <a:cubicBezTo>
                  <a:pt x="5130" y="207"/>
                  <a:pt x="5130" y="207"/>
                  <a:pt x="5130" y="207"/>
                </a:cubicBezTo>
                <a:cubicBezTo>
                  <a:pt x="5145" y="206"/>
                  <a:pt x="5145" y="206"/>
                  <a:pt x="5145" y="206"/>
                </a:cubicBezTo>
                <a:cubicBezTo>
                  <a:pt x="5157" y="205"/>
                  <a:pt x="5157" y="205"/>
                  <a:pt x="5157" y="205"/>
                </a:cubicBezTo>
                <a:cubicBezTo>
                  <a:pt x="5157" y="205"/>
                  <a:pt x="5166" y="206"/>
                  <a:pt x="5167" y="209"/>
                </a:cubicBezTo>
                <a:cubicBezTo>
                  <a:pt x="5168" y="212"/>
                  <a:pt x="5170" y="218"/>
                  <a:pt x="5170" y="218"/>
                </a:cubicBezTo>
                <a:cubicBezTo>
                  <a:pt x="5157" y="221"/>
                  <a:pt x="5157" y="221"/>
                  <a:pt x="5157" y="221"/>
                </a:cubicBezTo>
                <a:cubicBezTo>
                  <a:pt x="5146" y="223"/>
                  <a:pt x="5146" y="223"/>
                  <a:pt x="5146" y="223"/>
                </a:cubicBezTo>
                <a:cubicBezTo>
                  <a:pt x="5131" y="222"/>
                  <a:pt x="5131" y="222"/>
                  <a:pt x="5131" y="222"/>
                </a:cubicBezTo>
                <a:cubicBezTo>
                  <a:pt x="5117" y="223"/>
                  <a:pt x="5117" y="223"/>
                  <a:pt x="5117" y="223"/>
                </a:cubicBezTo>
                <a:cubicBezTo>
                  <a:pt x="5103" y="225"/>
                  <a:pt x="5103" y="225"/>
                  <a:pt x="5103" y="225"/>
                </a:cubicBezTo>
                <a:cubicBezTo>
                  <a:pt x="5098" y="231"/>
                  <a:pt x="5098" y="231"/>
                  <a:pt x="5098" y="231"/>
                </a:cubicBezTo>
                <a:cubicBezTo>
                  <a:pt x="5098" y="231"/>
                  <a:pt x="5098" y="238"/>
                  <a:pt x="5099" y="240"/>
                </a:cubicBezTo>
                <a:cubicBezTo>
                  <a:pt x="5101" y="242"/>
                  <a:pt x="5131" y="244"/>
                  <a:pt x="5131" y="244"/>
                </a:cubicBezTo>
                <a:cubicBezTo>
                  <a:pt x="5131" y="244"/>
                  <a:pt x="5154" y="237"/>
                  <a:pt x="5157" y="236"/>
                </a:cubicBezTo>
                <a:cubicBezTo>
                  <a:pt x="5159" y="235"/>
                  <a:pt x="5184" y="237"/>
                  <a:pt x="5184" y="237"/>
                </a:cubicBezTo>
                <a:cubicBezTo>
                  <a:pt x="5202" y="240"/>
                  <a:pt x="5202" y="240"/>
                  <a:pt x="5202" y="240"/>
                </a:cubicBezTo>
                <a:cubicBezTo>
                  <a:pt x="5217" y="242"/>
                  <a:pt x="5217" y="242"/>
                  <a:pt x="5217" y="242"/>
                </a:cubicBezTo>
                <a:cubicBezTo>
                  <a:pt x="5217" y="242"/>
                  <a:pt x="5222" y="245"/>
                  <a:pt x="5224" y="246"/>
                </a:cubicBezTo>
                <a:cubicBezTo>
                  <a:pt x="5226" y="247"/>
                  <a:pt x="5229" y="251"/>
                  <a:pt x="5229" y="251"/>
                </a:cubicBezTo>
                <a:cubicBezTo>
                  <a:pt x="5231" y="256"/>
                  <a:pt x="5231" y="256"/>
                  <a:pt x="5231" y="256"/>
                </a:cubicBezTo>
                <a:cubicBezTo>
                  <a:pt x="5229" y="263"/>
                  <a:pt x="5229" y="263"/>
                  <a:pt x="5229" y="263"/>
                </a:cubicBezTo>
                <a:cubicBezTo>
                  <a:pt x="5236" y="267"/>
                  <a:pt x="5236" y="267"/>
                  <a:pt x="5236" y="267"/>
                </a:cubicBezTo>
                <a:cubicBezTo>
                  <a:pt x="5254" y="267"/>
                  <a:pt x="5254" y="267"/>
                  <a:pt x="5254" y="267"/>
                </a:cubicBezTo>
                <a:cubicBezTo>
                  <a:pt x="5276" y="268"/>
                  <a:pt x="5276" y="268"/>
                  <a:pt x="5276" y="268"/>
                </a:cubicBezTo>
                <a:cubicBezTo>
                  <a:pt x="5300" y="264"/>
                  <a:pt x="5300" y="264"/>
                  <a:pt x="5300" y="264"/>
                </a:cubicBezTo>
                <a:cubicBezTo>
                  <a:pt x="5304" y="253"/>
                  <a:pt x="5304" y="253"/>
                  <a:pt x="5304" y="253"/>
                </a:cubicBezTo>
                <a:cubicBezTo>
                  <a:pt x="5304" y="242"/>
                  <a:pt x="5304" y="242"/>
                  <a:pt x="5304" y="242"/>
                </a:cubicBezTo>
                <a:lnTo>
                  <a:pt x="5304" y="238"/>
                </a:lnTo>
                <a:close/>
                <a:moveTo>
                  <a:pt x="5185" y="263"/>
                </a:moveTo>
                <a:cubicBezTo>
                  <a:pt x="5163" y="263"/>
                  <a:pt x="5163" y="263"/>
                  <a:pt x="5163" y="263"/>
                </a:cubicBezTo>
                <a:cubicBezTo>
                  <a:pt x="5152" y="264"/>
                  <a:pt x="5152" y="264"/>
                  <a:pt x="5152" y="264"/>
                </a:cubicBezTo>
                <a:cubicBezTo>
                  <a:pt x="5145" y="267"/>
                  <a:pt x="5145" y="267"/>
                  <a:pt x="5145" y="267"/>
                </a:cubicBezTo>
                <a:cubicBezTo>
                  <a:pt x="5145" y="267"/>
                  <a:pt x="5141" y="272"/>
                  <a:pt x="5143" y="273"/>
                </a:cubicBezTo>
                <a:cubicBezTo>
                  <a:pt x="5146" y="273"/>
                  <a:pt x="5158" y="274"/>
                  <a:pt x="5158" y="274"/>
                </a:cubicBezTo>
                <a:cubicBezTo>
                  <a:pt x="5179" y="274"/>
                  <a:pt x="5179" y="274"/>
                  <a:pt x="5179" y="274"/>
                </a:cubicBezTo>
                <a:cubicBezTo>
                  <a:pt x="5199" y="274"/>
                  <a:pt x="5199" y="274"/>
                  <a:pt x="5199" y="274"/>
                </a:cubicBezTo>
                <a:cubicBezTo>
                  <a:pt x="5207" y="271"/>
                  <a:pt x="5207" y="271"/>
                  <a:pt x="5207" y="271"/>
                </a:cubicBezTo>
                <a:cubicBezTo>
                  <a:pt x="5207" y="265"/>
                  <a:pt x="5207" y="265"/>
                  <a:pt x="5207" y="265"/>
                </a:cubicBezTo>
                <a:cubicBezTo>
                  <a:pt x="5200" y="261"/>
                  <a:pt x="5200" y="261"/>
                  <a:pt x="5200" y="261"/>
                </a:cubicBezTo>
                <a:lnTo>
                  <a:pt x="5185" y="263"/>
                </a:lnTo>
                <a:close/>
                <a:moveTo>
                  <a:pt x="5729" y="306"/>
                </a:moveTo>
                <a:cubicBezTo>
                  <a:pt x="5717" y="306"/>
                  <a:pt x="5717" y="306"/>
                  <a:pt x="5717" y="306"/>
                </a:cubicBezTo>
                <a:cubicBezTo>
                  <a:pt x="5679" y="307"/>
                  <a:pt x="5679" y="307"/>
                  <a:pt x="5679" y="307"/>
                </a:cubicBezTo>
                <a:cubicBezTo>
                  <a:pt x="5651" y="315"/>
                  <a:pt x="5651" y="315"/>
                  <a:pt x="5651" y="315"/>
                </a:cubicBezTo>
                <a:cubicBezTo>
                  <a:pt x="5651" y="315"/>
                  <a:pt x="5624" y="318"/>
                  <a:pt x="5618" y="318"/>
                </a:cubicBezTo>
                <a:cubicBezTo>
                  <a:pt x="5612" y="318"/>
                  <a:pt x="5611" y="324"/>
                  <a:pt x="5611" y="324"/>
                </a:cubicBezTo>
                <a:cubicBezTo>
                  <a:pt x="5603" y="325"/>
                  <a:pt x="5603" y="325"/>
                  <a:pt x="5603" y="325"/>
                </a:cubicBezTo>
                <a:cubicBezTo>
                  <a:pt x="5597" y="324"/>
                  <a:pt x="5597" y="324"/>
                  <a:pt x="5597" y="324"/>
                </a:cubicBezTo>
                <a:cubicBezTo>
                  <a:pt x="5581" y="317"/>
                  <a:pt x="5581" y="317"/>
                  <a:pt x="5581" y="317"/>
                </a:cubicBezTo>
                <a:cubicBezTo>
                  <a:pt x="5569" y="317"/>
                  <a:pt x="5569" y="317"/>
                  <a:pt x="5569" y="317"/>
                </a:cubicBezTo>
                <a:cubicBezTo>
                  <a:pt x="5560" y="323"/>
                  <a:pt x="5560" y="323"/>
                  <a:pt x="5560" y="323"/>
                </a:cubicBezTo>
                <a:cubicBezTo>
                  <a:pt x="5565" y="331"/>
                  <a:pt x="5565" y="331"/>
                  <a:pt x="5565" y="331"/>
                </a:cubicBezTo>
                <a:cubicBezTo>
                  <a:pt x="5565" y="331"/>
                  <a:pt x="5579" y="334"/>
                  <a:pt x="5583" y="334"/>
                </a:cubicBezTo>
                <a:cubicBezTo>
                  <a:pt x="5587" y="334"/>
                  <a:pt x="5598" y="340"/>
                  <a:pt x="5598" y="340"/>
                </a:cubicBezTo>
                <a:cubicBezTo>
                  <a:pt x="5619" y="343"/>
                  <a:pt x="5619" y="343"/>
                  <a:pt x="5619" y="343"/>
                </a:cubicBezTo>
                <a:cubicBezTo>
                  <a:pt x="5634" y="343"/>
                  <a:pt x="5634" y="343"/>
                  <a:pt x="5634" y="343"/>
                </a:cubicBezTo>
                <a:cubicBezTo>
                  <a:pt x="5651" y="346"/>
                  <a:pt x="5651" y="346"/>
                  <a:pt x="5651" y="346"/>
                </a:cubicBezTo>
                <a:cubicBezTo>
                  <a:pt x="5666" y="345"/>
                  <a:pt x="5666" y="345"/>
                  <a:pt x="5666" y="345"/>
                </a:cubicBezTo>
                <a:cubicBezTo>
                  <a:pt x="5682" y="344"/>
                  <a:pt x="5682" y="344"/>
                  <a:pt x="5682" y="344"/>
                </a:cubicBezTo>
                <a:cubicBezTo>
                  <a:pt x="5696" y="344"/>
                  <a:pt x="5696" y="344"/>
                  <a:pt x="5696" y="344"/>
                </a:cubicBezTo>
                <a:cubicBezTo>
                  <a:pt x="5708" y="342"/>
                  <a:pt x="5708" y="342"/>
                  <a:pt x="5708" y="342"/>
                </a:cubicBezTo>
                <a:cubicBezTo>
                  <a:pt x="5725" y="349"/>
                  <a:pt x="5725" y="349"/>
                  <a:pt x="5725" y="349"/>
                </a:cubicBezTo>
                <a:cubicBezTo>
                  <a:pt x="5725" y="349"/>
                  <a:pt x="5762" y="352"/>
                  <a:pt x="5765" y="351"/>
                </a:cubicBezTo>
                <a:cubicBezTo>
                  <a:pt x="5768" y="350"/>
                  <a:pt x="5784" y="347"/>
                  <a:pt x="5786" y="344"/>
                </a:cubicBezTo>
                <a:cubicBezTo>
                  <a:pt x="5788" y="341"/>
                  <a:pt x="5795" y="341"/>
                  <a:pt x="5795" y="341"/>
                </a:cubicBezTo>
                <a:cubicBezTo>
                  <a:pt x="5813" y="340"/>
                  <a:pt x="5813" y="340"/>
                  <a:pt x="5813" y="340"/>
                </a:cubicBezTo>
                <a:cubicBezTo>
                  <a:pt x="5823" y="339"/>
                  <a:pt x="5823" y="339"/>
                  <a:pt x="5823" y="339"/>
                </a:cubicBezTo>
                <a:cubicBezTo>
                  <a:pt x="5831" y="343"/>
                  <a:pt x="5831" y="343"/>
                  <a:pt x="5831" y="343"/>
                </a:cubicBezTo>
                <a:cubicBezTo>
                  <a:pt x="5837" y="342"/>
                  <a:pt x="5837" y="342"/>
                  <a:pt x="5837" y="342"/>
                </a:cubicBezTo>
                <a:cubicBezTo>
                  <a:pt x="5852" y="339"/>
                  <a:pt x="5852" y="339"/>
                  <a:pt x="5852" y="339"/>
                </a:cubicBezTo>
                <a:cubicBezTo>
                  <a:pt x="5859" y="339"/>
                  <a:pt x="5859" y="339"/>
                  <a:pt x="5859" y="339"/>
                </a:cubicBezTo>
                <a:cubicBezTo>
                  <a:pt x="5869" y="341"/>
                  <a:pt x="5869" y="341"/>
                  <a:pt x="5869" y="341"/>
                </a:cubicBezTo>
                <a:cubicBezTo>
                  <a:pt x="5882" y="342"/>
                  <a:pt x="5882" y="342"/>
                  <a:pt x="5882" y="342"/>
                </a:cubicBezTo>
                <a:cubicBezTo>
                  <a:pt x="5897" y="339"/>
                  <a:pt x="5897" y="339"/>
                  <a:pt x="5897" y="339"/>
                </a:cubicBezTo>
                <a:cubicBezTo>
                  <a:pt x="5904" y="337"/>
                  <a:pt x="5904" y="337"/>
                  <a:pt x="5904" y="337"/>
                </a:cubicBezTo>
                <a:cubicBezTo>
                  <a:pt x="5911" y="339"/>
                  <a:pt x="5911" y="339"/>
                  <a:pt x="5911" y="339"/>
                </a:cubicBezTo>
                <a:cubicBezTo>
                  <a:pt x="5936" y="335"/>
                  <a:pt x="5936" y="335"/>
                  <a:pt x="5936" y="335"/>
                </a:cubicBezTo>
                <a:cubicBezTo>
                  <a:pt x="5948" y="335"/>
                  <a:pt x="5948" y="335"/>
                  <a:pt x="5948" y="335"/>
                </a:cubicBezTo>
                <a:cubicBezTo>
                  <a:pt x="5953" y="342"/>
                  <a:pt x="5953" y="342"/>
                  <a:pt x="5953" y="342"/>
                </a:cubicBezTo>
                <a:cubicBezTo>
                  <a:pt x="5951" y="348"/>
                  <a:pt x="5951" y="348"/>
                  <a:pt x="5951" y="348"/>
                </a:cubicBezTo>
                <a:cubicBezTo>
                  <a:pt x="5931" y="352"/>
                  <a:pt x="5931" y="352"/>
                  <a:pt x="5931" y="352"/>
                </a:cubicBezTo>
                <a:cubicBezTo>
                  <a:pt x="5930" y="356"/>
                  <a:pt x="5930" y="356"/>
                  <a:pt x="5930" y="356"/>
                </a:cubicBezTo>
                <a:cubicBezTo>
                  <a:pt x="5938" y="359"/>
                  <a:pt x="5938" y="359"/>
                  <a:pt x="5938" y="359"/>
                </a:cubicBezTo>
                <a:cubicBezTo>
                  <a:pt x="5958" y="355"/>
                  <a:pt x="5958" y="355"/>
                  <a:pt x="5958" y="355"/>
                </a:cubicBezTo>
                <a:cubicBezTo>
                  <a:pt x="5978" y="355"/>
                  <a:pt x="5978" y="355"/>
                  <a:pt x="5978" y="355"/>
                </a:cubicBezTo>
                <a:cubicBezTo>
                  <a:pt x="5996" y="352"/>
                  <a:pt x="5996" y="352"/>
                  <a:pt x="5996" y="352"/>
                </a:cubicBezTo>
                <a:cubicBezTo>
                  <a:pt x="6022" y="348"/>
                  <a:pt x="6022" y="348"/>
                  <a:pt x="6022" y="348"/>
                </a:cubicBezTo>
                <a:cubicBezTo>
                  <a:pt x="6044" y="342"/>
                  <a:pt x="6044" y="342"/>
                  <a:pt x="6044" y="342"/>
                </a:cubicBezTo>
                <a:cubicBezTo>
                  <a:pt x="6065" y="337"/>
                  <a:pt x="6065" y="337"/>
                  <a:pt x="6065" y="337"/>
                </a:cubicBezTo>
                <a:cubicBezTo>
                  <a:pt x="6083" y="335"/>
                  <a:pt x="6083" y="335"/>
                  <a:pt x="6083" y="335"/>
                </a:cubicBezTo>
                <a:cubicBezTo>
                  <a:pt x="6099" y="330"/>
                  <a:pt x="6099" y="330"/>
                  <a:pt x="6099" y="330"/>
                </a:cubicBezTo>
                <a:cubicBezTo>
                  <a:pt x="6107" y="324"/>
                  <a:pt x="6107" y="324"/>
                  <a:pt x="6107" y="324"/>
                </a:cubicBezTo>
                <a:cubicBezTo>
                  <a:pt x="6100" y="314"/>
                  <a:pt x="6100" y="314"/>
                  <a:pt x="6100" y="314"/>
                </a:cubicBezTo>
                <a:cubicBezTo>
                  <a:pt x="6084" y="318"/>
                  <a:pt x="6084" y="318"/>
                  <a:pt x="6084" y="318"/>
                </a:cubicBezTo>
                <a:cubicBezTo>
                  <a:pt x="6065" y="323"/>
                  <a:pt x="6065" y="323"/>
                  <a:pt x="6065" y="323"/>
                </a:cubicBezTo>
                <a:cubicBezTo>
                  <a:pt x="6061" y="318"/>
                  <a:pt x="6061" y="318"/>
                  <a:pt x="6061" y="318"/>
                </a:cubicBezTo>
                <a:cubicBezTo>
                  <a:pt x="6059" y="313"/>
                  <a:pt x="6059" y="313"/>
                  <a:pt x="6059" y="313"/>
                </a:cubicBezTo>
                <a:cubicBezTo>
                  <a:pt x="6073" y="305"/>
                  <a:pt x="6073" y="305"/>
                  <a:pt x="6073" y="305"/>
                </a:cubicBezTo>
                <a:cubicBezTo>
                  <a:pt x="6084" y="294"/>
                  <a:pt x="6084" y="294"/>
                  <a:pt x="6084" y="294"/>
                </a:cubicBezTo>
                <a:cubicBezTo>
                  <a:pt x="6105" y="292"/>
                  <a:pt x="6105" y="292"/>
                  <a:pt x="6105" y="292"/>
                </a:cubicBezTo>
                <a:cubicBezTo>
                  <a:pt x="6131" y="292"/>
                  <a:pt x="6131" y="292"/>
                  <a:pt x="6131" y="292"/>
                </a:cubicBezTo>
                <a:cubicBezTo>
                  <a:pt x="6145" y="287"/>
                  <a:pt x="6145" y="287"/>
                  <a:pt x="6145" y="287"/>
                </a:cubicBezTo>
                <a:cubicBezTo>
                  <a:pt x="6151" y="275"/>
                  <a:pt x="6151" y="275"/>
                  <a:pt x="6151" y="275"/>
                </a:cubicBezTo>
                <a:cubicBezTo>
                  <a:pt x="6151" y="271"/>
                  <a:pt x="6151" y="271"/>
                  <a:pt x="6151" y="271"/>
                </a:cubicBezTo>
                <a:cubicBezTo>
                  <a:pt x="6152" y="260"/>
                  <a:pt x="6152" y="260"/>
                  <a:pt x="6152" y="260"/>
                </a:cubicBezTo>
                <a:cubicBezTo>
                  <a:pt x="6168" y="260"/>
                  <a:pt x="6168" y="260"/>
                  <a:pt x="6168" y="260"/>
                </a:cubicBezTo>
                <a:cubicBezTo>
                  <a:pt x="6192" y="266"/>
                  <a:pt x="6192" y="266"/>
                  <a:pt x="6192" y="266"/>
                </a:cubicBezTo>
                <a:cubicBezTo>
                  <a:pt x="6231" y="264"/>
                  <a:pt x="6231" y="264"/>
                  <a:pt x="6231" y="264"/>
                </a:cubicBezTo>
                <a:cubicBezTo>
                  <a:pt x="6262" y="259"/>
                  <a:pt x="6262" y="259"/>
                  <a:pt x="6262" y="259"/>
                </a:cubicBezTo>
                <a:cubicBezTo>
                  <a:pt x="6276" y="252"/>
                  <a:pt x="6276" y="252"/>
                  <a:pt x="6276" y="252"/>
                </a:cubicBezTo>
                <a:cubicBezTo>
                  <a:pt x="6293" y="242"/>
                  <a:pt x="6293" y="242"/>
                  <a:pt x="6293" y="242"/>
                </a:cubicBezTo>
                <a:cubicBezTo>
                  <a:pt x="6301" y="234"/>
                  <a:pt x="6301" y="234"/>
                  <a:pt x="6301" y="234"/>
                </a:cubicBezTo>
                <a:cubicBezTo>
                  <a:pt x="6316" y="232"/>
                  <a:pt x="6316" y="232"/>
                  <a:pt x="6316" y="232"/>
                </a:cubicBezTo>
                <a:cubicBezTo>
                  <a:pt x="6337" y="232"/>
                  <a:pt x="6337" y="232"/>
                  <a:pt x="6337" y="232"/>
                </a:cubicBezTo>
                <a:cubicBezTo>
                  <a:pt x="6351" y="222"/>
                  <a:pt x="6351" y="222"/>
                  <a:pt x="6351" y="222"/>
                </a:cubicBezTo>
                <a:cubicBezTo>
                  <a:pt x="6350" y="215"/>
                  <a:pt x="6350" y="215"/>
                  <a:pt x="6350" y="215"/>
                </a:cubicBezTo>
                <a:cubicBezTo>
                  <a:pt x="6337" y="214"/>
                  <a:pt x="6337" y="214"/>
                  <a:pt x="6337" y="214"/>
                </a:cubicBezTo>
                <a:cubicBezTo>
                  <a:pt x="6312" y="213"/>
                  <a:pt x="6312" y="213"/>
                  <a:pt x="6312" y="213"/>
                </a:cubicBezTo>
                <a:cubicBezTo>
                  <a:pt x="6311" y="207"/>
                  <a:pt x="6311" y="207"/>
                  <a:pt x="6311" y="207"/>
                </a:cubicBezTo>
                <a:cubicBezTo>
                  <a:pt x="6322" y="207"/>
                  <a:pt x="6322" y="207"/>
                  <a:pt x="6322" y="207"/>
                </a:cubicBezTo>
                <a:cubicBezTo>
                  <a:pt x="6348" y="207"/>
                  <a:pt x="6348" y="207"/>
                  <a:pt x="6348" y="207"/>
                </a:cubicBezTo>
                <a:cubicBezTo>
                  <a:pt x="6367" y="207"/>
                  <a:pt x="6367" y="207"/>
                  <a:pt x="6367" y="207"/>
                </a:cubicBezTo>
                <a:cubicBezTo>
                  <a:pt x="6375" y="203"/>
                  <a:pt x="6375" y="203"/>
                  <a:pt x="6375" y="203"/>
                </a:cubicBezTo>
                <a:cubicBezTo>
                  <a:pt x="6369" y="195"/>
                  <a:pt x="6369" y="195"/>
                  <a:pt x="6369" y="195"/>
                </a:cubicBezTo>
                <a:cubicBezTo>
                  <a:pt x="6356" y="193"/>
                  <a:pt x="6356" y="193"/>
                  <a:pt x="6356" y="193"/>
                </a:cubicBezTo>
                <a:cubicBezTo>
                  <a:pt x="6329" y="194"/>
                  <a:pt x="6329" y="194"/>
                  <a:pt x="6329" y="194"/>
                </a:cubicBezTo>
                <a:cubicBezTo>
                  <a:pt x="6315" y="195"/>
                  <a:pt x="6315" y="195"/>
                  <a:pt x="6315" y="195"/>
                </a:cubicBezTo>
                <a:cubicBezTo>
                  <a:pt x="6311" y="190"/>
                  <a:pt x="6311" y="190"/>
                  <a:pt x="6311" y="190"/>
                </a:cubicBezTo>
                <a:cubicBezTo>
                  <a:pt x="6321" y="188"/>
                  <a:pt x="6321" y="188"/>
                  <a:pt x="6321" y="188"/>
                </a:cubicBezTo>
                <a:cubicBezTo>
                  <a:pt x="6352" y="186"/>
                  <a:pt x="6352" y="186"/>
                  <a:pt x="6352" y="186"/>
                </a:cubicBezTo>
                <a:cubicBezTo>
                  <a:pt x="6380" y="184"/>
                  <a:pt x="6380" y="184"/>
                  <a:pt x="6380" y="184"/>
                </a:cubicBezTo>
                <a:cubicBezTo>
                  <a:pt x="6413" y="186"/>
                  <a:pt x="6413" y="186"/>
                  <a:pt x="6413" y="186"/>
                </a:cubicBezTo>
                <a:cubicBezTo>
                  <a:pt x="6428" y="185"/>
                  <a:pt x="6428" y="185"/>
                  <a:pt x="6428" y="185"/>
                </a:cubicBezTo>
                <a:cubicBezTo>
                  <a:pt x="6444" y="180"/>
                  <a:pt x="6444" y="180"/>
                  <a:pt x="6444" y="180"/>
                </a:cubicBezTo>
                <a:cubicBezTo>
                  <a:pt x="6453" y="169"/>
                  <a:pt x="6453" y="169"/>
                  <a:pt x="6453" y="169"/>
                </a:cubicBezTo>
                <a:cubicBezTo>
                  <a:pt x="6459" y="164"/>
                  <a:pt x="6459" y="164"/>
                  <a:pt x="6459" y="164"/>
                </a:cubicBezTo>
                <a:cubicBezTo>
                  <a:pt x="6473" y="164"/>
                  <a:pt x="6473" y="164"/>
                  <a:pt x="6473" y="164"/>
                </a:cubicBezTo>
                <a:cubicBezTo>
                  <a:pt x="6486" y="171"/>
                  <a:pt x="6486" y="171"/>
                  <a:pt x="6486" y="171"/>
                </a:cubicBezTo>
                <a:cubicBezTo>
                  <a:pt x="6512" y="172"/>
                  <a:pt x="6512" y="172"/>
                  <a:pt x="6512" y="172"/>
                </a:cubicBezTo>
                <a:cubicBezTo>
                  <a:pt x="6548" y="166"/>
                  <a:pt x="6548" y="166"/>
                  <a:pt x="6548" y="166"/>
                </a:cubicBezTo>
                <a:cubicBezTo>
                  <a:pt x="6573" y="157"/>
                  <a:pt x="6573" y="157"/>
                  <a:pt x="6573" y="157"/>
                </a:cubicBezTo>
                <a:cubicBezTo>
                  <a:pt x="6598" y="145"/>
                  <a:pt x="6598" y="145"/>
                  <a:pt x="6598" y="145"/>
                </a:cubicBezTo>
                <a:cubicBezTo>
                  <a:pt x="6626" y="135"/>
                  <a:pt x="6626" y="135"/>
                  <a:pt x="6626" y="135"/>
                </a:cubicBezTo>
                <a:cubicBezTo>
                  <a:pt x="6654" y="132"/>
                  <a:pt x="6654" y="132"/>
                  <a:pt x="6654" y="132"/>
                </a:cubicBezTo>
                <a:cubicBezTo>
                  <a:pt x="6710" y="125"/>
                  <a:pt x="6710" y="125"/>
                  <a:pt x="6710" y="125"/>
                </a:cubicBezTo>
                <a:cubicBezTo>
                  <a:pt x="6762" y="112"/>
                  <a:pt x="6762" y="112"/>
                  <a:pt x="6762" y="112"/>
                </a:cubicBezTo>
                <a:cubicBezTo>
                  <a:pt x="6810" y="100"/>
                  <a:pt x="6810" y="100"/>
                  <a:pt x="6810" y="100"/>
                </a:cubicBezTo>
                <a:cubicBezTo>
                  <a:pt x="6845" y="98"/>
                  <a:pt x="6845" y="98"/>
                  <a:pt x="6845" y="98"/>
                </a:cubicBezTo>
                <a:cubicBezTo>
                  <a:pt x="6884" y="95"/>
                  <a:pt x="6884" y="95"/>
                  <a:pt x="6884" y="95"/>
                </a:cubicBezTo>
                <a:cubicBezTo>
                  <a:pt x="6898" y="89"/>
                  <a:pt x="6898" y="89"/>
                  <a:pt x="6898" y="89"/>
                </a:cubicBezTo>
                <a:cubicBezTo>
                  <a:pt x="6899" y="82"/>
                  <a:pt x="6899" y="82"/>
                  <a:pt x="6899" y="82"/>
                </a:cubicBezTo>
                <a:cubicBezTo>
                  <a:pt x="6886" y="82"/>
                  <a:pt x="6886" y="82"/>
                  <a:pt x="6886" y="82"/>
                </a:cubicBezTo>
                <a:cubicBezTo>
                  <a:pt x="6862" y="81"/>
                  <a:pt x="6862" y="81"/>
                  <a:pt x="6862" y="81"/>
                </a:cubicBezTo>
                <a:cubicBezTo>
                  <a:pt x="6827" y="85"/>
                  <a:pt x="6827" y="85"/>
                  <a:pt x="6827" y="85"/>
                </a:cubicBezTo>
                <a:cubicBezTo>
                  <a:pt x="6817" y="84"/>
                  <a:pt x="6817" y="84"/>
                  <a:pt x="6817" y="84"/>
                </a:cubicBezTo>
                <a:cubicBezTo>
                  <a:pt x="6818" y="76"/>
                  <a:pt x="6818" y="76"/>
                  <a:pt x="6818" y="76"/>
                </a:cubicBezTo>
                <a:cubicBezTo>
                  <a:pt x="6825" y="76"/>
                  <a:pt x="6825" y="76"/>
                  <a:pt x="6825" y="76"/>
                </a:cubicBezTo>
                <a:cubicBezTo>
                  <a:pt x="6892" y="72"/>
                  <a:pt x="6892" y="72"/>
                  <a:pt x="6892" y="72"/>
                </a:cubicBezTo>
                <a:cubicBezTo>
                  <a:pt x="6948" y="64"/>
                  <a:pt x="6948" y="64"/>
                  <a:pt x="6948" y="64"/>
                </a:cubicBezTo>
                <a:cubicBezTo>
                  <a:pt x="7020" y="51"/>
                  <a:pt x="7020" y="51"/>
                  <a:pt x="7020" y="51"/>
                </a:cubicBezTo>
                <a:cubicBezTo>
                  <a:pt x="7056" y="47"/>
                  <a:pt x="7056" y="47"/>
                  <a:pt x="7056" y="47"/>
                </a:cubicBezTo>
                <a:cubicBezTo>
                  <a:pt x="7062" y="42"/>
                  <a:pt x="7062" y="42"/>
                  <a:pt x="7062" y="42"/>
                </a:cubicBezTo>
                <a:cubicBezTo>
                  <a:pt x="7058" y="36"/>
                  <a:pt x="7058" y="36"/>
                  <a:pt x="7058" y="36"/>
                </a:cubicBezTo>
                <a:cubicBezTo>
                  <a:pt x="7040" y="31"/>
                  <a:pt x="7040" y="31"/>
                  <a:pt x="7040" y="31"/>
                </a:cubicBezTo>
                <a:cubicBezTo>
                  <a:pt x="7008" y="35"/>
                  <a:pt x="7008" y="35"/>
                  <a:pt x="7008" y="35"/>
                </a:cubicBezTo>
                <a:cubicBezTo>
                  <a:pt x="6987" y="24"/>
                  <a:pt x="6987" y="24"/>
                  <a:pt x="6987" y="24"/>
                </a:cubicBezTo>
                <a:cubicBezTo>
                  <a:pt x="6981" y="24"/>
                  <a:pt x="6981" y="24"/>
                  <a:pt x="6981" y="24"/>
                </a:cubicBezTo>
                <a:cubicBezTo>
                  <a:pt x="6944" y="24"/>
                  <a:pt x="6944" y="24"/>
                  <a:pt x="6944" y="24"/>
                </a:cubicBezTo>
                <a:cubicBezTo>
                  <a:pt x="6911" y="21"/>
                  <a:pt x="6911" y="21"/>
                  <a:pt x="6911" y="21"/>
                </a:cubicBezTo>
                <a:cubicBezTo>
                  <a:pt x="6882" y="24"/>
                  <a:pt x="6882" y="24"/>
                  <a:pt x="6882" y="24"/>
                </a:cubicBezTo>
                <a:cubicBezTo>
                  <a:pt x="6857" y="19"/>
                  <a:pt x="6857" y="19"/>
                  <a:pt x="6857" y="19"/>
                </a:cubicBezTo>
                <a:cubicBezTo>
                  <a:pt x="6805" y="16"/>
                  <a:pt x="6805" y="16"/>
                  <a:pt x="6805" y="16"/>
                </a:cubicBezTo>
                <a:cubicBezTo>
                  <a:pt x="6761" y="14"/>
                  <a:pt x="6761" y="14"/>
                  <a:pt x="6761" y="14"/>
                </a:cubicBezTo>
                <a:cubicBezTo>
                  <a:pt x="6728" y="14"/>
                  <a:pt x="6728" y="14"/>
                  <a:pt x="6728" y="14"/>
                </a:cubicBezTo>
                <a:cubicBezTo>
                  <a:pt x="6660" y="15"/>
                  <a:pt x="6660" y="15"/>
                  <a:pt x="6660" y="15"/>
                </a:cubicBezTo>
                <a:cubicBezTo>
                  <a:pt x="6623" y="19"/>
                  <a:pt x="6623" y="19"/>
                  <a:pt x="6623" y="19"/>
                </a:cubicBezTo>
                <a:cubicBezTo>
                  <a:pt x="6615" y="25"/>
                  <a:pt x="6615" y="25"/>
                  <a:pt x="6615" y="25"/>
                </a:cubicBezTo>
                <a:cubicBezTo>
                  <a:pt x="6590" y="21"/>
                  <a:pt x="6590" y="21"/>
                  <a:pt x="6590" y="21"/>
                </a:cubicBezTo>
                <a:cubicBezTo>
                  <a:pt x="6556" y="16"/>
                  <a:pt x="6556" y="16"/>
                  <a:pt x="6556" y="16"/>
                </a:cubicBezTo>
                <a:cubicBezTo>
                  <a:pt x="6495" y="16"/>
                  <a:pt x="6495" y="16"/>
                  <a:pt x="6495" y="16"/>
                </a:cubicBezTo>
                <a:cubicBezTo>
                  <a:pt x="6466" y="26"/>
                  <a:pt x="6466" y="26"/>
                  <a:pt x="6466" y="26"/>
                </a:cubicBezTo>
                <a:cubicBezTo>
                  <a:pt x="6429" y="23"/>
                  <a:pt x="6429" y="23"/>
                  <a:pt x="6429" y="23"/>
                </a:cubicBezTo>
                <a:cubicBezTo>
                  <a:pt x="6402" y="25"/>
                  <a:pt x="6402" y="25"/>
                  <a:pt x="6402" y="25"/>
                </a:cubicBezTo>
                <a:cubicBezTo>
                  <a:pt x="6371" y="26"/>
                  <a:pt x="6371" y="26"/>
                  <a:pt x="6371" y="26"/>
                </a:cubicBezTo>
                <a:cubicBezTo>
                  <a:pt x="6332" y="25"/>
                  <a:pt x="6332" y="25"/>
                  <a:pt x="6332" y="25"/>
                </a:cubicBezTo>
                <a:cubicBezTo>
                  <a:pt x="6310" y="36"/>
                  <a:pt x="6310" y="36"/>
                  <a:pt x="6310" y="36"/>
                </a:cubicBezTo>
                <a:cubicBezTo>
                  <a:pt x="6277" y="38"/>
                  <a:pt x="6277" y="38"/>
                  <a:pt x="6277" y="38"/>
                </a:cubicBezTo>
                <a:cubicBezTo>
                  <a:pt x="6256" y="45"/>
                  <a:pt x="6256" y="45"/>
                  <a:pt x="6256" y="45"/>
                </a:cubicBezTo>
                <a:cubicBezTo>
                  <a:pt x="6227" y="51"/>
                  <a:pt x="6227" y="51"/>
                  <a:pt x="6227" y="51"/>
                </a:cubicBezTo>
                <a:cubicBezTo>
                  <a:pt x="6212" y="54"/>
                  <a:pt x="6212" y="54"/>
                  <a:pt x="6212" y="54"/>
                </a:cubicBezTo>
                <a:cubicBezTo>
                  <a:pt x="6198" y="49"/>
                  <a:pt x="6198" y="49"/>
                  <a:pt x="6198" y="49"/>
                </a:cubicBezTo>
                <a:cubicBezTo>
                  <a:pt x="6160" y="46"/>
                  <a:pt x="6160" y="46"/>
                  <a:pt x="6160" y="46"/>
                </a:cubicBezTo>
                <a:cubicBezTo>
                  <a:pt x="6132" y="46"/>
                  <a:pt x="6132" y="46"/>
                  <a:pt x="6132" y="46"/>
                </a:cubicBezTo>
                <a:cubicBezTo>
                  <a:pt x="6121" y="52"/>
                  <a:pt x="6121" y="52"/>
                  <a:pt x="6121" y="52"/>
                </a:cubicBezTo>
                <a:cubicBezTo>
                  <a:pt x="6089" y="59"/>
                  <a:pt x="6089" y="59"/>
                  <a:pt x="6089" y="59"/>
                </a:cubicBezTo>
                <a:cubicBezTo>
                  <a:pt x="6053" y="60"/>
                  <a:pt x="6053" y="60"/>
                  <a:pt x="6053" y="60"/>
                </a:cubicBezTo>
                <a:cubicBezTo>
                  <a:pt x="5993" y="68"/>
                  <a:pt x="5993" y="68"/>
                  <a:pt x="5993" y="68"/>
                </a:cubicBezTo>
                <a:cubicBezTo>
                  <a:pt x="5931" y="71"/>
                  <a:pt x="5931" y="71"/>
                  <a:pt x="5931" y="71"/>
                </a:cubicBezTo>
                <a:cubicBezTo>
                  <a:pt x="5877" y="70"/>
                  <a:pt x="5877" y="70"/>
                  <a:pt x="5877" y="70"/>
                </a:cubicBezTo>
                <a:cubicBezTo>
                  <a:pt x="5843" y="72"/>
                  <a:pt x="5843" y="72"/>
                  <a:pt x="5843" y="72"/>
                </a:cubicBezTo>
                <a:cubicBezTo>
                  <a:pt x="5840" y="80"/>
                  <a:pt x="5840" y="80"/>
                  <a:pt x="5840" y="80"/>
                </a:cubicBezTo>
                <a:cubicBezTo>
                  <a:pt x="5857" y="83"/>
                  <a:pt x="5857" y="83"/>
                  <a:pt x="5857" y="83"/>
                </a:cubicBezTo>
                <a:cubicBezTo>
                  <a:pt x="5871" y="84"/>
                  <a:pt x="5871" y="84"/>
                  <a:pt x="5871" y="84"/>
                </a:cubicBezTo>
                <a:cubicBezTo>
                  <a:pt x="5874" y="96"/>
                  <a:pt x="5874" y="96"/>
                  <a:pt x="5874" y="96"/>
                </a:cubicBezTo>
                <a:cubicBezTo>
                  <a:pt x="5870" y="101"/>
                  <a:pt x="5870" y="101"/>
                  <a:pt x="5870" y="101"/>
                </a:cubicBezTo>
                <a:cubicBezTo>
                  <a:pt x="5878" y="109"/>
                  <a:pt x="5878" y="109"/>
                  <a:pt x="5878" y="109"/>
                </a:cubicBezTo>
                <a:cubicBezTo>
                  <a:pt x="5890" y="114"/>
                  <a:pt x="5890" y="114"/>
                  <a:pt x="5890" y="114"/>
                </a:cubicBezTo>
                <a:cubicBezTo>
                  <a:pt x="5912" y="119"/>
                  <a:pt x="5912" y="119"/>
                  <a:pt x="5912" y="119"/>
                </a:cubicBezTo>
                <a:cubicBezTo>
                  <a:pt x="5938" y="127"/>
                  <a:pt x="5938" y="127"/>
                  <a:pt x="5938" y="127"/>
                </a:cubicBezTo>
                <a:cubicBezTo>
                  <a:pt x="5938" y="127"/>
                  <a:pt x="5954" y="127"/>
                  <a:pt x="5962" y="124"/>
                </a:cubicBezTo>
                <a:cubicBezTo>
                  <a:pt x="5970" y="120"/>
                  <a:pt x="5983" y="126"/>
                  <a:pt x="5983" y="126"/>
                </a:cubicBezTo>
                <a:cubicBezTo>
                  <a:pt x="6030" y="130"/>
                  <a:pt x="6030" y="130"/>
                  <a:pt x="6030" y="130"/>
                </a:cubicBezTo>
                <a:cubicBezTo>
                  <a:pt x="6075" y="129"/>
                  <a:pt x="6075" y="129"/>
                  <a:pt x="6075" y="129"/>
                </a:cubicBezTo>
                <a:cubicBezTo>
                  <a:pt x="6092" y="126"/>
                  <a:pt x="6092" y="126"/>
                  <a:pt x="6092" y="126"/>
                </a:cubicBezTo>
                <a:cubicBezTo>
                  <a:pt x="6107" y="123"/>
                  <a:pt x="6107" y="123"/>
                  <a:pt x="6107" y="123"/>
                </a:cubicBezTo>
                <a:cubicBezTo>
                  <a:pt x="6115" y="130"/>
                  <a:pt x="6115" y="130"/>
                  <a:pt x="6115" y="130"/>
                </a:cubicBezTo>
                <a:cubicBezTo>
                  <a:pt x="6122" y="131"/>
                  <a:pt x="6122" y="131"/>
                  <a:pt x="6122" y="131"/>
                </a:cubicBezTo>
                <a:cubicBezTo>
                  <a:pt x="6160" y="132"/>
                  <a:pt x="6160" y="132"/>
                  <a:pt x="6160" y="132"/>
                </a:cubicBezTo>
                <a:cubicBezTo>
                  <a:pt x="6219" y="122"/>
                  <a:pt x="6219" y="122"/>
                  <a:pt x="6219" y="122"/>
                </a:cubicBezTo>
                <a:cubicBezTo>
                  <a:pt x="6269" y="116"/>
                  <a:pt x="6269" y="116"/>
                  <a:pt x="6269" y="116"/>
                </a:cubicBezTo>
                <a:cubicBezTo>
                  <a:pt x="6288" y="109"/>
                  <a:pt x="6288" y="109"/>
                  <a:pt x="6288" y="109"/>
                </a:cubicBezTo>
                <a:cubicBezTo>
                  <a:pt x="6296" y="105"/>
                  <a:pt x="6296" y="105"/>
                  <a:pt x="6296" y="105"/>
                </a:cubicBezTo>
                <a:cubicBezTo>
                  <a:pt x="6306" y="108"/>
                  <a:pt x="6306" y="108"/>
                  <a:pt x="6306" y="108"/>
                </a:cubicBezTo>
                <a:cubicBezTo>
                  <a:pt x="6304" y="116"/>
                  <a:pt x="6304" y="116"/>
                  <a:pt x="6304" y="116"/>
                </a:cubicBezTo>
                <a:cubicBezTo>
                  <a:pt x="6297" y="124"/>
                  <a:pt x="6297" y="124"/>
                  <a:pt x="6297" y="124"/>
                </a:cubicBezTo>
                <a:cubicBezTo>
                  <a:pt x="6281" y="124"/>
                  <a:pt x="6281" y="124"/>
                  <a:pt x="6281" y="124"/>
                </a:cubicBezTo>
                <a:cubicBezTo>
                  <a:pt x="6262" y="129"/>
                  <a:pt x="6262" y="129"/>
                  <a:pt x="6262" y="129"/>
                </a:cubicBezTo>
                <a:cubicBezTo>
                  <a:pt x="6229" y="138"/>
                  <a:pt x="6229" y="138"/>
                  <a:pt x="6229" y="138"/>
                </a:cubicBezTo>
                <a:cubicBezTo>
                  <a:pt x="6181" y="143"/>
                  <a:pt x="6181" y="143"/>
                  <a:pt x="6181" y="143"/>
                </a:cubicBezTo>
                <a:cubicBezTo>
                  <a:pt x="6137" y="144"/>
                  <a:pt x="6137" y="144"/>
                  <a:pt x="6137" y="144"/>
                </a:cubicBezTo>
                <a:cubicBezTo>
                  <a:pt x="6115" y="142"/>
                  <a:pt x="6115" y="142"/>
                  <a:pt x="6115" y="142"/>
                </a:cubicBezTo>
                <a:cubicBezTo>
                  <a:pt x="6110" y="146"/>
                  <a:pt x="6110" y="146"/>
                  <a:pt x="6110" y="146"/>
                </a:cubicBezTo>
                <a:cubicBezTo>
                  <a:pt x="6119" y="152"/>
                  <a:pt x="6119" y="152"/>
                  <a:pt x="6119" y="152"/>
                </a:cubicBezTo>
                <a:cubicBezTo>
                  <a:pt x="6127" y="155"/>
                  <a:pt x="6127" y="155"/>
                  <a:pt x="6127" y="155"/>
                </a:cubicBezTo>
                <a:cubicBezTo>
                  <a:pt x="6133" y="162"/>
                  <a:pt x="6133" y="162"/>
                  <a:pt x="6133" y="162"/>
                </a:cubicBezTo>
                <a:cubicBezTo>
                  <a:pt x="6127" y="171"/>
                  <a:pt x="6127" y="171"/>
                  <a:pt x="6127" y="171"/>
                </a:cubicBezTo>
                <a:cubicBezTo>
                  <a:pt x="6107" y="168"/>
                  <a:pt x="6107" y="168"/>
                  <a:pt x="6107" y="168"/>
                </a:cubicBezTo>
                <a:cubicBezTo>
                  <a:pt x="6107" y="168"/>
                  <a:pt x="6086" y="159"/>
                  <a:pt x="6083" y="156"/>
                </a:cubicBezTo>
                <a:cubicBezTo>
                  <a:pt x="6080" y="153"/>
                  <a:pt x="6068" y="146"/>
                  <a:pt x="6068" y="146"/>
                </a:cubicBezTo>
                <a:cubicBezTo>
                  <a:pt x="6044" y="143"/>
                  <a:pt x="6044" y="143"/>
                  <a:pt x="6044" y="143"/>
                </a:cubicBezTo>
                <a:cubicBezTo>
                  <a:pt x="6011" y="142"/>
                  <a:pt x="6011" y="142"/>
                  <a:pt x="6011" y="142"/>
                </a:cubicBezTo>
                <a:cubicBezTo>
                  <a:pt x="5975" y="142"/>
                  <a:pt x="5975" y="142"/>
                  <a:pt x="5975" y="142"/>
                </a:cubicBezTo>
                <a:cubicBezTo>
                  <a:pt x="5958" y="145"/>
                  <a:pt x="5958" y="145"/>
                  <a:pt x="5958" y="145"/>
                </a:cubicBezTo>
                <a:cubicBezTo>
                  <a:pt x="5939" y="160"/>
                  <a:pt x="5939" y="160"/>
                  <a:pt x="5939" y="160"/>
                </a:cubicBezTo>
                <a:cubicBezTo>
                  <a:pt x="5931" y="171"/>
                  <a:pt x="5931" y="171"/>
                  <a:pt x="5931" y="171"/>
                </a:cubicBezTo>
                <a:cubicBezTo>
                  <a:pt x="5916" y="180"/>
                  <a:pt x="5916" y="180"/>
                  <a:pt x="5916" y="180"/>
                </a:cubicBezTo>
                <a:cubicBezTo>
                  <a:pt x="5916" y="180"/>
                  <a:pt x="5904" y="179"/>
                  <a:pt x="5904" y="175"/>
                </a:cubicBezTo>
                <a:cubicBezTo>
                  <a:pt x="5904" y="172"/>
                  <a:pt x="5908" y="165"/>
                  <a:pt x="5908" y="165"/>
                </a:cubicBezTo>
                <a:cubicBezTo>
                  <a:pt x="5908" y="165"/>
                  <a:pt x="5919" y="154"/>
                  <a:pt x="5918" y="152"/>
                </a:cubicBezTo>
                <a:cubicBezTo>
                  <a:pt x="5918" y="149"/>
                  <a:pt x="5917" y="148"/>
                  <a:pt x="5917" y="148"/>
                </a:cubicBezTo>
                <a:cubicBezTo>
                  <a:pt x="5924" y="144"/>
                  <a:pt x="5924" y="144"/>
                  <a:pt x="5924" y="144"/>
                </a:cubicBezTo>
                <a:cubicBezTo>
                  <a:pt x="5921" y="134"/>
                  <a:pt x="5921" y="134"/>
                  <a:pt x="5921" y="134"/>
                </a:cubicBezTo>
                <a:cubicBezTo>
                  <a:pt x="5902" y="134"/>
                  <a:pt x="5902" y="134"/>
                  <a:pt x="5902" y="134"/>
                </a:cubicBezTo>
                <a:cubicBezTo>
                  <a:pt x="5888" y="141"/>
                  <a:pt x="5888" y="141"/>
                  <a:pt x="5888" y="141"/>
                </a:cubicBezTo>
                <a:cubicBezTo>
                  <a:pt x="5887" y="149"/>
                  <a:pt x="5887" y="149"/>
                  <a:pt x="5887" y="149"/>
                </a:cubicBezTo>
                <a:cubicBezTo>
                  <a:pt x="5861" y="148"/>
                  <a:pt x="5861" y="148"/>
                  <a:pt x="5861" y="148"/>
                </a:cubicBezTo>
                <a:cubicBezTo>
                  <a:pt x="5858" y="145"/>
                  <a:pt x="5858" y="145"/>
                  <a:pt x="5858" y="145"/>
                </a:cubicBezTo>
                <a:cubicBezTo>
                  <a:pt x="5856" y="141"/>
                  <a:pt x="5862" y="140"/>
                  <a:pt x="5862" y="140"/>
                </a:cubicBezTo>
                <a:cubicBezTo>
                  <a:pt x="5870" y="136"/>
                  <a:pt x="5870" y="136"/>
                  <a:pt x="5870" y="136"/>
                </a:cubicBezTo>
                <a:cubicBezTo>
                  <a:pt x="5870" y="131"/>
                  <a:pt x="5870" y="131"/>
                  <a:pt x="5870" y="131"/>
                </a:cubicBezTo>
                <a:cubicBezTo>
                  <a:pt x="5861" y="131"/>
                  <a:pt x="5861" y="131"/>
                  <a:pt x="5861" y="131"/>
                </a:cubicBezTo>
                <a:cubicBezTo>
                  <a:pt x="5831" y="129"/>
                  <a:pt x="5831" y="129"/>
                  <a:pt x="5831" y="129"/>
                </a:cubicBezTo>
                <a:cubicBezTo>
                  <a:pt x="5817" y="118"/>
                  <a:pt x="5817" y="118"/>
                  <a:pt x="5817" y="118"/>
                </a:cubicBezTo>
                <a:cubicBezTo>
                  <a:pt x="5803" y="103"/>
                  <a:pt x="5803" y="103"/>
                  <a:pt x="5803" y="103"/>
                </a:cubicBezTo>
                <a:cubicBezTo>
                  <a:pt x="5793" y="96"/>
                  <a:pt x="5793" y="96"/>
                  <a:pt x="5793" y="96"/>
                </a:cubicBezTo>
                <a:cubicBezTo>
                  <a:pt x="5764" y="91"/>
                  <a:pt x="5764" y="91"/>
                  <a:pt x="5764" y="91"/>
                </a:cubicBezTo>
                <a:cubicBezTo>
                  <a:pt x="5745" y="95"/>
                  <a:pt x="5745" y="95"/>
                  <a:pt x="5745" y="95"/>
                </a:cubicBezTo>
                <a:cubicBezTo>
                  <a:pt x="5735" y="103"/>
                  <a:pt x="5735" y="103"/>
                  <a:pt x="5735" y="103"/>
                </a:cubicBezTo>
                <a:cubicBezTo>
                  <a:pt x="5719" y="104"/>
                  <a:pt x="5719" y="104"/>
                  <a:pt x="5719" y="104"/>
                </a:cubicBezTo>
                <a:cubicBezTo>
                  <a:pt x="5699" y="108"/>
                  <a:pt x="5699" y="108"/>
                  <a:pt x="5699" y="108"/>
                </a:cubicBezTo>
                <a:cubicBezTo>
                  <a:pt x="5686" y="104"/>
                  <a:pt x="5686" y="104"/>
                  <a:pt x="5686" y="104"/>
                </a:cubicBezTo>
                <a:cubicBezTo>
                  <a:pt x="5669" y="106"/>
                  <a:pt x="5669" y="106"/>
                  <a:pt x="5669" y="106"/>
                </a:cubicBezTo>
                <a:cubicBezTo>
                  <a:pt x="5661" y="111"/>
                  <a:pt x="5661" y="111"/>
                  <a:pt x="5661" y="111"/>
                </a:cubicBezTo>
                <a:cubicBezTo>
                  <a:pt x="5670" y="118"/>
                  <a:pt x="5670" y="118"/>
                  <a:pt x="5670" y="118"/>
                </a:cubicBezTo>
                <a:cubicBezTo>
                  <a:pt x="5670" y="118"/>
                  <a:pt x="5664" y="125"/>
                  <a:pt x="5660" y="126"/>
                </a:cubicBezTo>
                <a:cubicBezTo>
                  <a:pt x="5657" y="127"/>
                  <a:pt x="5647" y="126"/>
                  <a:pt x="5647" y="126"/>
                </a:cubicBezTo>
                <a:cubicBezTo>
                  <a:pt x="5632" y="124"/>
                  <a:pt x="5632" y="124"/>
                  <a:pt x="5632" y="124"/>
                </a:cubicBezTo>
                <a:cubicBezTo>
                  <a:pt x="5632" y="124"/>
                  <a:pt x="5610" y="131"/>
                  <a:pt x="5607" y="131"/>
                </a:cubicBezTo>
                <a:cubicBezTo>
                  <a:pt x="5605" y="131"/>
                  <a:pt x="5583" y="150"/>
                  <a:pt x="5583" y="150"/>
                </a:cubicBezTo>
                <a:cubicBezTo>
                  <a:pt x="5567" y="149"/>
                  <a:pt x="5567" y="149"/>
                  <a:pt x="5567" y="149"/>
                </a:cubicBezTo>
                <a:cubicBezTo>
                  <a:pt x="5555" y="149"/>
                  <a:pt x="5555" y="149"/>
                  <a:pt x="5555" y="149"/>
                </a:cubicBezTo>
                <a:cubicBezTo>
                  <a:pt x="5541" y="158"/>
                  <a:pt x="5541" y="158"/>
                  <a:pt x="5541" y="158"/>
                </a:cubicBezTo>
                <a:cubicBezTo>
                  <a:pt x="5544" y="170"/>
                  <a:pt x="5544" y="170"/>
                  <a:pt x="5544" y="170"/>
                </a:cubicBezTo>
                <a:cubicBezTo>
                  <a:pt x="5543" y="180"/>
                  <a:pt x="5543" y="180"/>
                  <a:pt x="5543" y="180"/>
                </a:cubicBezTo>
                <a:cubicBezTo>
                  <a:pt x="5555" y="189"/>
                  <a:pt x="5555" y="189"/>
                  <a:pt x="5555" y="189"/>
                </a:cubicBezTo>
                <a:cubicBezTo>
                  <a:pt x="5571" y="190"/>
                  <a:pt x="5571" y="190"/>
                  <a:pt x="5571" y="190"/>
                </a:cubicBezTo>
                <a:cubicBezTo>
                  <a:pt x="5597" y="186"/>
                  <a:pt x="5597" y="186"/>
                  <a:pt x="5597" y="186"/>
                </a:cubicBezTo>
                <a:cubicBezTo>
                  <a:pt x="5624" y="182"/>
                  <a:pt x="5624" y="182"/>
                  <a:pt x="5624" y="182"/>
                </a:cubicBezTo>
                <a:cubicBezTo>
                  <a:pt x="5653" y="184"/>
                  <a:pt x="5653" y="184"/>
                  <a:pt x="5653" y="184"/>
                </a:cubicBezTo>
                <a:cubicBezTo>
                  <a:pt x="5667" y="185"/>
                  <a:pt x="5667" y="185"/>
                  <a:pt x="5667" y="185"/>
                </a:cubicBezTo>
                <a:cubicBezTo>
                  <a:pt x="5670" y="191"/>
                  <a:pt x="5670" y="191"/>
                  <a:pt x="5670" y="191"/>
                </a:cubicBezTo>
                <a:cubicBezTo>
                  <a:pt x="5669" y="199"/>
                  <a:pt x="5669" y="199"/>
                  <a:pt x="5669" y="199"/>
                </a:cubicBezTo>
                <a:cubicBezTo>
                  <a:pt x="5643" y="205"/>
                  <a:pt x="5643" y="205"/>
                  <a:pt x="5643" y="205"/>
                </a:cubicBezTo>
                <a:cubicBezTo>
                  <a:pt x="5617" y="204"/>
                  <a:pt x="5617" y="204"/>
                  <a:pt x="5617" y="204"/>
                </a:cubicBezTo>
                <a:cubicBezTo>
                  <a:pt x="5594" y="201"/>
                  <a:pt x="5594" y="201"/>
                  <a:pt x="5594" y="201"/>
                </a:cubicBezTo>
                <a:cubicBezTo>
                  <a:pt x="5577" y="201"/>
                  <a:pt x="5577" y="201"/>
                  <a:pt x="5577" y="201"/>
                </a:cubicBezTo>
                <a:cubicBezTo>
                  <a:pt x="5569" y="210"/>
                  <a:pt x="5569" y="210"/>
                  <a:pt x="5569" y="210"/>
                </a:cubicBezTo>
                <a:cubicBezTo>
                  <a:pt x="5575" y="217"/>
                  <a:pt x="5575" y="217"/>
                  <a:pt x="5575" y="217"/>
                </a:cubicBezTo>
                <a:cubicBezTo>
                  <a:pt x="5587" y="233"/>
                  <a:pt x="5587" y="233"/>
                  <a:pt x="5587" y="233"/>
                </a:cubicBezTo>
                <a:cubicBezTo>
                  <a:pt x="5601" y="240"/>
                  <a:pt x="5601" y="240"/>
                  <a:pt x="5601" y="240"/>
                </a:cubicBezTo>
                <a:cubicBezTo>
                  <a:pt x="5629" y="245"/>
                  <a:pt x="5629" y="245"/>
                  <a:pt x="5629" y="245"/>
                </a:cubicBezTo>
                <a:cubicBezTo>
                  <a:pt x="5656" y="245"/>
                  <a:pt x="5656" y="245"/>
                  <a:pt x="5656" y="245"/>
                </a:cubicBezTo>
                <a:cubicBezTo>
                  <a:pt x="5673" y="244"/>
                  <a:pt x="5673" y="244"/>
                  <a:pt x="5673" y="244"/>
                </a:cubicBezTo>
                <a:cubicBezTo>
                  <a:pt x="5685" y="247"/>
                  <a:pt x="5685" y="247"/>
                  <a:pt x="5685" y="247"/>
                </a:cubicBezTo>
                <a:cubicBezTo>
                  <a:pt x="5702" y="249"/>
                  <a:pt x="5702" y="249"/>
                  <a:pt x="5702" y="249"/>
                </a:cubicBezTo>
                <a:cubicBezTo>
                  <a:pt x="5707" y="246"/>
                  <a:pt x="5707" y="246"/>
                  <a:pt x="5707" y="246"/>
                </a:cubicBezTo>
                <a:cubicBezTo>
                  <a:pt x="5705" y="239"/>
                  <a:pt x="5705" y="239"/>
                  <a:pt x="5705" y="239"/>
                </a:cubicBezTo>
                <a:cubicBezTo>
                  <a:pt x="5701" y="228"/>
                  <a:pt x="5701" y="228"/>
                  <a:pt x="5701" y="228"/>
                </a:cubicBezTo>
                <a:cubicBezTo>
                  <a:pt x="5709" y="228"/>
                  <a:pt x="5709" y="228"/>
                  <a:pt x="5709" y="228"/>
                </a:cubicBezTo>
                <a:cubicBezTo>
                  <a:pt x="5715" y="235"/>
                  <a:pt x="5715" y="235"/>
                  <a:pt x="5715" y="235"/>
                </a:cubicBezTo>
                <a:cubicBezTo>
                  <a:pt x="5719" y="244"/>
                  <a:pt x="5719" y="244"/>
                  <a:pt x="5719" y="244"/>
                </a:cubicBezTo>
                <a:cubicBezTo>
                  <a:pt x="5729" y="248"/>
                  <a:pt x="5729" y="248"/>
                  <a:pt x="5729" y="248"/>
                </a:cubicBezTo>
                <a:cubicBezTo>
                  <a:pt x="5741" y="245"/>
                  <a:pt x="5741" y="245"/>
                  <a:pt x="5741" y="245"/>
                </a:cubicBezTo>
                <a:cubicBezTo>
                  <a:pt x="5755" y="233"/>
                  <a:pt x="5755" y="233"/>
                  <a:pt x="5755" y="233"/>
                </a:cubicBezTo>
                <a:cubicBezTo>
                  <a:pt x="5759" y="228"/>
                  <a:pt x="5759" y="228"/>
                  <a:pt x="5759" y="228"/>
                </a:cubicBezTo>
                <a:cubicBezTo>
                  <a:pt x="5766" y="228"/>
                  <a:pt x="5766" y="228"/>
                  <a:pt x="5766" y="228"/>
                </a:cubicBezTo>
                <a:cubicBezTo>
                  <a:pt x="5778" y="232"/>
                  <a:pt x="5778" y="232"/>
                  <a:pt x="5778" y="232"/>
                </a:cubicBezTo>
                <a:cubicBezTo>
                  <a:pt x="5788" y="231"/>
                  <a:pt x="5788" y="231"/>
                  <a:pt x="5788" y="231"/>
                </a:cubicBezTo>
                <a:cubicBezTo>
                  <a:pt x="5795" y="222"/>
                  <a:pt x="5795" y="222"/>
                  <a:pt x="5795" y="222"/>
                </a:cubicBezTo>
                <a:cubicBezTo>
                  <a:pt x="5797" y="217"/>
                  <a:pt x="5797" y="217"/>
                  <a:pt x="5797" y="217"/>
                </a:cubicBezTo>
                <a:cubicBezTo>
                  <a:pt x="5802" y="214"/>
                  <a:pt x="5802" y="214"/>
                  <a:pt x="5802" y="214"/>
                </a:cubicBezTo>
                <a:cubicBezTo>
                  <a:pt x="5811" y="220"/>
                  <a:pt x="5811" y="220"/>
                  <a:pt x="5811" y="220"/>
                </a:cubicBezTo>
                <a:cubicBezTo>
                  <a:pt x="5820" y="219"/>
                  <a:pt x="5820" y="219"/>
                  <a:pt x="5820" y="219"/>
                </a:cubicBezTo>
                <a:cubicBezTo>
                  <a:pt x="5859" y="209"/>
                  <a:pt x="5859" y="209"/>
                  <a:pt x="5859" y="209"/>
                </a:cubicBezTo>
                <a:cubicBezTo>
                  <a:pt x="5878" y="206"/>
                  <a:pt x="5878" y="206"/>
                  <a:pt x="5878" y="206"/>
                </a:cubicBezTo>
                <a:cubicBezTo>
                  <a:pt x="5898" y="204"/>
                  <a:pt x="5898" y="204"/>
                  <a:pt x="5898" y="204"/>
                </a:cubicBezTo>
                <a:cubicBezTo>
                  <a:pt x="5934" y="201"/>
                  <a:pt x="5934" y="201"/>
                  <a:pt x="5934" y="201"/>
                </a:cubicBezTo>
                <a:cubicBezTo>
                  <a:pt x="5951" y="195"/>
                  <a:pt x="5951" y="195"/>
                  <a:pt x="5951" y="195"/>
                </a:cubicBezTo>
                <a:cubicBezTo>
                  <a:pt x="5956" y="185"/>
                  <a:pt x="5956" y="185"/>
                  <a:pt x="5956" y="185"/>
                </a:cubicBezTo>
                <a:cubicBezTo>
                  <a:pt x="5957" y="172"/>
                  <a:pt x="5957" y="172"/>
                  <a:pt x="5957" y="172"/>
                </a:cubicBezTo>
                <a:cubicBezTo>
                  <a:pt x="5963" y="171"/>
                  <a:pt x="5963" y="171"/>
                  <a:pt x="5963" y="171"/>
                </a:cubicBezTo>
                <a:cubicBezTo>
                  <a:pt x="5975" y="173"/>
                  <a:pt x="5975" y="173"/>
                  <a:pt x="5975" y="173"/>
                </a:cubicBezTo>
                <a:cubicBezTo>
                  <a:pt x="5985" y="188"/>
                  <a:pt x="5985" y="188"/>
                  <a:pt x="5985" y="188"/>
                </a:cubicBezTo>
                <a:cubicBezTo>
                  <a:pt x="5992" y="199"/>
                  <a:pt x="5992" y="199"/>
                  <a:pt x="5992" y="199"/>
                </a:cubicBezTo>
                <a:cubicBezTo>
                  <a:pt x="6012" y="207"/>
                  <a:pt x="6012" y="207"/>
                  <a:pt x="6012" y="207"/>
                </a:cubicBezTo>
                <a:cubicBezTo>
                  <a:pt x="6013" y="220"/>
                  <a:pt x="6013" y="220"/>
                  <a:pt x="6013" y="220"/>
                </a:cubicBezTo>
                <a:cubicBezTo>
                  <a:pt x="5994" y="221"/>
                  <a:pt x="5994" y="221"/>
                  <a:pt x="5994" y="221"/>
                </a:cubicBezTo>
                <a:cubicBezTo>
                  <a:pt x="5977" y="216"/>
                  <a:pt x="5977" y="216"/>
                  <a:pt x="5977" y="216"/>
                </a:cubicBezTo>
                <a:cubicBezTo>
                  <a:pt x="5955" y="217"/>
                  <a:pt x="5955" y="217"/>
                  <a:pt x="5955" y="217"/>
                </a:cubicBezTo>
                <a:cubicBezTo>
                  <a:pt x="5931" y="219"/>
                  <a:pt x="5931" y="219"/>
                  <a:pt x="5931" y="219"/>
                </a:cubicBezTo>
                <a:cubicBezTo>
                  <a:pt x="5897" y="217"/>
                  <a:pt x="5897" y="217"/>
                  <a:pt x="5897" y="217"/>
                </a:cubicBezTo>
                <a:cubicBezTo>
                  <a:pt x="5877" y="217"/>
                  <a:pt x="5877" y="217"/>
                  <a:pt x="5877" y="217"/>
                </a:cubicBezTo>
                <a:cubicBezTo>
                  <a:pt x="5859" y="220"/>
                  <a:pt x="5859" y="220"/>
                  <a:pt x="5859" y="220"/>
                </a:cubicBezTo>
                <a:cubicBezTo>
                  <a:pt x="5840" y="225"/>
                  <a:pt x="5840" y="225"/>
                  <a:pt x="5840" y="225"/>
                </a:cubicBezTo>
                <a:cubicBezTo>
                  <a:pt x="5820" y="230"/>
                  <a:pt x="5820" y="230"/>
                  <a:pt x="5820" y="230"/>
                </a:cubicBezTo>
                <a:cubicBezTo>
                  <a:pt x="5803" y="236"/>
                  <a:pt x="5803" y="236"/>
                  <a:pt x="5803" y="236"/>
                </a:cubicBezTo>
                <a:cubicBezTo>
                  <a:pt x="5796" y="242"/>
                  <a:pt x="5796" y="242"/>
                  <a:pt x="5796" y="242"/>
                </a:cubicBezTo>
                <a:cubicBezTo>
                  <a:pt x="5805" y="249"/>
                  <a:pt x="5805" y="249"/>
                  <a:pt x="5805" y="249"/>
                </a:cubicBezTo>
                <a:cubicBezTo>
                  <a:pt x="5825" y="250"/>
                  <a:pt x="5825" y="250"/>
                  <a:pt x="5825" y="250"/>
                </a:cubicBezTo>
                <a:cubicBezTo>
                  <a:pt x="5836" y="256"/>
                  <a:pt x="5836" y="256"/>
                  <a:pt x="5836" y="256"/>
                </a:cubicBezTo>
                <a:cubicBezTo>
                  <a:pt x="5847" y="264"/>
                  <a:pt x="5847" y="264"/>
                  <a:pt x="5847" y="264"/>
                </a:cubicBezTo>
                <a:cubicBezTo>
                  <a:pt x="5853" y="274"/>
                  <a:pt x="5853" y="274"/>
                  <a:pt x="5853" y="274"/>
                </a:cubicBezTo>
                <a:cubicBezTo>
                  <a:pt x="5853" y="274"/>
                  <a:pt x="5866" y="277"/>
                  <a:pt x="5869" y="277"/>
                </a:cubicBezTo>
                <a:cubicBezTo>
                  <a:pt x="5871" y="277"/>
                  <a:pt x="5881" y="285"/>
                  <a:pt x="5881" y="285"/>
                </a:cubicBezTo>
                <a:cubicBezTo>
                  <a:pt x="5877" y="291"/>
                  <a:pt x="5877" y="291"/>
                  <a:pt x="5877" y="291"/>
                </a:cubicBezTo>
                <a:cubicBezTo>
                  <a:pt x="5857" y="292"/>
                  <a:pt x="5857" y="292"/>
                  <a:pt x="5857" y="292"/>
                </a:cubicBezTo>
                <a:cubicBezTo>
                  <a:pt x="5833" y="290"/>
                  <a:pt x="5833" y="290"/>
                  <a:pt x="5833" y="290"/>
                </a:cubicBezTo>
                <a:cubicBezTo>
                  <a:pt x="5818" y="287"/>
                  <a:pt x="5818" y="287"/>
                  <a:pt x="5818" y="287"/>
                </a:cubicBezTo>
                <a:cubicBezTo>
                  <a:pt x="5816" y="281"/>
                  <a:pt x="5816" y="281"/>
                  <a:pt x="5816" y="281"/>
                </a:cubicBezTo>
                <a:cubicBezTo>
                  <a:pt x="5815" y="274"/>
                  <a:pt x="5815" y="274"/>
                  <a:pt x="5815" y="274"/>
                </a:cubicBezTo>
                <a:cubicBezTo>
                  <a:pt x="5805" y="263"/>
                  <a:pt x="5805" y="263"/>
                  <a:pt x="5805" y="263"/>
                </a:cubicBezTo>
                <a:cubicBezTo>
                  <a:pt x="5790" y="261"/>
                  <a:pt x="5790" y="261"/>
                  <a:pt x="5790" y="261"/>
                </a:cubicBezTo>
                <a:cubicBezTo>
                  <a:pt x="5790" y="261"/>
                  <a:pt x="5763" y="260"/>
                  <a:pt x="5761" y="260"/>
                </a:cubicBezTo>
                <a:cubicBezTo>
                  <a:pt x="5758" y="259"/>
                  <a:pt x="5738" y="266"/>
                  <a:pt x="5738" y="266"/>
                </a:cubicBezTo>
                <a:cubicBezTo>
                  <a:pt x="5728" y="282"/>
                  <a:pt x="5728" y="282"/>
                  <a:pt x="5728" y="282"/>
                </a:cubicBezTo>
                <a:cubicBezTo>
                  <a:pt x="5734" y="291"/>
                  <a:pt x="5734" y="291"/>
                  <a:pt x="5734" y="291"/>
                </a:cubicBezTo>
                <a:cubicBezTo>
                  <a:pt x="5740" y="296"/>
                  <a:pt x="5740" y="296"/>
                  <a:pt x="5740" y="296"/>
                </a:cubicBezTo>
                <a:cubicBezTo>
                  <a:pt x="5734" y="301"/>
                  <a:pt x="5734" y="301"/>
                  <a:pt x="5734" y="301"/>
                </a:cubicBezTo>
                <a:lnTo>
                  <a:pt x="5729" y="306"/>
                </a:lnTo>
                <a:close/>
                <a:moveTo>
                  <a:pt x="6865" y="383"/>
                </a:moveTo>
                <a:cubicBezTo>
                  <a:pt x="6865" y="393"/>
                  <a:pt x="6865" y="393"/>
                  <a:pt x="6865" y="393"/>
                </a:cubicBezTo>
                <a:cubicBezTo>
                  <a:pt x="6851" y="397"/>
                  <a:pt x="6851" y="397"/>
                  <a:pt x="6851" y="397"/>
                </a:cubicBezTo>
                <a:cubicBezTo>
                  <a:pt x="6845" y="403"/>
                  <a:pt x="6845" y="403"/>
                  <a:pt x="6845" y="403"/>
                </a:cubicBezTo>
                <a:cubicBezTo>
                  <a:pt x="6851" y="418"/>
                  <a:pt x="6851" y="418"/>
                  <a:pt x="6851" y="418"/>
                </a:cubicBezTo>
                <a:cubicBezTo>
                  <a:pt x="6867" y="424"/>
                  <a:pt x="6867" y="424"/>
                  <a:pt x="6867" y="424"/>
                </a:cubicBezTo>
                <a:cubicBezTo>
                  <a:pt x="6884" y="442"/>
                  <a:pt x="6884" y="442"/>
                  <a:pt x="6884" y="442"/>
                </a:cubicBezTo>
                <a:cubicBezTo>
                  <a:pt x="6882" y="463"/>
                  <a:pt x="6882" y="463"/>
                  <a:pt x="6882" y="463"/>
                </a:cubicBezTo>
                <a:cubicBezTo>
                  <a:pt x="6860" y="465"/>
                  <a:pt x="6860" y="465"/>
                  <a:pt x="6860" y="465"/>
                </a:cubicBezTo>
                <a:cubicBezTo>
                  <a:pt x="6845" y="465"/>
                  <a:pt x="6845" y="465"/>
                  <a:pt x="6845" y="465"/>
                </a:cubicBezTo>
                <a:cubicBezTo>
                  <a:pt x="6845" y="472"/>
                  <a:pt x="6845" y="472"/>
                  <a:pt x="6845" y="472"/>
                </a:cubicBezTo>
                <a:cubicBezTo>
                  <a:pt x="6856" y="473"/>
                  <a:pt x="6856" y="473"/>
                  <a:pt x="6856" y="473"/>
                </a:cubicBezTo>
                <a:cubicBezTo>
                  <a:pt x="6873" y="471"/>
                  <a:pt x="6873" y="471"/>
                  <a:pt x="6873" y="471"/>
                </a:cubicBezTo>
                <a:cubicBezTo>
                  <a:pt x="6886" y="469"/>
                  <a:pt x="6886" y="469"/>
                  <a:pt x="6886" y="469"/>
                </a:cubicBezTo>
                <a:cubicBezTo>
                  <a:pt x="6902" y="473"/>
                  <a:pt x="6902" y="473"/>
                  <a:pt x="6902" y="473"/>
                </a:cubicBezTo>
                <a:cubicBezTo>
                  <a:pt x="6902" y="473"/>
                  <a:pt x="6904" y="487"/>
                  <a:pt x="6901" y="490"/>
                </a:cubicBezTo>
                <a:cubicBezTo>
                  <a:pt x="6899" y="492"/>
                  <a:pt x="6892" y="492"/>
                  <a:pt x="6892" y="492"/>
                </a:cubicBezTo>
                <a:cubicBezTo>
                  <a:pt x="6886" y="502"/>
                  <a:pt x="6886" y="502"/>
                  <a:pt x="6886" y="502"/>
                </a:cubicBezTo>
                <a:cubicBezTo>
                  <a:pt x="6894" y="505"/>
                  <a:pt x="6894" y="505"/>
                  <a:pt x="6894" y="505"/>
                </a:cubicBezTo>
                <a:cubicBezTo>
                  <a:pt x="6905" y="516"/>
                  <a:pt x="6905" y="516"/>
                  <a:pt x="6905" y="516"/>
                </a:cubicBezTo>
                <a:cubicBezTo>
                  <a:pt x="6892" y="526"/>
                  <a:pt x="6892" y="526"/>
                  <a:pt x="6892" y="526"/>
                </a:cubicBezTo>
                <a:cubicBezTo>
                  <a:pt x="6881" y="529"/>
                  <a:pt x="6881" y="529"/>
                  <a:pt x="6881" y="529"/>
                </a:cubicBezTo>
                <a:cubicBezTo>
                  <a:pt x="6878" y="536"/>
                  <a:pt x="6878" y="536"/>
                  <a:pt x="6878" y="536"/>
                </a:cubicBezTo>
                <a:cubicBezTo>
                  <a:pt x="6899" y="539"/>
                  <a:pt x="6899" y="539"/>
                  <a:pt x="6899" y="539"/>
                </a:cubicBezTo>
                <a:cubicBezTo>
                  <a:pt x="6917" y="539"/>
                  <a:pt x="6917" y="539"/>
                  <a:pt x="6917" y="539"/>
                </a:cubicBezTo>
                <a:cubicBezTo>
                  <a:pt x="6916" y="549"/>
                  <a:pt x="6916" y="549"/>
                  <a:pt x="6916" y="549"/>
                </a:cubicBezTo>
                <a:cubicBezTo>
                  <a:pt x="6899" y="554"/>
                  <a:pt x="6899" y="554"/>
                  <a:pt x="6899" y="554"/>
                </a:cubicBezTo>
                <a:cubicBezTo>
                  <a:pt x="6885" y="559"/>
                  <a:pt x="6885" y="559"/>
                  <a:pt x="6885" y="559"/>
                </a:cubicBezTo>
                <a:cubicBezTo>
                  <a:pt x="6872" y="566"/>
                  <a:pt x="6872" y="566"/>
                  <a:pt x="6872" y="566"/>
                </a:cubicBezTo>
                <a:cubicBezTo>
                  <a:pt x="6876" y="577"/>
                  <a:pt x="6876" y="577"/>
                  <a:pt x="6876" y="577"/>
                </a:cubicBezTo>
                <a:cubicBezTo>
                  <a:pt x="6859" y="585"/>
                  <a:pt x="6859" y="585"/>
                  <a:pt x="6859" y="585"/>
                </a:cubicBezTo>
                <a:cubicBezTo>
                  <a:pt x="6845" y="591"/>
                  <a:pt x="6845" y="591"/>
                  <a:pt x="6845" y="591"/>
                </a:cubicBezTo>
                <a:cubicBezTo>
                  <a:pt x="6848" y="599"/>
                  <a:pt x="6848" y="599"/>
                  <a:pt x="6848" y="599"/>
                </a:cubicBezTo>
                <a:cubicBezTo>
                  <a:pt x="6844" y="608"/>
                  <a:pt x="6844" y="608"/>
                  <a:pt x="6844" y="608"/>
                </a:cubicBezTo>
                <a:cubicBezTo>
                  <a:pt x="6832" y="610"/>
                  <a:pt x="6832" y="610"/>
                  <a:pt x="6832" y="610"/>
                </a:cubicBezTo>
                <a:cubicBezTo>
                  <a:pt x="6824" y="617"/>
                  <a:pt x="6824" y="617"/>
                  <a:pt x="6824" y="617"/>
                </a:cubicBezTo>
                <a:cubicBezTo>
                  <a:pt x="6830" y="627"/>
                  <a:pt x="6830" y="627"/>
                  <a:pt x="6830" y="627"/>
                </a:cubicBezTo>
                <a:cubicBezTo>
                  <a:pt x="6845" y="629"/>
                  <a:pt x="6845" y="629"/>
                  <a:pt x="6845" y="629"/>
                </a:cubicBezTo>
                <a:cubicBezTo>
                  <a:pt x="6855" y="634"/>
                  <a:pt x="6855" y="634"/>
                  <a:pt x="6855" y="634"/>
                </a:cubicBezTo>
                <a:cubicBezTo>
                  <a:pt x="6885" y="629"/>
                  <a:pt x="6885" y="629"/>
                  <a:pt x="6885" y="629"/>
                </a:cubicBezTo>
                <a:cubicBezTo>
                  <a:pt x="6899" y="621"/>
                  <a:pt x="6899" y="621"/>
                  <a:pt x="6899" y="621"/>
                </a:cubicBezTo>
                <a:cubicBezTo>
                  <a:pt x="6913" y="614"/>
                  <a:pt x="6913" y="614"/>
                  <a:pt x="6913" y="614"/>
                </a:cubicBezTo>
                <a:cubicBezTo>
                  <a:pt x="6924" y="614"/>
                  <a:pt x="6924" y="614"/>
                  <a:pt x="6924" y="614"/>
                </a:cubicBezTo>
                <a:cubicBezTo>
                  <a:pt x="6932" y="614"/>
                  <a:pt x="6932" y="614"/>
                  <a:pt x="6932" y="614"/>
                </a:cubicBezTo>
                <a:cubicBezTo>
                  <a:pt x="6937" y="627"/>
                  <a:pt x="6937" y="627"/>
                  <a:pt x="6937" y="627"/>
                </a:cubicBezTo>
                <a:cubicBezTo>
                  <a:pt x="6930" y="630"/>
                  <a:pt x="6930" y="630"/>
                  <a:pt x="6930" y="630"/>
                </a:cubicBezTo>
                <a:cubicBezTo>
                  <a:pt x="6919" y="636"/>
                  <a:pt x="6919" y="636"/>
                  <a:pt x="6919" y="636"/>
                </a:cubicBezTo>
                <a:cubicBezTo>
                  <a:pt x="6920" y="648"/>
                  <a:pt x="6920" y="648"/>
                  <a:pt x="6920" y="648"/>
                </a:cubicBezTo>
                <a:cubicBezTo>
                  <a:pt x="6942" y="642"/>
                  <a:pt x="6942" y="642"/>
                  <a:pt x="6942" y="642"/>
                </a:cubicBezTo>
                <a:cubicBezTo>
                  <a:pt x="6974" y="651"/>
                  <a:pt x="6974" y="651"/>
                  <a:pt x="6974" y="651"/>
                </a:cubicBezTo>
                <a:cubicBezTo>
                  <a:pt x="6985" y="655"/>
                  <a:pt x="6985" y="655"/>
                  <a:pt x="6985" y="655"/>
                </a:cubicBezTo>
                <a:cubicBezTo>
                  <a:pt x="7000" y="667"/>
                  <a:pt x="7000" y="667"/>
                  <a:pt x="7000" y="667"/>
                </a:cubicBezTo>
                <a:cubicBezTo>
                  <a:pt x="7000" y="667"/>
                  <a:pt x="7002" y="684"/>
                  <a:pt x="7000" y="688"/>
                </a:cubicBezTo>
                <a:cubicBezTo>
                  <a:pt x="6999" y="693"/>
                  <a:pt x="6989" y="690"/>
                  <a:pt x="6980" y="690"/>
                </a:cubicBezTo>
                <a:cubicBezTo>
                  <a:pt x="6972" y="690"/>
                  <a:pt x="6964" y="684"/>
                  <a:pt x="6964" y="684"/>
                </a:cubicBezTo>
                <a:cubicBezTo>
                  <a:pt x="6931" y="672"/>
                  <a:pt x="6931" y="672"/>
                  <a:pt x="6931" y="672"/>
                </a:cubicBezTo>
                <a:cubicBezTo>
                  <a:pt x="6906" y="668"/>
                  <a:pt x="6906" y="668"/>
                  <a:pt x="6906" y="668"/>
                </a:cubicBezTo>
                <a:cubicBezTo>
                  <a:pt x="6885" y="665"/>
                  <a:pt x="6885" y="665"/>
                  <a:pt x="6885" y="665"/>
                </a:cubicBezTo>
                <a:cubicBezTo>
                  <a:pt x="6864" y="662"/>
                  <a:pt x="6864" y="662"/>
                  <a:pt x="6864" y="662"/>
                </a:cubicBezTo>
                <a:cubicBezTo>
                  <a:pt x="6845" y="668"/>
                  <a:pt x="6845" y="668"/>
                  <a:pt x="6845" y="668"/>
                </a:cubicBezTo>
                <a:cubicBezTo>
                  <a:pt x="6844" y="681"/>
                  <a:pt x="6844" y="681"/>
                  <a:pt x="6844" y="681"/>
                </a:cubicBezTo>
                <a:cubicBezTo>
                  <a:pt x="6857" y="688"/>
                  <a:pt x="6857" y="688"/>
                  <a:pt x="6857" y="688"/>
                </a:cubicBezTo>
                <a:cubicBezTo>
                  <a:pt x="6868" y="693"/>
                  <a:pt x="6868" y="693"/>
                  <a:pt x="6868" y="693"/>
                </a:cubicBezTo>
                <a:cubicBezTo>
                  <a:pt x="6898" y="696"/>
                  <a:pt x="6898" y="696"/>
                  <a:pt x="6898" y="696"/>
                </a:cubicBezTo>
                <a:cubicBezTo>
                  <a:pt x="6921" y="707"/>
                  <a:pt x="6921" y="707"/>
                  <a:pt x="6921" y="707"/>
                </a:cubicBezTo>
                <a:cubicBezTo>
                  <a:pt x="6921" y="707"/>
                  <a:pt x="6928" y="708"/>
                  <a:pt x="6931" y="708"/>
                </a:cubicBezTo>
                <a:cubicBezTo>
                  <a:pt x="6933" y="708"/>
                  <a:pt x="6956" y="714"/>
                  <a:pt x="6956" y="714"/>
                </a:cubicBezTo>
                <a:cubicBezTo>
                  <a:pt x="6961" y="718"/>
                  <a:pt x="6961" y="718"/>
                  <a:pt x="6961" y="718"/>
                </a:cubicBezTo>
                <a:cubicBezTo>
                  <a:pt x="6956" y="726"/>
                  <a:pt x="6956" y="726"/>
                  <a:pt x="6956" y="726"/>
                </a:cubicBezTo>
                <a:cubicBezTo>
                  <a:pt x="6957" y="736"/>
                  <a:pt x="6957" y="736"/>
                  <a:pt x="6957" y="736"/>
                </a:cubicBezTo>
                <a:cubicBezTo>
                  <a:pt x="6964" y="740"/>
                  <a:pt x="6964" y="740"/>
                  <a:pt x="6964" y="740"/>
                </a:cubicBezTo>
                <a:cubicBezTo>
                  <a:pt x="6966" y="752"/>
                  <a:pt x="6966" y="752"/>
                  <a:pt x="6966" y="752"/>
                </a:cubicBezTo>
                <a:cubicBezTo>
                  <a:pt x="6951" y="764"/>
                  <a:pt x="6951" y="764"/>
                  <a:pt x="6951" y="764"/>
                </a:cubicBezTo>
                <a:cubicBezTo>
                  <a:pt x="6933" y="780"/>
                  <a:pt x="6933" y="780"/>
                  <a:pt x="6933" y="780"/>
                </a:cubicBezTo>
                <a:cubicBezTo>
                  <a:pt x="6926" y="795"/>
                  <a:pt x="6926" y="795"/>
                  <a:pt x="6926" y="795"/>
                </a:cubicBezTo>
                <a:cubicBezTo>
                  <a:pt x="6905" y="803"/>
                  <a:pt x="6905" y="803"/>
                  <a:pt x="6905" y="803"/>
                </a:cubicBezTo>
                <a:cubicBezTo>
                  <a:pt x="6882" y="802"/>
                  <a:pt x="6882" y="802"/>
                  <a:pt x="6882" y="802"/>
                </a:cubicBezTo>
                <a:cubicBezTo>
                  <a:pt x="6857" y="806"/>
                  <a:pt x="6857" y="806"/>
                  <a:pt x="6857" y="806"/>
                </a:cubicBezTo>
                <a:cubicBezTo>
                  <a:pt x="6838" y="809"/>
                  <a:pt x="6838" y="809"/>
                  <a:pt x="6838" y="809"/>
                </a:cubicBezTo>
                <a:cubicBezTo>
                  <a:pt x="6822" y="824"/>
                  <a:pt x="6822" y="824"/>
                  <a:pt x="6822" y="824"/>
                </a:cubicBezTo>
                <a:cubicBezTo>
                  <a:pt x="6819" y="839"/>
                  <a:pt x="6819" y="839"/>
                  <a:pt x="6819" y="839"/>
                </a:cubicBezTo>
                <a:cubicBezTo>
                  <a:pt x="6819" y="839"/>
                  <a:pt x="6806" y="840"/>
                  <a:pt x="6804" y="840"/>
                </a:cubicBezTo>
                <a:cubicBezTo>
                  <a:pt x="6801" y="840"/>
                  <a:pt x="6787" y="845"/>
                  <a:pt x="6784" y="847"/>
                </a:cubicBezTo>
                <a:cubicBezTo>
                  <a:pt x="6782" y="849"/>
                  <a:pt x="6766" y="864"/>
                  <a:pt x="6766" y="864"/>
                </a:cubicBezTo>
                <a:cubicBezTo>
                  <a:pt x="6766" y="864"/>
                  <a:pt x="6750" y="882"/>
                  <a:pt x="6748" y="885"/>
                </a:cubicBezTo>
                <a:cubicBezTo>
                  <a:pt x="6746" y="887"/>
                  <a:pt x="6752" y="904"/>
                  <a:pt x="6752" y="904"/>
                </a:cubicBezTo>
                <a:cubicBezTo>
                  <a:pt x="6766" y="904"/>
                  <a:pt x="6766" y="904"/>
                  <a:pt x="6766" y="904"/>
                </a:cubicBezTo>
                <a:cubicBezTo>
                  <a:pt x="6777" y="906"/>
                  <a:pt x="6777" y="906"/>
                  <a:pt x="6777" y="906"/>
                </a:cubicBezTo>
                <a:cubicBezTo>
                  <a:pt x="6773" y="918"/>
                  <a:pt x="6773" y="918"/>
                  <a:pt x="6773" y="918"/>
                </a:cubicBezTo>
                <a:cubicBezTo>
                  <a:pt x="6754" y="925"/>
                  <a:pt x="6754" y="925"/>
                  <a:pt x="6754" y="925"/>
                </a:cubicBezTo>
                <a:cubicBezTo>
                  <a:pt x="6736" y="937"/>
                  <a:pt x="6736" y="937"/>
                  <a:pt x="6736" y="937"/>
                </a:cubicBezTo>
                <a:cubicBezTo>
                  <a:pt x="6736" y="958"/>
                  <a:pt x="6736" y="958"/>
                  <a:pt x="6736" y="958"/>
                </a:cubicBezTo>
                <a:cubicBezTo>
                  <a:pt x="6736" y="974"/>
                  <a:pt x="6736" y="974"/>
                  <a:pt x="6736" y="974"/>
                </a:cubicBezTo>
                <a:cubicBezTo>
                  <a:pt x="6733" y="977"/>
                  <a:pt x="6733" y="977"/>
                  <a:pt x="6733" y="977"/>
                </a:cubicBezTo>
                <a:cubicBezTo>
                  <a:pt x="6733" y="985"/>
                  <a:pt x="6733" y="985"/>
                  <a:pt x="6733" y="985"/>
                </a:cubicBezTo>
                <a:cubicBezTo>
                  <a:pt x="6747" y="992"/>
                  <a:pt x="6747" y="992"/>
                  <a:pt x="6747" y="992"/>
                </a:cubicBezTo>
                <a:cubicBezTo>
                  <a:pt x="6761" y="1001"/>
                  <a:pt x="6761" y="1001"/>
                  <a:pt x="6761" y="1001"/>
                </a:cubicBezTo>
                <a:cubicBezTo>
                  <a:pt x="6761" y="1001"/>
                  <a:pt x="6767" y="1013"/>
                  <a:pt x="6767" y="1017"/>
                </a:cubicBezTo>
                <a:cubicBezTo>
                  <a:pt x="6767" y="1020"/>
                  <a:pt x="6763" y="1024"/>
                  <a:pt x="6761" y="1029"/>
                </a:cubicBezTo>
                <a:cubicBezTo>
                  <a:pt x="6759" y="1034"/>
                  <a:pt x="6759" y="1046"/>
                  <a:pt x="6759" y="1046"/>
                </a:cubicBezTo>
                <a:cubicBezTo>
                  <a:pt x="6752" y="1064"/>
                  <a:pt x="6752" y="1064"/>
                  <a:pt x="6752" y="1064"/>
                </a:cubicBezTo>
                <a:cubicBezTo>
                  <a:pt x="6752" y="1073"/>
                  <a:pt x="6752" y="1073"/>
                  <a:pt x="6752" y="1073"/>
                </a:cubicBezTo>
                <a:cubicBezTo>
                  <a:pt x="6752" y="1073"/>
                  <a:pt x="6761" y="1077"/>
                  <a:pt x="6765" y="1080"/>
                </a:cubicBezTo>
                <a:cubicBezTo>
                  <a:pt x="6770" y="1082"/>
                  <a:pt x="6765" y="1094"/>
                  <a:pt x="6762" y="1095"/>
                </a:cubicBezTo>
                <a:cubicBezTo>
                  <a:pt x="6758" y="1097"/>
                  <a:pt x="6756" y="1103"/>
                  <a:pt x="6756" y="1103"/>
                </a:cubicBezTo>
                <a:cubicBezTo>
                  <a:pt x="6756" y="1103"/>
                  <a:pt x="6756" y="1122"/>
                  <a:pt x="6756" y="1124"/>
                </a:cubicBezTo>
                <a:cubicBezTo>
                  <a:pt x="6755" y="1127"/>
                  <a:pt x="6757" y="1142"/>
                  <a:pt x="6757" y="1142"/>
                </a:cubicBezTo>
                <a:cubicBezTo>
                  <a:pt x="6772" y="1147"/>
                  <a:pt x="6772" y="1147"/>
                  <a:pt x="6772" y="1147"/>
                </a:cubicBezTo>
                <a:cubicBezTo>
                  <a:pt x="6784" y="1156"/>
                  <a:pt x="6784" y="1156"/>
                  <a:pt x="6784" y="1156"/>
                </a:cubicBezTo>
                <a:cubicBezTo>
                  <a:pt x="6782" y="1174"/>
                  <a:pt x="6782" y="1174"/>
                  <a:pt x="6782" y="1174"/>
                </a:cubicBezTo>
                <a:cubicBezTo>
                  <a:pt x="6782" y="1174"/>
                  <a:pt x="6778" y="1182"/>
                  <a:pt x="6777" y="1184"/>
                </a:cubicBezTo>
                <a:cubicBezTo>
                  <a:pt x="6776" y="1187"/>
                  <a:pt x="6785" y="1197"/>
                  <a:pt x="6785" y="1197"/>
                </a:cubicBezTo>
                <a:cubicBezTo>
                  <a:pt x="6796" y="1210"/>
                  <a:pt x="6796" y="1210"/>
                  <a:pt x="6796" y="1210"/>
                </a:cubicBezTo>
                <a:cubicBezTo>
                  <a:pt x="6803" y="1226"/>
                  <a:pt x="6803" y="1226"/>
                  <a:pt x="6803" y="1226"/>
                </a:cubicBezTo>
                <a:cubicBezTo>
                  <a:pt x="6807" y="1240"/>
                  <a:pt x="6807" y="1240"/>
                  <a:pt x="6807" y="1240"/>
                </a:cubicBezTo>
                <a:cubicBezTo>
                  <a:pt x="6808" y="1253"/>
                  <a:pt x="6808" y="1253"/>
                  <a:pt x="6808" y="1253"/>
                </a:cubicBezTo>
                <a:cubicBezTo>
                  <a:pt x="6819" y="1260"/>
                  <a:pt x="6819" y="1260"/>
                  <a:pt x="6819" y="1260"/>
                </a:cubicBezTo>
                <a:cubicBezTo>
                  <a:pt x="6833" y="1263"/>
                  <a:pt x="6833" y="1263"/>
                  <a:pt x="6833" y="1263"/>
                </a:cubicBezTo>
                <a:cubicBezTo>
                  <a:pt x="6837" y="1272"/>
                  <a:pt x="6837" y="1272"/>
                  <a:pt x="6837" y="1272"/>
                </a:cubicBezTo>
                <a:cubicBezTo>
                  <a:pt x="6830" y="1289"/>
                  <a:pt x="6830" y="1289"/>
                  <a:pt x="6830" y="1289"/>
                </a:cubicBezTo>
                <a:cubicBezTo>
                  <a:pt x="6830" y="1289"/>
                  <a:pt x="6848" y="1304"/>
                  <a:pt x="6853" y="1304"/>
                </a:cubicBezTo>
                <a:cubicBezTo>
                  <a:pt x="6858" y="1304"/>
                  <a:pt x="6868" y="1296"/>
                  <a:pt x="6868" y="1296"/>
                </a:cubicBezTo>
                <a:cubicBezTo>
                  <a:pt x="6886" y="1290"/>
                  <a:pt x="6886" y="1290"/>
                  <a:pt x="6886" y="1290"/>
                </a:cubicBezTo>
                <a:cubicBezTo>
                  <a:pt x="6902" y="1297"/>
                  <a:pt x="6902" y="1297"/>
                  <a:pt x="6902" y="1297"/>
                </a:cubicBezTo>
                <a:cubicBezTo>
                  <a:pt x="6902" y="1297"/>
                  <a:pt x="6918" y="1298"/>
                  <a:pt x="6922" y="1298"/>
                </a:cubicBezTo>
                <a:cubicBezTo>
                  <a:pt x="6926" y="1298"/>
                  <a:pt x="6939" y="1301"/>
                  <a:pt x="6939" y="1301"/>
                </a:cubicBezTo>
                <a:cubicBezTo>
                  <a:pt x="6952" y="1307"/>
                  <a:pt x="6952" y="1307"/>
                  <a:pt x="6952" y="1307"/>
                </a:cubicBezTo>
                <a:cubicBezTo>
                  <a:pt x="6968" y="1318"/>
                  <a:pt x="6968" y="1318"/>
                  <a:pt x="6968" y="1318"/>
                </a:cubicBezTo>
                <a:cubicBezTo>
                  <a:pt x="6962" y="1329"/>
                  <a:pt x="6962" y="1329"/>
                  <a:pt x="6962" y="1329"/>
                </a:cubicBezTo>
                <a:cubicBezTo>
                  <a:pt x="6976" y="1343"/>
                  <a:pt x="6976" y="1343"/>
                  <a:pt x="6976" y="1343"/>
                </a:cubicBezTo>
                <a:cubicBezTo>
                  <a:pt x="6996" y="1346"/>
                  <a:pt x="6996" y="1346"/>
                  <a:pt x="6996" y="1346"/>
                </a:cubicBezTo>
                <a:cubicBezTo>
                  <a:pt x="7008" y="1359"/>
                  <a:pt x="7008" y="1359"/>
                  <a:pt x="7008" y="1359"/>
                </a:cubicBezTo>
                <a:cubicBezTo>
                  <a:pt x="7036" y="1361"/>
                  <a:pt x="7036" y="1361"/>
                  <a:pt x="7036" y="1361"/>
                </a:cubicBezTo>
                <a:cubicBezTo>
                  <a:pt x="7036" y="1361"/>
                  <a:pt x="7042" y="1355"/>
                  <a:pt x="7044" y="1352"/>
                </a:cubicBezTo>
                <a:cubicBezTo>
                  <a:pt x="7046" y="1348"/>
                  <a:pt x="7062" y="1349"/>
                  <a:pt x="7065" y="1348"/>
                </a:cubicBezTo>
                <a:cubicBezTo>
                  <a:pt x="7068" y="1347"/>
                  <a:pt x="7078" y="1342"/>
                  <a:pt x="7078" y="1342"/>
                </a:cubicBezTo>
                <a:cubicBezTo>
                  <a:pt x="7078" y="1342"/>
                  <a:pt x="7080" y="1329"/>
                  <a:pt x="7080" y="1324"/>
                </a:cubicBezTo>
                <a:cubicBezTo>
                  <a:pt x="7080" y="1319"/>
                  <a:pt x="7090" y="1317"/>
                  <a:pt x="7090" y="1317"/>
                </a:cubicBezTo>
                <a:cubicBezTo>
                  <a:pt x="7090" y="1317"/>
                  <a:pt x="7102" y="1306"/>
                  <a:pt x="7103" y="1304"/>
                </a:cubicBezTo>
                <a:cubicBezTo>
                  <a:pt x="7104" y="1301"/>
                  <a:pt x="7111" y="1289"/>
                  <a:pt x="7113" y="1285"/>
                </a:cubicBezTo>
                <a:cubicBezTo>
                  <a:pt x="7115" y="1282"/>
                  <a:pt x="7124" y="1272"/>
                  <a:pt x="7124" y="1272"/>
                </a:cubicBezTo>
                <a:cubicBezTo>
                  <a:pt x="7135" y="1265"/>
                  <a:pt x="7135" y="1265"/>
                  <a:pt x="7135" y="1265"/>
                </a:cubicBezTo>
                <a:cubicBezTo>
                  <a:pt x="7135" y="1265"/>
                  <a:pt x="7143" y="1250"/>
                  <a:pt x="7145" y="1245"/>
                </a:cubicBezTo>
                <a:cubicBezTo>
                  <a:pt x="7147" y="1241"/>
                  <a:pt x="7158" y="1231"/>
                  <a:pt x="7158" y="1231"/>
                </a:cubicBezTo>
                <a:cubicBezTo>
                  <a:pt x="7170" y="1214"/>
                  <a:pt x="7170" y="1214"/>
                  <a:pt x="7170" y="1214"/>
                </a:cubicBezTo>
                <a:cubicBezTo>
                  <a:pt x="7176" y="1193"/>
                  <a:pt x="7176" y="1193"/>
                  <a:pt x="7176" y="1193"/>
                </a:cubicBezTo>
                <a:cubicBezTo>
                  <a:pt x="7170" y="1183"/>
                  <a:pt x="7170" y="1183"/>
                  <a:pt x="7170" y="1183"/>
                </a:cubicBezTo>
                <a:cubicBezTo>
                  <a:pt x="7170" y="1177"/>
                  <a:pt x="7170" y="1177"/>
                  <a:pt x="7170" y="1177"/>
                </a:cubicBezTo>
                <a:cubicBezTo>
                  <a:pt x="7184" y="1172"/>
                  <a:pt x="7184" y="1172"/>
                  <a:pt x="7184" y="1172"/>
                </a:cubicBezTo>
                <a:cubicBezTo>
                  <a:pt x="7203" y="1171"/>
                  <a:pt x="7203" y="1171"/>
                  <a:pt x="7203" y="1171"/>
                </a:cubicBezTo>
                <a:cubicBezTo>
                  <a:pt x="7217" y="1158"/>
                  <a:pt x="7217" y="1158"/>
                  <a:pt x="7217" y="1158"/>
                </a:cubicBezTo>
                <a:cubicBezTo>
                  <a:pt x="7227" y="1147"/>
                  <a:pt x="7227" y="1147"/>
                  <a:pt x="7227" y="1147"/>
                </a:cubicBezTo>
                <a:cubicBezTo>
                  <a:pt x="7241" y="1140"/>
                  <a:pt x="7241" y="1140"/>
                  <a:pt x="7241" y="1140"/>
                </a:cubicBezTo>
                <a:cubicBezTo>
                  <a:pt x="7257" y="1135"/>
                  <a:pt x="7257" y="1135"/>
                  <a:pt x="7257" y="1135"/>
                </a:cubicBezTo>
                <a:cubicBezTo>
                  <a:pt x="7267" y="1123"/>
                  <a:pt x="7267" y="1123"/>
                  <a:pt x="7267" y="1123"/>
                </a:cubicBezTo>
                <a:cubicBezTo>
                  <a:pt x="7276" y="1116"/>
                  <a:pt x="7276" y="1116"/>
                  <a:pt x="7276" y="1116"/>
                </a:cubicBezTo>
                <a:cubicBezTo>
                  <a:pt x="7282" y="1114"/>
                  <a:pt x="7282" y="1114"/>
                  <a:pt x="7282" y="1114"/>
                </a:cubicBezTo>
                <a:cubicBezTo>
                  <a:pt x="7289" y="1109"/>
                  <a:pt x="7289" y="1109"/>
                  <a:pt x="7289" y="1109"/>
                </a:cubicBezTo>
                <a:cubicBezTo>
                  <a:pt x="7301" y="1102"/>
                  <a:pt x="7301" y="1102"/>
                  <a:pt x="7301" y="1102"/>
                </a:cubicBezTo>
                <a:cubicBezTo>
                  <a:pt x="7299" y="1089"/>
                  <a:pt x="7299" y="1089"/>
                  <a:pt x="7299" y="1089"/>
                </a:cubicBezTo>
                <a:cubicBezTo>
                  <a:pt x="7290" y="1082"/>
                  <a:pt x="7290" y="1082"/>
                  <a:pt x="7290" y="1082"/>
                </a:cubicBezTo>
                <a:cubicBezTo>
                  <a:pt x="7271" y="1079"/>
                  <a:pt x="7271" y="1079"/>
                  <a:pt x="7271" y="1079"/>
                </a:cubicBezTo>
                <a:cubicBezTo>
                  <a:pt x="7271" y="1079"/>
                  <a:pt x="7262" y="1077"/>
                  <a:pt x="7260" y="1074"/>
                </a:cubicBezTo>
                <a:cubicBezTo>
                  <a:pt x="7258" y="1070"/>
                  <a:pt x="7259" y="1063"/>
                  <a:pt x="7259" y="1063"/>
                </a:cubicBezTo>
                <a:cubicBezTo>
                  <a:pt x="7291" y="1068"/>
                  <a:pt x="7291" y="1068"/>
                  <a:pt x="7291" y="1068"/>
                </a:cubicBezTo>
                <a:cubicBezTo>
                  <a:pt x="7306" y="1070"/>
                  <a:pt x="7306" y="1070"/>
                  <a:pt x="7306" y="1070"/>
                </a:cubicBezTo>
                <a:cubicBezTo>
                  <a:pt x="7317" y="1065"/>
                  <a:pt x="7317" y="1065"/>
                  <a:pt x="7317" y="1065"/>
                </a:cubicBezTo>
                <a:cubicBezTo>
                  <a:pt x="7325" y="1055"/>
                  <a:pt x="7325" y="1055"/>
                  <a:pt x="7325" y="1055"/>
                </a:cubicBezTo>
                <a:cubicBezTo>
                  <a:pt x="7318" y="1044"/>
                  <a:pt x="7318" y="1044"/>
                  <a:pt x="7318" y="1044"/>
                </a:cubicBezTo>
                <a:cubicBezTo>
                  <a:pt x="7318" y="1044"/>
                  <a:pt x="7310" y="1032"/>
                  <a:pt x="7307" y="1022"/>
                </a:cubicBezTo>
                <a:cubicBezTo>
                  <a:pt x="7305" y="1013"/>
                  <a:pt x="7312" y="1016"/>
                  <a:pt x="7312" y="1016"/>
                </a:cubicBezTo>
                <a:cubicBezTo>
                  <a:pt x="7334" y="1018"/>
                  <a:pt x="7334" y="1018"/>
                  <a:pt x="7334" y="1018"/>
                </a:cubicBezTo>
                <a:cubicBezTo>
                  <a:pt x="7354" y="1014"/>
                  <a:pt x="7354" y="1014"/>
                  <a:pt x="7354" y="1014"/>
                </a:cubicBezTo>
                <a:cubicBezTo>
                  <a:pt x="7365" y="1001"/>
                  <a:pt x="7365" y="1001"/>
                  <a:pt x="7365" y="1001"/>
                </a:cubicBezTo>
                <a:cubicBezTo>
                  <a:pt x="7365" y="1001"/>
                  <a:pt x="7373" y="984"/>
                  <a:pt x="7374" y="981"/>
                </a:cubicBezTo>
                <a:cubicBezTo>
                  <a:pt x="7376" y="979"/>
                  <a:pt x="7393" y="977"/>
                  <a:pt x="7393" y="977"/>
                </a:cubicBezTo>
                <a:cubicBezTo>
                  <a:pt x="7415" y="983"/>
                  <a:pt x="7415" y="983"/>
                  <a:pt x="7415" y="983"/>
                </a:cubicBezTo>
                <a:cubicBezTo>
                  <a:pt x="7444" y="980"/>
                  <a:pt x="7444" y="980"/>
                  <a:pt x="7444" y="980"/>
                </a:cubicBezTo>
                <a:cubicBezTo>
                  <a:pt x="7461" y="973"/>
                  <a:pt x="7461" y="973"/>
                  <a:pt x="7461" y="973"/>
                </a:cubicBezTo>
                <a:cubicBezTo>
                  <a:pt x="7472" y="959"/>
                  <a:pt x="7472" y="959"/>
                  <a:pt x="7472" y="959"/>
                </a:cubicBezTo>
                <a:cubicBezTo>
                  <a:pt x="7488" y="945"/>
                  <a:pt x="7488" y="945"/>
                  <a:pt x="7488" y="945"/>
                </a:cubicBezTo>
                <a:cubicBezTo>
                  <a:pt x="7503" y="934"/>
                  <a:pt x="7503" y="934"/>
                  <a:pt x="7503" y="934"/>
                </a:cubicBezTo>
                <a:cubicBezTo>
                  <a:pt x="7515" y="937"/>
                  <a:pt x="7515" y="937"/>
                  <a:pt x="7515" y="937"/>
                </a:cubicBezTo>
                <a:cubicBezTo>
                  <a:pt x="7515" y="947"/>
                  <a:pt x="7515" y="947"/>
                  <a:pt x="7515" y="947"/>
                </a:cubicBezTo>
                <a:cubicBezTo>
                  <a:pt x="7501" y="954"/>
                  <a:pt x="7501" y="954"/>
                  <a:pt x="7501" y="954"/>
                </a:cubicBezTo>
                <a:cubicBezTo>
                  <a:pt x="7481" y="965"/>
                  <a:pt x="7481" y="965"/>
                  <a:pt x="7481" y="965"/>
                </a:cubicBezTo>
                <a:cubicBezTo>
                  <a:pt x="7474" y="976"/>
                  <a:pt x="7474" y="976"/>
                  <a:pt x="7474" y="976"/>
                </a:cubicBezTo>
                <a:cubicBezTo>
                  <a:pt x="7475" y="982"/>
                  <a:pt x="7475" y="982"/>
                  <a:pt x="7475" y="982"/>
                </a:cubicBezTo>
                <a:cubicBezTo>
                  <a:pt x="7489" y="982"/>
                  <a:pt x="7489" y="982"/>
                  <a:pt x="7489" y="982"/>
                </a:cubicBezTo>
                <a:cubicBezTo>
                  <a:pt x="7514" y="968"/>
                  <a:pt x="7514" y="968"/>
                  <a:pt x="7514" y="968"/>
                </a:cubicBezTo>
                <a:cubicBezTo>
                  <a:pt x="7540" y="967"/>
                  <a:pt x="7540" y="967"/>
                  <a:pt x="7540" y="967"/>
                </a:cubicBezTo>
                <a:cubicBezTo>
                  <a:pt x="7562" y="967"/>
                  <a:pt x="7562" y="967"/>
                  <a:pt x="7562" y="967"/>
                </a:cubicBezTo>
                <a:cubicBezTo>
                  <a:pt x="7596" y="953"/>
                  <a:pt x="7596" y="953"/>
                  <a:pt x="7596" y="953"/>
                </a:cubicBezTo>
                <a:cubicBezTo>
                  <a:pt x="7602" y="946"/>
                  <a:pt x="7602" y="946"/>
                  <a:pt x="7602" y="946"/>
                </a:cubicBezTo>
                <a:cubicBezTo>
                  <a:pt x="7635" y="940"/>
                  <a:pt x="7635" y="940"/>
                  <a:pt x="7635" y="940"/>
                </a:cubicBezTo>
                <a:cubicBezTo>
                  <a:pt x="7691" y="910"/>
                  <a:pt x="7691" y="910"/>
                  <a:pt x="7691" y="910"/>
                </a:cubicBezTo>
                <a:cubicBezTo>
                  <a:pt x="7717" y="896"/>
                  <a:pt x="7717" y="896"/>
                  <a:pt x="7717" y="896"/>
                </a:cubicBezTo>
                <a:cubicBezTo>
                  <a:pt x="7739" y="865"/>
                  <a:pt x="7739" y="865"/>
                  <a:pt x="7739" y="865"/>
                </a:cubicBezTo>
                <a:cubicBezTo>
                  <a:pt x="7771" y="853"/>
                  <a:pt x="7771" y="853"/>
                  <a:pt x="7771" y="853"/>
                </a:cubicBezTo>
                <a:cubicBezTo>
                  <a:pt x="7795" y="847"/>
                  <a:pt x="7795" y="847"/>
                  <a:pt x="7795" y="847"/>
                </a:cubicBezTo>
                <a:cubicBezTo>
                  <a:pt x="7805" y="837"/>
                  <a:pt x="7805" y="837"/>
                  <a:pt x="7805" y="837"/>
                </a:cubicBezTo>
                <a:cubicBezTo>
                  <a:pt x="7806" y="819"/>
                  <a:pt x="7806" y="819"/>
                  <a:pt x="7806" y="819"/>
                </a:cubicBezTo>
                <a:cubicBezTo>
                  <a:pt x="7809" y="817"/>
                  <a:pt x="7809" y="817"/>
                  <a:pt x="7809" y="817"/>
                </a:cubicBezTo>
                <a:cubicBezTo>
                  <a:pt x="7822" y="823"/>
                  <a:pt x="7822" y="823"/>
                  <a:pt x="7822" y="823"/>
                </a:cubicBezTo>
                <a:cubicBezTo>
                  <a:pt x="7838" y="830"/>
                  <a:pt x="7838" y="830"/>
                  <a:pt x="7838" y="830"/>
                </a:cubicBezTo>
                <a:cubicBezTo>
                  <a:pt x="7877" y="833"/>
                  <a:pt x="7877" y="833"/>
                  <a:pt x="7877" y="833"/>
                </a:cubicBezTo>
                <a:cubicBezTo>
                  <a:pt x="7901" y="820"/>
                  <a:pt x="7901" y="820"/>
                  <a:pt x="7901" y="820"/>
                </a:cubicBezTo>
                <a:cubicBezTo>
                  <a:pt x="7913" y="817"/>
                  <a:pt x="7913" y="817"/>
                  <a:pt x="7913" y="817"/>
                </a:cubicBezTo>
                <a:cubicBezTo>
                  <a:pt x="7921" y="819"/>
                  <a:pt x="7921" y="819"/>
                  <a:pt x="7921" y="819"/>
                </a:cubicBezTo>
                <a:cubicBezTo>
                  <a:pt x="7930" y="823"/>
                  <a:pt x="7930" y="823"/>
                  <a:pt x="7930" y="823"/>
                </a:cubicBezTo>
                <a:cubicBezTo>
                  <a:pt x="7960" y="816"/>
                  <a:pt x="7960" y="816"/>
                  <a:pt x="7960" y="816"/>
                </a:cubicBezTo>
                <a:cubicBezTo>
                  <a:pt x="8009" y="811"/>
                  <a:pt x="8009" y="811"/>
                  <a:pt x="8009" y="811"/>
                </a:cubicBezTo>
                <a:cubicBezTo>
                  <a:pt x="8009" y="811"/>
                  <a:pt x="8058" y="804"/>
                  <a:pt x="8061" y="802"/>
                </a:cubicBezTo>
                <a:cubicBezTo>
                  <a:pt x="8064" y="800"/>
                  <a:pt x="8097" y="795"/>
                  <a:pt x="8097" y="795"/>
                </a:cubicBezTo>
                <a:cubicBezTo>
                  <a:pt x="8138" y="785"/>
                  <a:pt x="8138" y="785"/>
                  <a:pt x="8138" y="785"/>
                </a:cubicBezTo>
                <a:cubicBezTo>
                  <a:pt x="8168" y="762"/>
                  <a:pt x="8168" y="762"/>
                  <a:pt x="8168" y="762"/>
                </a:cubicBezTo>
                <a:cubicBezTo>
                  <a:pt x="8199" y="757"/>
                  <a:pt x="8199" y="757"/>
                  <a:pt x="8199" y="757"/>
                </a:cubicBezTo>
                <a:cubicBezTo>
                  <a:pt x="8221" y="745"/>
                  <a:pt x="8221" y="745"/>
                  <a:pt x="8221" y="745"/>
                </a:cubicBezTo>
                <a:cubicBezTo>
                  <a:pt x="8233" y="739"/>
                  <a:pt x="8233" y="739"/>
                  <a:pt x="8233" y="739"/>
                </a:cubicBezTo>
                <a:cubicBezTo>
                  <a:pt x="8258" y="731"/>
                  <a:pt x="8258" y="731"/>
                  <a:pt x="8258" y="731"/>
                </a:cubicBezTo>
                <a:cubicBezTo>
                  <a:pt x="8282" y="731"/>
                  <a:pt x="8282" y="731"/>
                  <a:pt x="8282" y="731"/>
                </a:cubicBezTo>
                <a:cubicBezTo>
                  <a:pt x="8303" y="723"/>
                  <a:pt x="8303" y="723"/>
                  <a:pt x="8303" y="723"/>
                </a:cubicBezTo>
                <a:cubicBezTo>
                  <a:pt x="8304" y="718"/>
                  <a:pt x="8304" y="718"/>
                  <a:pt x="8304" y="718"/>
                </a:cubicBezTo>
                <a:cubicBezTo>
                  <a:pt x="8300" y="712"/>
                  <a:pt x="8300" y="712"/>
                  <a:pt x="8300" y="712"/>
                </a:cubicBezTo>
                <a:cubicBezTo>
                  <a:pt x="8300" y="712"/>
                  <a:pt x="8288" y="714"/>
                  <a:pt x="8284" y="714"/>
                </a:cubicBezTo>
                <a:cubicBezTo>
                  <a:pt x="8280" y="714"/>
                  <a:pt x="8264" y="709"/>
                  <a:pt x="8261" y="708"/>
                </a:cubicBezTo>
                <a:cubicBezTo>
                  <a:pt x="8259" y="707"/>
                  <a:pt x="8236" y="708"/>
                  <a:pt x="8236" y="708"/>
                </a:cubicBezTo>
                <a:cubicBezTo>
                  <a:pt x="8198" y="704"/>
                  <a:pt x="8198" y="704"/>
                  <a:pt x="8198" y="704"/>
                </a:cubicBezTo>
                <a:cubicBezTo>
                  <a:pt x="8179" y="697"/>
                  <a:pt x="8179" y="697"/>
                  <a:pt x="8179" y="697"/>
                </a:cubicBezTo>
                <a:cubicBezTo>
                  <a:pt x="8157" y="695"/>
                  <a:pt x="8157" y="695"/>
                  <a:pt x="8157" y="695"/>
                </a:cubicBezTo>
                <a:cubicBezTo>
                  <a:pt x="8128" y="705"/>
                  <a:pt x="8128" y="705"/>
                  <a:pt x="8128" y="705"/>
                </a:cubicBezTo>
                <a:cubicBezTo>
                  <a:pt x="8128" y="705"/>
                  <a:pt x="8113" y="705"/>
                  <a:pt x="8111" y="704"/>
                </a:cubicBezTo>
                <a:cubicBezTo>
                  <a:pt x="8108" y="703"/>
                  <a:pt x="8107" y="701"/>
                  <a:pt x="8107" y="698"/>
                </a:cubicBezTo>
                <a:cubicBezTo>
                  <a:pt x="8107" y="696"/>
                  <a:pt x="8116" y="686"/>
                  <a:pt x="8116" y="686"/>
                </a:cubicBezTo>
                <a:cubicBezTo>
                  <a:pt x="8141" y="681"/>
                  <a:pt x="8141" y="681"/>
                  <a:pt x="8141" y="681"/>
                </a:cubicBezTo>
                <a:cubicBezTo>
                  <a:pt x="8161" y="680"/>
                  <a:pt x="8161" y="680"/>
                  <a:pt x="8161" y="680"/>
                </a:cubicBezTo>
                <a:cubicBezTo>
                  <a:pt x="8172" y="676"/>
                  <a:pt x="8172" y="676"/>
                  <a:pt x="8172" y="676"/>
                </a:cubicBezTo>
                <a:cubicBezTo>
                  <a:pt x="8173" y="668"/>
                  <a:pt x="8173" y="668"/>
                  <a:pt x="8173" y="668"/>
                </a:cubicBezTo>
                <a:cubicBezTo>
                  <a:pt x="8173" y="668"/>
                  <a:pt x="8166" y="660"/>
                  <a:pt x="8165" y="654"/>
                </a:cubicBezTo>
                <a:cubicBezTo>
                  <a:pt x="8163" y="648"/>
                  <a:pt x="8170" y="642"/>
                  <a:pt x="8170" y="642"/>
                </a:cubicBezTo>
                <a:cubicBezTo>
                  <a:pt x="8179" y="637"/>
                  <a:pt x="8179" y="637"/>
                  <a:pt x="8179" y="637"/>
                </a:cubicBezTo>
                <a:cubicBezTo>
                  <a:pt x="8199" y="642"/>
                  <a:pt x="8199" y="642"/>
                  <a:pt x="8199" y="642"/>
                </a:cubicBezTo>
                <a:cubicBezTo>
                  <a:pt x="8212" y="646"/>
                  <a:pt x="8212" y="646"/>
                  <a:pt x="8212" y="646"/>
                </a:cubicBezTo>
                <a:cubicBezTo>
                  <a:pt x="8219" y="655"/>
                  <a:pt x="8219" y="655"/>
                  <a:pt x="8219" y="655"/>
                </a:cubicBezTo>
                <a:cubicBezTo>
                  <a:pt x="8220" y="675"/>
                  <a:pt x="8220" y="675"/>
                  <a:pt x="8220" y="675"/>
                </a:cubicBezTo>
                <a:cubicBezTo>
                  <a:pt x="8230" y="689"/>
                  <a:pt x="8230" y="689"/>
                  <a:pt x="8230" y="689"/>
                </a:cubicBezTo>
                <a:cubicBezTo>
                  <a:pt x="8260" y="695"/>
                  <a:pt x="8260" y="695"/>
                  <a:pt x="8260" y="695"/>
                </a:cubicBezTo>
                <a:cubicBezTo>
                  <a:pt x="8286" y="693"/>
                  <a:pt x="8286" y="693"/>
                  <a:pt x="8286" y="693"/>
                </a:cubicBezTo>
                <a:cubicBezTo>
                  <a:pt x="8304" y="698"/>
                  <a:pt x="8304" y="698"/>
                  <a:pt x="8304" y="698"/>
                </a:cubicBezTo>
                <a:cubicBezTo>
                  <a:pt x="8320" y="699"/>
                  <a:pt x="8320" y="699"/>
                  <a:pt x="8320" y="699"/>
                </a:cubicBezTo>
                <a:cubicBezTo>
                  <a:pt x="8337" y="691"/>
                  <a:pt x="8337" y="691"/>
                  <a:pt x="8337" y="691"/>
                </a:cubicBezTo>
                <a:cubicBezTo>
                  <a:pt x="8343" y="683"/>
                  <a:pt x="8343" y="683"/>
                  <a:pt x="8343" y="683"/>
                </a:cubicBezTo>
                <a:cubicBezTo>
                  <a:pt x="8338" y="673"/>
                  <a:pt x="8338" y="673"/>
                  <a:pt x="8338" y="673"/>
                </a:cubicBezTo>
                <a:cubicBezTo>
                  <a:pt x="8342" y="657"/>
                  <a:pt x="8342" y="657"/>
                  <a:pt x="8342" y="657"/>
                </a:cubicBezTo>
                <a:cubicBezTo>
                  <a:pt x="8347" y="639"/>
                  <a:pt x="8347" y="639"/>
                  <a:pt x="8347" y="639"/>
                </a:cubicBezTo>
                <a:cubicBezTo>
                  <a:pt x="8340" y="630"/>
                  <a:pt x="8340" y="630"/>
                  <a:pt x="8340" y="630"/>
                </a:cubicBezTo>
                <a:cubicBezTo>
                  <a:pt x="8332" y="627"/>
                  <a:pt x="8332" y="627"/>
                  <a:pt x="8332" y="627"/>
                </a:cubicBezTo>
                <a:cubicBezTo>
                  <a:pt x="8324" y="625"/>
                  <a:pt x="8324" y="625"/>
                  <a:pt x="8324" y="625"/>
                </a:cubicBezTo>
                <a:cubicBezTo>
                  <a:pt x="8321" y="608"/>
                  <a:pt x="8321" y="608"/>
                  <a:pt x="8321" y="608"/>
                </a:cubicBezTo>
                <a:cubicBezTo>
                  <a:pt x="8310" y="604"/>
                  <a:pt x="8310" y="604"/>
                  <a:pt x="8310" y="604"/>
                </a:cubicBezTo>
                <a:cubicBezTo>
                  <a:pt x="8294" y="594"/>
                  <a:pt x="8294" y="594"/>
                  <a:pt x="8294" y="594"/>
                </a:cubicBezTo>
                <a:cubicBezTo>
                  <a:pt x="8283" y="588"/>
                  <a:pt x="8283" y="588"/>
                  <a:pt x="8283" y="588"/>
                </a:cubicBezTo>
                <a:cubicBezTo>
                  <a:pt x="8250" y="580"/>
                  <a:pt x="8250" y="580"/>
                  <a:pt x="8250" y="580"/>
                </a:cubicBezTo>
                <a:cubicBezTo>
                  <a:pt x="8241" y="573"/>
                  <a:pt x="8241" y="573"/>
                  <a:pt x="8241" y="573"/>
                </a:cubicBezTo>
                <a:cubicBezTo>
                  <a:pt x="8243" y="562"/>
                  <a:pt x="8243" y="562"/>
                  <a:pt x="8243" y="562"/>
                </a:cubicBezTo>
                <a:cubicBezTo>
                  <a:pt x="8233" y="559"/>
                  <a:pt x="8233" y="559"/>
                  <a:pt x="8233" y="559"/>
                </a:cubicBezTo>
                <a:cubicBezTo>
                  <a:pt x="8223" y="561"/>
                  <a:pt x="8223" y="561"/>
                  <a:pt x="8223" y="561"/>
                </a:cubicBezTo>
                <a:cubicBezTo>
                  <a:pt x="8219" y="556"/>
                  <a:pt x="8219" y="556"/>
                  <a:pt x="8219" y="556"/>
                </a:cubicBezTo>
                <a:cubicBezTo>
                  <a:pt x="8226" y="552"/>
                  <a:pt x="8226" y="552"/>
                  <a:pt x="8226" y="552"/>
                </a:cubicBezTo>
                <a:cubicBezTo>
                  <a:pt x="8230" y="547"/>
                  <a:pt x="8230" y="547"/>
                  <a:pt x="8230" y="547"/>
                </a:cubicBezTo>
                <a:cubicBezTo>
                  <a:pt x="8231" y="540"/>
                  <a:pt x="8231" y="540"/>
                  <a:pt x="8231" y="540"/>
                </a:cubicBezTo>
                <a:cubicBezTo>
                  <a:pt x="8221" y="540"/>
                  <a:pt x="8221" y="540"/>
                  <a:pt x="8221" y="540"/>
                </a:cubicBezTo>
                <a:cubicBezTo>
                  <a:pt x="8221" y="540"/>
                  <a:pt x="8206" y="537"/>
                  <a:pt x="8204" y="533"/>
                </a:cubicBezTo>
                <a:cubicBezTo>
                  <a:pt x="8201" y="528"/>
                  <a:pt x="8206" y="526"/>
                  <a:pt x="8206" y="526"/>
                </a:cubicBezTo>
                <a:cubicBezTo>
                  <a:pt x="8217" y="522"/>
                  <a:pt x="8217" y="522"/>
                  <a:pt x="8217" y="522"/>
                </a:cubicBezTo>
                <a:cubicBezTo>
                  <a:pt x="8233" y="521"/>
                  <a:pt x="8233" y="521"/>
                  <a:pt x="8233" y="521"/>
                </a:cubicBezTo>
                <a:cubicBezTo>
                  <a:pt x="8248" y="521"/>
                  <a:pt x="8248" y="521"/>
                  <a:pt x="8248" y="521"/>
                </a:cubicBezTo>
                <a:cubicBezTo>
                  <a:pt x="8259" y="518"/>
                  <a:pt x="8259" y="518"/>
                  <a:pt x="8259" y="518"/>
                </a:cubicBezTo>
                <a:cubicBezTo>
                  <a:pt x="8268" y="514"/>
                  <a:pt x="8268" y="514"/>
                  <a:pt x="8268" y="514"/>
                </a:cubicBezTo>
                <a:cubicBezTo>
                  <a:pt x="8266" y="507"/>
                  <a:pt x="8266" y="507"/>
                  <a:pt x="8266" y="507"/>
                </a:cubicBezTo>
                <a:cubicBezTo>
                  <a:pt x="8268" y="500"/>
                  <a:pt x="8268" y="500"/>
                  <a:pt x="8268" y="500"/>
                </a:cubicBezTo>
                <a:cubicBezTo>
                  <a:pt x="8279" y="499"/>
                  <a:pt x="8279" y="499"/>
                  <a:pt x="8279" y="499"/>
                </a:cubicBezTo>
                <a:cubicBezTo>
                  <a:pt x="8288" y="502"/>
                  <a:pt x="8288" y="502"/>
                  <a:pt x="8288" y="502"/>
                </a:cubicBezTo>
                <a:cubicBezTo>
                  <a:pt x="8290" y="512"/>
                  <a:pt x="8290" y="512"/>
                  <a:pt x="8290" y="512"/>
                </a:cubicBezTo>
                <a:cubicBezTo>
                  <a:pt x="8296" y="516"/>
                  <a:pt x="8296" y="516"/>
                  <a:pt x="8296" y="516"/>
                </a:cubicBezTo>
                <a:cubicBezTo>
                  <a:pt x="8316" y="521"/>
                  <a:pt x="8316" y="521"/>
                  <a:pt x="8316" y="521"/>
                </a:cubicBezTo>
                <a:cubicBezTo>
                  <a:pt x="8333" y="528"/>
                  <a:pt x="8333" y="528"/>
                  <a:pt x="8333" y="528"/>
                </a:cubicBezTo>
                <a:cubicBezTo>
                  <a:pt x="8352" y="530"/>
                  <a:pt x="8352" y="530"/>
                  <a:pt x="8352" y="530"/>
                </a:cubicBezTo>
                <a:cubicBezTo>
                  <a:pt x="8371" y="527"/>
                  <a:pt x="8371" y="527"/>
                  <a:pt x="8371" y="527"/>
                </a:cubicBezTo>
                <a:cubicBezTo>
                  <a:pt x="8388" y="525"/>
                  <a:pt x="8388" y="525"/>
                  <a:pt x="8388" y="525"/>
                </a:cubicBezTo>
                <a:cubicBezTo>
                  <a:pt x="8416" y="519"/>
                  <a:pt x="8416" y="519"/>
                  <a:pt x="8416" y="519"/>
                </a:cubicBezTo>
                <a:cubicBezTo>
                  <a:pt x="8430" y="520"/>
                  <a:pt x="8430" y="520"/>
                  <a:pt x="8430" y="520"/>
                </a:cubicBezTo>
                <a:cubicBezTo>
                  <a:pt x="8443" y="520"/>
                  <a:pt x="8443" y="520"/>
                  <a:pt x="8443" y="520"/>
                </a:cubicBezTo>
                <a:cubicBezTo>
                  <a:pt x="8445" y="512"/>
                  <a:pt x="8445" y="512"/>
                  <a:pt x="8445" y="512"/>
                </a:cubicBezTo>
                <a:cubicBezTo>
                  <a:pt x="8450" y="501"/>
                  <a:pt x="8450" y="501"/>
                  <a:pt x="8450" y="501"/>
                </a:cubicBezTo>
                <a:cubicBezTo>
                  <a:pt x="8450" y="501"/>
                  <a:pt x="8446" y="497"/>
                  <a:pt x="8444" y="494"/>
                </a:cubicBezTo>
                <a:cubicBezTo>
                  <a:pt x="8443" y="492"/>
                  <a:pt x="8423" y="487"/>
                  <a:pt x="8423" y="487"/>
                </a:cubicBezTo>
                <a:cubicBezTo>
                  <a:pt x="8389" y="489"/>
                  <a:pt x="8389" y="489"/>
                  <a:pt x="8389" y="489"/>
                </a:cubicBezTo>
                <a:cubicBezTo>
                  <a:pt x="8381" y="486"/>
                  <a:pt x="8381" y="486"/>
                  <a:pt x="8381" y="486"/>
                </a:cubicBezTo>
                <a:cubicBezTo>
                  <a:pt x="8382" y="477"/>
                  <a:pt x="8382" y="477"/>
                  <a:pt x="8382" y="477"/>
                </a:cubicBezTo>
                <a:cubicBezTo>
                  <a:pt x="8394" y="478"/>
                  <a:pt x="8394" y="478"/>
                  <a:pt x="8394" y="478"/>
                </a:cubicBezTo>
                <a:cubicBezTo>
                  <a:pt x="8413" y="480"/>
                  <a:pt x="8413" y="480"/>
                  <a:pt x="8413" y="480"/>
                </a:cubicBezTo>
                <a:cubicBezTo>
                  <a:pt x="8430" y="480"/>
                  <a:pt x="8430" y="480"/>
                  <a:pt x="8430" y="480"/>
                </a:cubicBezTo>
                <a:cubicBezTo>
                  <a:pt x="8461" y="476"/>
                  <a:pt x="8461" y="476"/>
                  <a:pt x="8461" y="476"/>
                </a:cubicBezTo>
                <a:cubicBezTo>
                  <a:pt x="8471" y="474"/>
                  <a:pt x="8471" y="474"/>
                  <a:pt x="8471" y="474"/>
                </a:cubicBezTo>
                <a:cubicBezTo>
                  <a:pt x="8490" y="476"/>
                  <a:pt x="8490" y="476"/>
                  <a:pt x="8490" y="476"/>
                </a:cubicBezTo>
                <a:cubicBezTo>
                  <a:pt x="8504" y="474"/>
                  <a:pt x="8504" y="474"/>
                  <a:pt x="8504" y="474"/>
                </a:cubicBezTo>
                <a:cubicBezTo>
                  <a:pt x="8514" y="463"/>
                  <a:pt x="8514" y="463"/>
                  <a:pt x="8514" y="463"/>
                </a:cubicBezTo>
                <a:cubicBezTo>
                  <a:pt x="8513" y="453"/>
                  <a:pt x="8513" y="453"/>
                  <a:pt x="8513" y="453"/>
                </a:cubicBezTo>
                <a:cubicBezTo>
                  <a:pt x="8505" y="447"/>
                  <a:pt x="8505" y="447"/>
                  <a:pt x="8505" y="447"/>
                </a:cubicBezTo>
                <a:cubicBezTo>
                  <a:pt x="8503" y="439"/>
                  <a:pt x="8503" y="439"/>
                  <a:pt x="8503" y="439"/>
                </a:cubicBezTo>
                <a:cubicBezTo>
                  <a:pt x="8498" y="431"/>
                  <a:pt x="8498" y="431"/>
                  <a:pt x="8498" y="431"/>
                </a:cubicBezTo>
                <a:cubicBezTo>
                  <a:pt x="8484" y="428"/>
                  <a:pt x="8484" y="428"/>
                  <a:pt x="8484" y="428"/>
                </a:cubicBezTo>
                <a:cubicBezTo>
                  <a:pt x="8484" y="428"/>
                  <a:pt x="8474" y="428"/>
                  <a:pt x="8472" y="425"/>
                </a:cubicBezTo>
                <a:cubicBezTo>
                  <a:pt x="8471" y="421"/>
                  <a:pt x="8469" y="420"/>
                  <a:pt x="8469" y="420"/>
                </a:cubicBezTo>
                <a:cubicBezTo>
                  <a:pt x="8471" y="416"/>
                  <a:pt x="8471" y="416"/>
                  <a:pt x="8471" y="416"/>
                </a:cubicBezTo>
                <a:cubicBezTo>
                  <a:pt x="8482" y="417"/>
                  <a:pt x="8482" y="417"/>
                  <a:pt x="8482" y="417"/>
                </a:cubicBezTo>
                <a:cubicBezTo>
                  <a:pt x="8494" y="423"/>
                  <a:pt x="8494" y="423"/>
                  <a:pt x="8494" y="423"/>
                </a:cubicBezTo>
                <a:cubicBezTo>
                  <a:pt x="8513" y="421"/>
                  <a:pt x="8513" y="421"/>
                  <a:pt x="8513" y="421"/>
                </a:cubicBezTo>
                <a:cubicBezTo>
                  <a:pt x="8525" y="411"/>
                  <a:pt x="8525" y="411"/>
                  <a:pt x="8525" y="411"/>
                </a:cubicBezTo>
                <a:cubicBezTo>
                  <a:pt x="8525" y="400"/>
                  <a:pt x="8525" y="400"/>
                  <a:pt x="8525" y="400"/>
                </a:cubicBezTo>
                <a:cubicBezTo>
                  <a:pt x="8525" y="400"/>
                  <a:pt x="8525" y="389"/>
                  <a:pt x="8524" y="385"/>
                </a:cubicBezTo>
                <a:cubicBezTo>
                  <a:pt x="8523" y="382"/>
                  <a:pt x="8518" y="382"/>
                  <a:pt x="8518" y="382"/>
                </a:cubicBezTo>
                <a:cubicBezTo>
                  <a:pt x="8504" y="378"/>
                  <a:pt x="8504" y="378"/>
                  <a:pt x="8504" y="378"/>
                </a:cubicBezTo>
                <a:cubicBezTo>
                  <a:pt x="8504" y="373"/>
                  <a:pt x="8504" y="373"/>
                  <a:pt x="8504" y="373"/>
                </a:cubicBezTo>
                <a:cubicBezTo>
                  <a:pt x="8518" y="370"/>
                  <a:pt x="8518" y="370"/>
                  <a:pt x="8518" y="370"/>
                </a:cubicBezTo>
                <a:cubicBezTo>
                  <a:pt x="8520" y="365"/>
                  <a:pt x="8520" y="365"/>
                  <a:pt x="8520" y="365"/>
                </a:cubicBezTo>
                <a:cubicBezTo>
                  <a:pt x="8520" y="365"/>
                  <a:pt x="8518" y="361"/>
                  <a:pt x="8515" y="358"/>
                </a:cubicBezTo>
                <a:cubicBezTo>
                  <a:pt x="8512" y="354"/>
                  <a:pt x="8500" y="356"/>
                  <a:pt x="8500" y="356"/>
                </a:cubicBezTo>
                <a:cubicBezTo>
                  <a:pt x="8481" y="358"/>
                  <a:pt x="8481" y="358"/>
                  <a:pt x="8481" y="358"/>
                </a:cubicBezTo>
                <a:cubicBezTo>
                  <a:pt x="8464" y="358"/>
                  <a:pt x="8464" y="358"/>
                  <a:pt x="8464" y="358"/>
                </a:cubicBezTo>
                <a:cubicBezTo>
                  <a:pt x="8448" y="353"/>
                  <a:pt x="8448" y="353"/>
                  <a:pt x="8448" y="353"/>
                </a:cubicBezTo>
                <a:cubicBezTo>
                  <a:pt x="8439" y="347"/>
                  <a:pt x="8439" y="347"/>
                  <a:pt x="8439" y="347"/>
                </a:cubicBezTo>
                <a:cubicBezTo>
                  <a:pt x="8423" y="348"/>
                  <a:pt x="8423" y="348"/>
                  <a:pt x="8423" y="348"/>
                </a:cubicBezTo>
                <a:cubicBezTo>
                  <a:pt x="8411" y="343"/>
                  <a:pt x="8411" y="343"/>
                  <a:pt x="8411" y="343"/>
                </a:cubicBezTo>
                <a:cubicBezTo>
                  <a:pt x="8411" y="332"/>
                  <a:pt x="8411" y="332"/>
                  <a:pt x="8411" y="332"/>
                </a:cubicBezTo>
                <a:cubicBezTo>
                  <a:pt x="8426" y="330"/>
                  <a:pt x="8426" y="330"/>
                  <a:pt x="8426" y="330"/>
                </a:cubicBezTo>
                <a:cubicBezTo>
                  <a:pt x="8444" y="333"/>
                  <a:pt x="8444" y="333"/>
                  <a:pt x="8444" y="333"/>
                </a:cubicBezTo>
                <a:cubicBezTo>
                  <a:pt x="8444" y="333"/>
                  <a:pt x="8466" y="330"/>
                  <a:pt x="8470" y="330"/>
                </a:cubicBezTo>
                <a:cubicBezTo>
                  <a:pt x="8473" y="330"/>
                  <a:pt x="8499" y="327"/>
                  <a:pt x="8502" y="325"/>
                </a:cubicBezTo>
                <a:cubicBezTo>
                  <a:pt x="8504" y="324"/>
                  <a:pt x="8528" y="322"/>
                  <a:pt x="8528" y="322"/>
                </a:cubicBezTo>
                <a:cubicBezTo>
                  <a:pt x="8546" y="321"/>
                  <a:pt x="8546" y="321"/>
                  <a:pt x="8546" y="321"/>
                </a:cubicBezTo>
                <a:cubicBezTo>
                  <a:pt x="8557" y="325"/>
                  <a:pt x="8557" y="325"/>
                  <a:pt x="8557" y="325"/>
                </a:cubicBezTo>
                <a:cubicBezTo>
                  <a:pt x="8559" y="339"/>
                  <a:pt x="8559" y="339"/>
                  <a:pt x="8559" y="339"/>
                </a:cubicBezTo>
                <a:cubicBezTo>
                  <a:pt x="8555" y="351"/>
                  <a:pt x="8555" y="351"/>
                  <a:pt x="8555" y="351"/>
                </a:cubicBezTo>
                <a:cubicBezTo>
                  <a:pt x="8558" y="365"/>
                  <a:pt x="8558" y="365"/>
                  <a:pt x="8558" y="365"/>
                </a:cubicBezTo>
                <a:cubicBezTo>
                  <a:pt x="8560" y="382"/>
                  <a:pt x="8560" y="382"/>
                  <a:pt x="8560" y="382"/>
                </a:cubicBezTo>
                <a:cubicBezTo>
                  <a:pt x="8570" y="384"/>
                  <a:pt x="8570" y="384"/>
                  <a:pt x="8570" y="384"/>
                </a:cubicBezTo>
                <a:cubicBezTo>
                  <a:pt x="8576" y="376"/>
                  <a:pt x="8576" y="376"/>
                  <a:pt x="8576" y="376"/>
                </a:cubicBezTo>
                <a:cubicBezTo>
                  <a:pt x="8572" y="350"/>
                  <a:pt x="8572" y="350"/>
                  <a:pt x="8572" y="350"/>
                </a:cubicBezTo>
                <a:cubicBezTo>
                  <a:pt x="8578" y="336"/>
                  <a:pt x="8578" y="336"/>
                  <a:pt x="8578" y="336"/>
                </a:cubicBezTo>
                <a:cubicBezTo>
                  <a:pt x="8586" y="335"/>
                  <a:pt x="8586" y="335"/>
                  <a:pt x="8586" y="335"/>
                </a:cubicBezTo>
                <a:cubicBezTo>
                  <a:pt x="8602" y="333"/>
                  <a:pt x="8602" y="333"/>
                  <a:pt x="8602" y="333"/>
                </a:cubicBezTo>
                <a:cubicBezTo>
                  <a:pt x="8613" y="324"/>
                  <a:pt x="8613" y="324"/>
                  <a:pt x="8613" y="324"/>
                </a:cubicBezTo>
                <a:cubicBezTo>
                  <a:pt x="8613" y="312"/>
                  <a:pt x="8613" y="312"/>
                  <a:pt x="8613" y="312"/>
                </a:cubicBezTo>
                <a:cubicBezTo>
                  <a:pt x="8607" y="301"/>
                  <a:pt x="8607" y="301"/>
                  <a:pt x="8607" y="301"/>
                </a:cubicBezTo>
                <a:cubicBezTo>
                  <a:pt x="8586" y="300"/>
                  <a:pt x="8586" y="300"/>
                  <a:pt x="8586" y="300"/>
                </a:cubicBezTo>
                <a:cubicBezTo>
                  <a:pt x="8571" y="303"/>
                  <a:pt x="8571" y="303"/>
                  <a:pt x="8571" y="303"/>
                </a:cubicBezTo>
                <a:cubicBezTo>
                  <a:pt x="8561" y="303"/>
                  <a:pt x="8561" y="303"/>
                  <a:pt x="8561" y="303"/>
                </a:cubicBezTo>
                <a:cubicBezTo>
                  <a:pt x="8550" y="299"/>
                  <a:pt x="8550" y="299"/>
                  <a:pt x="8550" y="299"/>
                </a:cubicBezTo>
                <a:cubicBezTo>
                  <a:pt x="8550" y="299"/>
                  <a:pt x="8538" y="297"/>
                  <a:pt x="8533" y="296"/>
                </a:cubicBezTo>
                <a:cubicBezTo>
                  <a:pt x="8528" y="294"/>
                  <a:pt x="8527" y="293"/>
                  <a:pt x="8527" y="293"/>
                </a:cubicBezTo>
                <a:cubicBezTo>
                  <a:pt x="8527" y="288"/>
                  <a:pt x="8527" y="288"/>
                  <a:pt x="8527" y="288"/>
                </a:cubicBezTo>
                <a:cubicBezTo>
                  <a:pt x="8532" y="286"/>
                  <a:pt x="8532" y="286"/>
                  <a:pt x="8532" y="286"/>
                </a:cubicBezTo>
                <a:cubicBezTo>
                  <a:pt x="8550" y="287"/>
                  <a:pt x="8550" y="287"/>
                  <a:pt x="8550" y="287"/>
                </a:cubicBezTo>
                <a:cubicBezTo>
                  <a:pt x="8566" y="290"/>
                  <a:pt x="8566" y="290"/>
                  <a:pt x="8566" y="290"/>
                </a:cubicBezTo>
                <a:cubicBezTo>
                  <a:pt x="8579" y="284"/>
                  <a:pt x="8579" y="284"/>
                  <a:pt x="8579" y="284"/>
                </a:cubicBezTo>
                <a:cubicBezTo>
                  <a:pt x="8579" y="277"/>
                  <a:pt x="8579" y="277"/>
                  <a:pt x="8579" y="277"/>
                </a:cubicBezTo>
                <a:cubicBezTo>
                  <a:pt x="8567" y="269"/>
                  <a:pt x="8567" y="269"/>
                  <a:pt x="8567" y="269"/>
                </a:cubicBezTo>
                <a:cubicBezTo>
                  <a:pt x="8534" y="264"/>
                  <a:pt x="8534" y="264"/>
                  <a:pt x="8534" y="264"/>
                </a:cubicBezTo>
                <a:cubicBezTo>
                  <a:pt x="8504" y="267"/>
                  <a:pt x="8504" y="267"/>
                  <a:pt x="8504" y="267"/>
                </a:cubicBezTo>
                <a:cubicBezTo>
                  <a:pt x="8485" y="277"/>
                  <a:pt x="8485" y="277"/>
                  <a:pt x="8485" y="277"/>
                </a:cubicBezTo>
                <a:cubicBezTo>
                  <a:pt x="8475" y="288"/>
                  <a:pt x="8475" y="288"/>
                  <a:pt x="8475" y="288"/>
                </a:cubicBezTo>
                <a:cubicBezTo>
                  <a:pt x="8464" y="289"/>
                  <a:pt x="8464" y="289"/>
                  <a:pt x="8464" y="289"/>
                </a:cubicBezTo>
                <a:cubicBezTo>
                  <a:pt x="8464" y="278"/>
                  <a:pt x="8464" y="278"/>
                  <a:pt x="8464" y="278"/>
                </a:cubicBezTo>
                <a:cubicBezTo>
                  <a:pt x="8476" y="265"/>
                  <a:pt x="8476" y="265"/>
                  <a:pt x="8476" y="265"/>
                </a:cubicBezTo>
                <a:cubicBezTo>
                  <a:pt x="8496" y="254"/>
                  <a:pt x="8496" y="254"/>
                  <a:pt x="8496" y="254"/>
                </a:cubicBezTo>
                <a:cubicBezTo>
                  <a:pt x="8505" y="241"/>
                  <a:pt x="8505" y="241"/>
                  <a:pt x="8505" y="241"/>
                </a:cubicBezTo>
                <a:cubicBezTo>
                  <a:pt x="8525" y="226"/>
                  <a:pt x="8525" y="226"/>
                  <a:pt x="8525" y="226"/>
                </a:cubicBezTo>
                <a:cubicBezTo>
                  <a:pt x="8544" y="228"/>
                  <a:pt x="8544" y="228"/>
                  <a:pt x="8544" y="228"/>
                </a:cubicBezTo>
                <a:cubicBezTo>
                  <a:pt x="8566" y="225"/>
                  <a:pt x="8566" y="225"/>
                  <a:pt x="8566" y="225"/>
                </a:cubicBezTo>
                <a:cubicBezTo>
                  <a:pt x="8566" y="225"/>
                  <a:pt x="8571" y="223"/>
                  <a:pt x="8575" y="215"/>
                </a:cubicBezTo>
                <a:cubicBezTo>
                  <a:pt x="8579" y="207"/>
                  <a:pt x="8581" y="212"/>
                  <a:pt x="8586" y="207"/>
                </a:cubicBezTo>
                <a:cubicBezTo>
                  <a:pt x="8590" y="202"/>
                  <a:pt x="8593" y="195"/>
                  <a:pt x="8593" y="195"/>
                </a:cubicBezTo>
                <a:cubicBezTo>
                  <a:pt x="8598" y="185"/>
                  <a:pt x="8598" y="185"/>
                  <a:pt x="8598" y="185"/>
                </a:cubicBezTo>
                <a:cubicBezTo>
                  <a:pt x="8598" y="185"/>
                  <a:pt x="8612" y="182"/>
                  <a:pt x="8614" y="182"/>
                </a:cubicBezTo>
                <a:cubicBezTo>
                  <a:pt x="8617" y="182"/>
                  <a:pt x="8627" y="182"/>
                  <a:pt x="8627" y="182"/>
                </a:cubicBezTo>
                <a:cubicBezTo>
                  <a:pt x="8627" y="182"/>
                  <a:pt x="8648" y="183"/>
                  <a:pt x="8652" y="182"/>
                </a:cubicBezTo>
                <a:cubicBezTo>
                  <a:pt x="8655" y="182"/>
                  <a:pt x="8673" y="176"/>
                  <a:pt x="8676" y="172"/>
                </a:cubicBezTo>
                <a:cubicBezTo>
                  <a:pt x="8680" y="168"/>
                  <a:pt x="8690" y="160"/>
                  <a:pt x="8690" y="160"/>
                </a:cubicBezTo>
                <a:cubicBezTo>
                  <a:pt x="8701" y="156"/>
                  <a:pt x="8701" y="156"/>
                  <a:pt x="8701" y="156"/>
                </a:cubicBezTo>
                <a:cubicBezTo>
                  <a:pt x="8722" y="152"/>
                  <a:pt x="8722" y="152"/>
                  <a:pt x="8722" y="152"/>
                </a:cubicBezTo>
                <a:cubicBezTo>
                  <a:pt x="8742" y="149"/>
                  <a:pt x="8742" y="149"/>
                  <a:pt x="8742" y="149"/>
                </a:cubicBezTo>
                <a:cubicBezTo>
                  <a:pt x="8756" y="143"/>
                  <a:pt x="8756" y="143"/>
                  <a:pt x="8756" y="143"/>
                </a:cubicBezTo>
                <a:cubicBezTo>
                  <a:pt x="8751" y="137"/>
                  <a:pt x="8751" y="137"/>
                  <a:pt x="8751" y="137"/>
                </a:cubicBezTo>
                <a:cubicBezTo>
                  <a:pt x="8728" y="136"/>
                  <a:pt x="8728" y="136"/>
                  <a:pt x="8728" y="136"/>
                </a:cubicBezTo>
                <a:cubicBezTo>
                  <a:pt x="8706" y="136"/>
                  <a:pt x="8706" y="136"/>
                  <a:pt x="8706" y="136"/>
                </a:cubicBezTo>
                <a:cubicBezTo>
                  <a:pt x="8685" y="138"/>
                  <a:pt x="8685" y="138"/>
                  <a:pt x="8685" y="138"/>
                </a:cubicBezTo>
                <a:cubicBezTo>
                  <a:pt x="8685" y="138"/>
                  <a:pt x="8681" y="135"/>
                  <a:pt x="8678" y="134"/>
                </a:cubicBezTo>
                <a:cubicBezTo>
                  <a:pt x="8674" y="132"/>
                  <a:pt x="8680" y="128"/>
                  <a:pt x="8680" y="128"/>
                </a:cubicBezTo>
                <a:cubicBezTo>
                  <a:pt x="8695" y="125"/>
                  <a:pt x="8695" y="125"/>
                  <a:pt x="8695" y="125"/>
                </a:cubicBezTo>
                <a:cubicBezTo>
                  <a:pt x="8722" y="131"/>
                  <a:pt x="8722" y="131"/>
                  <a:pt x="8722" y="131"/>
                </a:cubicBezTo>
                <a:cubicBezTo>
                  <a:pt x="8738" y="130"/>
                  <a:pt x="8738" y="130"/>
                  <a:pt x="8738" y="130"/>
                </a:cubicBezTo>
                <a:cubicBezTo>
                  <a:pt x="8767" y="129"/>
                  <a:pt x="8767" y="129"/>
                  <a:pt x="8767" y="129"/>
                </a:cubicBezTo>
                <a:cubicBezTo>
                  <a:pt x="8796" y="129"/>
                  <a:pt x="8796" y="129"/>
                  <a:pt x="8796" y="129"/>
                </a:cubicBezTo>
                <a:cubicBezTo>
                  <a:pt x="8809" y="123"/>
                  <a:pt x="8809" y="123"/>
                  <a:pt x="8809" y="123"/>
                </a:cubicBezTo>
                <a:cubicBezTo>
                  <a:pt x="8811" y="114"/>
                  <a:pt x="8811" y="114"/>
                  <a:pt x="8811" y="114"/>
                </a:cubicBezTo>
                <a:cubicBezTo>
                  <a:pt x="8811" y="114"/>
                  <a:pt x="8837" y="114"/>
                  <a:pt x="8840" y="113"/>
                </a:cubicBezTo>
                <a:cubicBezTo>
                  <a:pt x="8843" y="112"/>
                  <a:pt x="8872" y="110"/>
                  <a:pt x="8872" y="110"/>
                </a:cubicBezTo>
                <a:cubicBezTo>
                  <a:pt x="8911" y="101"/>
                  <a:pt x="8911" y="101"/>
                  <a:pt x="8911" y="101"/>
                </a:cubicBezTo>
                <a:cubicBezTo>
                  <a:pt x="8929" y="99"/>
                  <a:pt x="8929" y="99"/>
                  <a:pt x="8929" y="99"/>
                </a:cubicBezTo>
                <a:cubicBezTo>
                  <a:pt x="8929" y="90"/>
                  <a:pt x="8929" y="90"/>
                  <a:pt x="8929" y="90"/>
                </a:cubicBezTo>
                <a:cubicBezTo>
                  <a:pt x="8912" y="84"/>
                  <a:pt x="8912" y="84"/>
                  <a:pt x="8912" y="84"/>
                </a:cubicBezTo>
                <a:cubicBezTo>
                  <a:pt x="8891" y="80"/>
                  <a:pt x="8891" y="80"/>
                  <a:pt x="8891" y="80"/>
                </a:cubicBezTo>
                <a:cubicBezTo>
                  <a:pt x="8860" y="80"/>
                  <a:pt x="8860" y="80"/>
                  <a:pt x="8860" y="80"/>
                </a:cubicBezTo>
                <a:cubicBezTo>
                  <a:pt x="8827" y="77"/>
                  <a:pt x="8827" y="77"/>
                  <a:pt x="8827" y="77"/>
                </a:cubicBezTo>
                <a:cubicBezTo>
                  <a:pt x="8777" y="75"/>
                  <a:pt x="8777" y="75"/>
                  <a:pt x="8777" y="75"/>
                </a:cubicBezTo>
                <a:cubicBezTo>
                  <a:pt x="8747" y="75"/>
                  <a:pt x="8747" y="75"/>
                  <a:pt x="8747" y="75"/>
                </a:cubicBezTo>
                <a:cubicBezTo>
                  <a:pt x="8722" y="85"/>
                  <a:pt x="8722" y="85"/>
                  <a:pt x="8722" y="85"/>
                </a:cubicBezTo>
                <a:cubicBezTo>
                  <a:pt x="8698" y="95"/>
                  <a:pt x="8698" y="95"/>
                  <a:pt x="8698" y="95"/>
                </a:cubicBezTo>
                <a:cubicBezTo>
                  <a:pt x="8667" y="90"/>
                  <a:pt x="8667" y="90"/>
                  <a:pt x="8667" y="90"/>
                </a:cubicBezTo>
                <a:cubicBezTo>
                  <a:pt x="8640" y="90"/>
                  <a:pt x="8640" y="90"/>
                  <a:pt x="8640" y="90"/>
                </a:cubicBezTo>
                <a:cubicBezTo>
                  <a:pt x="8624" y="87"/>
                  <a:pt x="8624" y="87"/>
                  <a:pt x="8624" y="87"/>
                </a:cubicBezTo>
                <a:cubicBezTo>
                  <a:pt x="8612" y="87"/>
                  <a:pt x="8612" y="87"/>
                  <a:pt x="8612" y="87"/>
                </a:cubicBezTo>
                <a:cubicBezTo>
                  <a:pt x="8582" y="87"/>
                  <a:pt x="8582" y="87"/>
                  <a:pt x="8582" y="87"/>
                </a:cubicBezTo>
                <a:cubicBezTo>
                  <a:pt x="8552" y="94"/>
                  <a:pt x="8552" y="94"/>
                  <a:pt x="8552" y="94"/>
                </a:cubicBezTo>
                <a:cubicBezTo>
                  <a:pt x="8517" y="107"/>
                  <a:pt x="8517" y="107"/>
                  <a:pt x="8517" y="107"/>
                </a:cubicBezTo>
                <a:cubicBezTo>
                  <a:pt x="8482" y="125"/>
                  <a:pt x="8482" y="125"/>
                  <a:pt x="8482" y="125"/>
                </a:cubicBezTo>
                <a:cubicBezTo>
                  <a:pt x="8474" y="125"/>
                  <a:pt x="8474" y="125"/>
                  <a:pt x="8474" y="125"/>
                </a:cubicBezTo>
                <a:cubicBezTo>
                  <a:pt x="8475" y="116"/>
                  <a:pt x="8475" y="116"/>
                  <a:pt x="8475" y="116"/>
                </a:cubicBezTo>
                <a:cubicBezTo>
                  <a:pt x="8489" y="109"/>
                  <a:pt x="8489" y="109"/>
                  <a:pt x="8489" y="109"/>
                </a:cubicBezTo>
                <a:cubicBezTo>
                  <a:pt x="8511" y="101"/>
                  <a:pt x="8511" y="101"/>
                  <a:pt x="8511" y="101"/>
                </a:cubicBezTo>
                <a:cubicBezTo>
                  <a:pt x="8532" y="91"/>
                  <a:pt x="8532" y="91"/>
                  <a:pt x="8532" y="91"/>
                </a:cubicBezTo>
                <a:cubicBezTo>
                  <a:pt x="8549" y="80"/>
                  <a:pt x="8549" y="80"/>
                  <a:pt x="8549" y="80"/>
                </a:cubicBezTo>
                <a:cubicBezTo>
                  <a:pt x="8545" y="69"/>
                  <a:pt x="8545" y="69"/>
                  <a:pt x="8545" y="69"/>
                </a:cubicBezTo>
                <a:cubicBezTo>
                  <a:pt x="8521" y="67"/>
                  <a:pt x="8521" y="67"/>
                  <a:pt x="8521" y="67"/>
                </a:cubicBezTo>
                <a:cubicBezTo>
                  <a:pt x="8498" y="67"/>
                  <a:pt x="8498" y="67"/>
                  <a:pt x="8498" y="67"/>
                </a:cubicBezTo>
                <a:cubicBezTo>
                  <a:pt x="8478" y="68"/>
                  <a:pt x="8478" y="68"/>
                  <a:pt x="8478" y="68"/>
                </a:cubicBezTo>
                <a:cubicBezTo>
                  <a:pt x="8460" y="79"/>
                  <a:pt x="8460" y="79"/>
                  <a:pt x="8460" y="79"/>
                </a:cubicBezTo>
                <a:cubicBezTo>
                  <a:pt x="8439" y="85"/>
                  <a:pt x="8439" y="85"/>
                  <a:pt x="8439" y="85"/>
                </a:cubicBezTo>
                <a:cubicBezTo>
                  <a:pt x="8421" y="91"/>
                  <a:pt x="8421" y="91"/>
                  <a:pt x="8421" y="91"/>
                </a:cubicBezTo>
                <a:cubicBezTo>
                  <a:pt x="8407" y="90"/>
                  <a:pt x="8407" y="90"/>
                  <a:pt x="8407" y="90"/>
                </a:cubicBezTo>
                <a:cubicBezTo>
                  <a:pt x="8407" y="90"/>
                  <a:pt x="8406" y="83"/>
                  <a:pt x="8407" y="80"/>
                </a:cubicBezTo>
                <a:cubicBezTo>
                  <a:pt x="8408" y="78"/>
                  <a:pt x="8420" y="68"/>
                  <a:pt x="8420" y="68"/>
                </a:cubicBezTo>
                <a:cubicBezTo>
                  <a:pt x="8447" y="62"/>
                  <a:pt x="8447" y="62"/>
                  <a:pt x="8447" y="62"/>
                </a:cubicBezTo>
                <a:cubicBezTo>
                  <a:pt x="8487" y="60"/>
                  <a:pt x="8487" y="60"/>
                  <a:pt x="8487" y="60"/>
                </a:cubicBezTo>
                <a:cubicBezTo>
                  <a:pt x="8525" y="57"/>
                  <a:pt x="8525" y="57"/>
                  <a:pt x="8525" y="57"/>
                </a:cubicBezTo>
                <a:cubicBezTo>
                  <a:pt x="8559" y="57"/>
                  <a:pt x="8559" y="57"/>
                  <a:pt x="8559" y="57"/>
                </a:cubicBezTo>
                <a:cubicBezTo>
                  <a:pt x="8573" y="58"/>
                  <a:pt x="8573" y="58"/>
                  <a:pt x="8573" y="58"/>
                </a:cubicBezTo>
                <a:cubicBezTo>
                  <a:pt x="8578" y="53"/>
                  <a:pt x="8578" y="53"/>
                  <a:pt x="8578" y="53"/>
                </a:cubicBezTo>
                <a:cubicBezTo>
                  <a:pt x="8574" y="46"/>
                  <a:pt x="8574" y="46"/>
                  <a:pt x="8574" y="46"/>
                </a:cubicBezTo>
                <a:cubicBezTo>
                  <a:pt x="8547" y="34"/>
                  <a:pt x="8547" y="34"/>
                  <a:pt x="8547" y="34"/>
                </a:cubicBezTo>
                <a:cubicBezTo>
                  <a:pt x="8514" y="32"/>
                  <a:pt x="8514" y="32"/>
                  <a:pt x="8514" y="32"/>
                </a:cubicBezTo>
                <a:cubicBezTo>
                  <a:pt x="8487" y="29"/>
                  <a:pt x="8487" y="29"/>
                  <a:pt x="8487" y="29"/>
                </a:cubicBezTo>
                <a:cubicBezTo>
                  <a:pt x="8469" y="26"/>
                  <a:pt x="8469" y="26"/>
                  <a:pt x="8469" y="26"/>
                </a:cubicBezTo>
                <a:cubicBezTo>
                  <a:pt x="8457" y="20"/>
                  <a:pt x="8457" y="20"/>
                  <a:pt x="8457" y="20"/>
                </a:cubicBezTo>
                <a:cubicBezTo>
                  <a:pt x="8425" y="19"/>
                  <a:pt x="8425" y="19"/>
                  <a:pt x="8425" y="19"/>
                </a:cubicBezTo>
                <a:cubicBezTo>
                  <a:pt x="8392" y="6"/>
                  <a:pt x="8392" y="6"/>
                  <a:pt x="8392" y="6"/>
                </a:cubicBezTo>
                <a:cubicBezTo>
                  <a:pt x="8335" y="9"/>
                  <a:pt x="8335" y="9"/>
                  <a:pt x="8335" y="9"/>
                </a:cubicBezTo>
                <a:cubicBezTo>
                  <a:pt x="8270" y="5"/>
                  <a:pt x="8270" y="5"/>
                  <a:pt x="8270" y="5"/>
                </a:cubicBezTo>
                <a:cubicBezTo>
                  <a:pt x="8221" y="1"/>
                  <a:pt x="8221" y="1"/>
                  <a:pt x="8221" y="1"/>
                </a:cubicBezTo>
                <a:cubicBezTo>
                  <a:pt x="8155" y="0"/>
                  <a:pt x="8155" y="0"/>
                  <a:pt x="8155" y="0"/>
                </a:cubicBezTo>
                <a:cubicBezTo>
                  <a:pt x="8080" y="1"/>
                  <a:pt x="8080" y="1"/>
                  <a:pt x="8080" y="1"/>
                </a:cubicBezTo>
                <a:cubicBezTo>
                  <a:pt x="8028" y="5"/>
                  <a:pt x="8028" y="5"/>
                  <a:pt x="8028" y="5"/>
                </a:cubicBezTo>
                <a:cubicBezTo>
                  <a:pt x="7963" y="5"/>
                  <a:pt x="7963" y="5"/>
                  <a:pt x="7963" y="5"/>
                </a:cubicBezTo>
                <a:cubicBezTo>
                  <a:pt x="7945" y="7"/>
                  <a:pt x="7945" y="7"/>
                  <a:pt x="7945" y="7"/>
                </a:cubicBezTo>
                <a:cubicBezTo>
                  <a:pt x="7935" y="18"/>
                  <a:pt x="7935" y="18"/>
                  <a:pt x="7935" y="18"/>
                </a:cubicBezTo>
                <a:cubicBezTo>
                  <a:pt x="7935" y="18"/>
                  <a:pt x="7902" y="22"/>
                  <a:pt x="7896" y="21"/>
                </a:cubicBezTo>
                <a:cubicBezTo>
                  <a:pt x="7891" y="20"/>
                  <a:pt x="7861" y="17"/>
                  <a:pt x="7861" y="17"/>
                </a:cubicBezTo>
                <a:cubicBezTo>
                  <a:pt x="7798" y="13"/>
                  <a:pt x="7798" y="13"/>
                  <a:pt x="7798" y="13"/>
                </a:cubicBezTo>
                <a:cubicBezTo>
                  <a:pt x="7749" y="14"/>
                  <a:pt x="7749" y="14"/>
                  <a:pt x="7749" y="14"/>
                </a:cubicBezTo>
                <a:cubicBezTo>
                  <a:pt x="7696" y="14"/>
                  <a:pt x="7696" y="14"/>
                  <a:pt x="7696" y="14"/>
                </a:cubicBezTo>
                <a:cubicBezTo>
                  <a:pt x="7665" y="15"/>
                  <a:pt x="7665" y="15"/>
                  <a:pt x="7665" y="15"/>
                </a:cubicBezTo>
                <a:cubicBezTo>
                  <a:pt x="7658" y="18"/>
                  <a:pt x="7658" y="18"/>
                  <a:pt x="7658" y="18"/>
                </a:cubicBezTo>
                <a:cubicBezTo>
                  <a:pt x="7667" y="24"/>
                  <a:pt x="7667" y="24"/>
                  <a:pt x="7667" y="24"/>
                </a:cubicBezTo>
                <a:cubicBezTo>
                  <a:pt x="7683" y="30"/>
                  <a:pt x="7683" y="30"/>
                  <a:pt x="7683" y="30"/>
                </a:cubicBezTo>
                <a:cubicBezTo>
                  <a:pt x="7679" y="37"/>
                  <a:pt x="7679" y="37"/>
                  <a:pt x="7679" y="37"/>
                </a:cubicBezTo>
                <a:cubicBezTo>
                  <a:pt x="7655" y="35"/>
                  <a:pt x="7655" y="35"/>
                  <a:pt x="7655" y="35"/>
                </a:cubicBezTo>
                <a:cubicBezTo>
                  <a:pt x="7641" y="32"/>
                  <a:pt x="7641" y="32"/>
                  <a:pt x="7641" y="32"/>
                </a:cubicBezTo>
                <a:cubicBezTo>
                  <a:pt x="7621" y="30"/>
                  <a:pt x="7621" y="30"/>
                  <a:pt x="7621" y="30"/>
                </a:cubicBezTo>
                <a:cubicBezTo>
                  <a:pt x="7596" y="31"/>
                  <a:pt x="7596" y="31"/>
                  <a:pt x="7596" y="31"/>
                </a:cubicBezTo>
                <a:cubicBezTo>
                  <a:pt x="7594" y="39"/>
                  <a:pt x="7594" y="39"/>
                  <a:pt x="7594" y="39"/>
                </a:cubicBezTo>
                <a:cubicBezTo>
                  <a:pt x="7612" y="48"/>
                  <a:pt x="7612" y="48"/>
                  <a:pt x="7612" y="48"/>
                </a:cubicBezTo>
                <a:cubicBezTo>
                  <a:pt x="7612" y="48"/>
                  <a:pt x="7634" y="51"/>
                  <a:pt x="7639" y="51"/>
                </a:cubicBezTo>
                <a:cubicBezTo>
                  <a:pt x="7645" y="51"/>
                  <a:pt x="7665" y="59"/>
                  <a:pt x="7665" y="59"/>
                </a:cubicBezTo>
                <a:cubicBezTo>
                  <a:pt x="7680" y="63"/>
                  <a:pt x="7680" y="63"/>
                  <a:pt x="7680" y="63"/>
                </a:cubicBezTo>
                <a:cubicBezTo>
                  <a:pt x="7694" y="68"/>
                  <a:pt x="7694" y="68"/>
                  <a:pt x="7694" y="68"/>
                </a:cubicBezTo>
                <a:cubicBezTo>
                  <a:pt x="7697" y="79"/>
                  <a:pt x="7697" y="79"/>
                  <a:pt x="7697" y="79"/>
                </a:cubicBezTo>
                <a:cubicBezTo>
                  <a:pt x="7665" y="80"/>
                  <a:pt x="7665" y="80"/>
                  <a:pt x="7665" y="80"/>
                </a:cubicBezTo>
                <a:cubicBezTo>
                  <a:pt x="7665" y="80"/>
                  <a:pt x="7647" y="75"/>
                  <a:pt x="7644" y="72"/>
                </a:cubicBezTo>
                <a:cubicBezTo>
                  <a:pt x="7640" y="70"/>
                  <a:pt x="7625" y="63"/>
                  <a:pt x="7625" y="63"/>
                </a:cubicBezTo>
                <a:cubicBezTo>
                  <a:pt x="7610" y="61"/>
                  <a:pt x="7610" y="61"/>
                  <a:pt x="7610" y="61"/>
                </a:cubicBezTo>
                <a:cubicBezTo>
                  <a:pt x="7610" y="61"/>
                  <a:pt x="7574" y="55"/>
                  <a:pt x="7571" y="53"/>
                </a:cubicBezTo>
                <a:cubicBezTo>
                  <a:pt x="7569" y="52"/>
                  <a:pt x="7543" y="45"/>
                  <a:pt x="7543" y="45"/>
                </a:cubicBezTo>
                <a:cubicBezTo>
                  <a:pt x="7480" y="40"/>
                  <a:pt x="7480" y="40"/>
                  <a:pt x="7480" y="40"/>
                </a:cubicBezTo>
                <a:cubicBezTo>
                  <a:pt x="7464" y="40"/>
                  <a:pt x="7464" y="40"/>
                  <a:pt x="7464" y="40"/>
                </a:cubicBezTo>
                <a:cubicBezTo>
                  <a:pt x="7457" y="43"/>
                  <a:pt x="7457" y="43"/>
                  <a:pt x="7457" y="43"/>
                </a:cubicBezTo>
                <a:cubicBezTo>
                  <a:pt x="7459" y="53"/>
                  <a:pt x="7459" y="53"/>
                  <a:pt x="7459" y="53"/>
                </a:cubicBezTo>
                <a:cubicBezTo>
                  <a:pt x="7470" y="57"/>
                  <a:pt x="7470" y="57"/>
                  <a:pt x="7470" y="57"/>
                </a:cubicBezTo>
                <a:cubicBezTo>
                  <a:pt x="7482" y="59"/>
                  <a:pt x="7482" y="59"/>
                  <a:pt x="7482" y="59"/>
                </a:cubicBezTo>
                <a:cubicBezTo>
                  <a:pt x="7483" y="69"/>
                  <a:pt x="7483" y="69"/>
                  <a:pt x="7483" y="69"/>
                </a:cubicBezTo>
                <a:cubicBezTo>
                  <a:pt x="7483" y="69"/>
                  <a:pt x="7480" y="69"/>
                  <a:pt x="7475" y="69"/>
                </a:cubicBezTo>
                <a:cubicBezTo>
                  <a:pt x="7471" y="69"/>
                  <a:pt x="7462" y="69"/>
                  <a:pt x="7452" y="66"/>
                </a:cubicBezTo>
                <a:cubicBezTo>
                  <a:pt x="7442" y="64"/>
                  <a:pt x="7442" y="63"/>
                  <a:pt x="7442" y="63"/>
                </a:cubicBezTo>
                <a:cubicBezTo>
                  <a:pt x="7442" y="63"/>
                  <a:pt x="7421" y="59"/>
                  <a:pt x="7417" y="57"/>
                </a:cubicBezTo>
                <a:cubicBezTo>
                  <a:pt x="7414" y="55"/>
                  <a:pt x="7392" y="50"/>
                  <a:pt x="7392" y="50"/>
                </a:cubicBezTo>
                <a:cubicBezTo>
                  <a:pt x="7374" y="44"/>
                  <a:pt x="7374" y="44"/>
                  <a:pt x="7374" y="44"/>
                </a:cubicBezTo>
                <a:cubicBezTo>
                  <a:pt x="7359" y="51"/>
                  <a:pt x="7359" y="51"/>
                  <a:pt x="7359" y="51"/>
                </a:cubicBezTo>
                <a:cubicBezTo>
                  <a:pt x="7360" y="56"/>
                  <a:pt x="7360" y="56"/>
                  <a:pt x="7360" y="56"/>
                </a:cubicBezTo>
                <a:cubicBezTo>
                  <a:pt x="7360" y="63"/>
                  <a:pt x="7360" y="63"/>
                  <a:pt x="7360" y="63"/>
                </a:cubicBezTo>
                <a:cubicBezTo>
                  <a:pt x="7348" y="70"/>
                  <a:pt x="7348" y="70"/>
                  <a:pt x="7348" y="70"/>
                </a:cubicBezTo>
                <a:cubicBezTo>
                  <a:pt x="7334" y="71"/>
                  <a:pt x="7334" y="71"/>
                  <a:pt x="7334" y="71"/>
                </a:cubicBezTo>
                <a:cubicBezTo>
                  <a:pt x="7334" y="68"/>
                  <a:pt x="7334" y="68"/>
                  <a:pt x="7334" y="68"/>
                </a:cubicBezTo>
                <a:cubicBezTo>
                  <a:pt x="7334" y="65"/>
                  <a:pt x="7339" y="60"/>
                  <a:pt x="7339" y="60"/>
                </a:cubicBezTo>
                <a:cubicBezTo>
                  <a:pt x="7336" y="50"/>
                  <a:pt x="7336" y="50"/>
                  <a:pt x="7336" y="50"/>
                </a:cubicBezTo>
                <a:cubicBezTo>
                  <a:pt x="7326" y="44"/>
                  <a:pt x="7326" y="44"/>
                  <a:pt x="7326" y="44"/>
                </a:cubicBezTo>
                <a:cubicBezTo>
                  <a:pt x="7303" y="38"/>
                  <a:pt x="7303" y="38"/>
                  <a:pt x="7303" y="38"/>
                </a:cubicBezTo>
                <a:cubicBezTo>
                  <a:pt x="7282" y="38"/>
                  <a:pt x="7282" y="38"/>
                  <a:pt x="7282" y="38"/>
                </a:cubicBezTo>
                <a:cubicBezTo>
                  <a:pt x="7257" y="45"/>
                  <a:pt x="7257" y="45"/>
                  <a:pt x="7257" y="45"/>
                </a:cubicBezTo>
                <a:cubicBezTo>
                  <a:pt x="7257" y="45"/>
                  <a:pt x="7227" y="50"/>
                  <a:pt x="7224" y="50"/>
                </a:cubicBezTo>
                <a:cubicBezTo>
                  <a:pt x="7220" y="50"/>
                  <a:pt x="7191" y="52"/>
                  <a:pt x="7191" y="52"/>
                </a:cubicBezTo>
                <a:cubicBezTo>
                  <a:pt x="7155" y="51"/>
                  <a:pt x="7155" y="51"/>
                  <a:pt x="7155" y="51"/>
                </a:cubicBezTo>
                <a:cubicBezTo>
                  <a:pt x="7136" y="51"/>
                  <a:pt x="7136" y="51"/>
                  <a:pt x="7136" y="51"/>
                </a:cubicBezTo>
                <a:cubicBezTo>
                  <a:pt x="7134" y="56"/>
                  <a:pt x="7134" y="56"/>
                  <a:pt x="7134" y="56"/>
                </a:cubicBezTo>
                <a:cubicBezTo>
                  <a:pt x="7145" y="59"/>
                  <a:pt x="7145" y="59"/>
                  <a:pt x="7145" y="59"/>
                </a:cubicBezTo>
                <a:cubicBezTo>
                  <a:pt x="7153" y="65"/>
                  <a:pt x="7153" y="65"/>
                  <a:pt x="7153" y="65"/>
                </a:cubicBezTo>
                <a:cubicBezTo>
                  <a:pt x="7149" y="72"/>
                  <a:pt x="7149" y="72"/>
                  <a:pt x="7149" y="72"/>
                </a:cubicBezTo>
                <a:cubicBezTo>
                  <a:pt x="7129" y="71"/>
                  <a:pt x="7129" y="71"/>
                  <a:pt x="7129" y="71"/>
                </a:cubicBezTo>
                <a:cubicBezTo>
                  <a:pt x="7117" y="63"/>
                  <a:pt x="7117" y="63"/>
                  <a:pt x="7117" y="63"/>
                </a:cubicBezTo>
                <a:cubicBezTo>
                  <a:pt x="7110" y="62"/>
                  <a:pt x="7110" y="62"/>
                  <a:pt x="7110" y="62"/>
                </a:cubicBezTo>
                <a:cubicBezTo>
                  <a:pt x="7084" y="61"/>
                  <a:pt x="7084" y="61"/>
                  <a:pt x="7084" y="61"/>
                </a:cubicBezTo>
                <a:cubicBezTo>
                  <a:pt x="7042" y="66"/>
                  <a:pt x="7042" y="66"/>
                  <a:pt x="7042" y="66"/>
                </a:cubicBezTo>
                <a:cubicBezTo>
                  <a:pt x="7029" y="75"/>
                  <a:pt x="7029" y="75"/>
                  <a:pt x="7029" y="75"/>
                </a:cubicBezTo>
                <a:cubicBezTo>
                  <a:pt x="7025" y="85"/>
                  <a:pt x="7025" y="85"/>
                  <a:pt x="7025" y="85"/>
                </a:cubicBezTo>
                <a:cubicBezTo>
                  <a:pt x="7019" y="92"/>
                  <a:pt x="7019" y="92"/>
                  <a:pt x="7019" y="92"/>
                </a:cubicBezTo>
                <a:cubicBezTo>
                  <a:pt x="7001" y="105"/>
                  <a:pt x="7001" y="105"/>
                  <a:pt x="7001" y="105"/>
                </a:cubicBezTo>
                <a:cubicBezTo>
                  <a:pt x="6961" y="103"/>
                  <a:pt x="6961" y="103"/>
                  <a:pt x="6961" y="103"/>
                </a:cubicBezTo>
                <a:cubicBezTo>
                  <a:pt x="6927" y="101"/>
                  <a:pt x="6927" y="101"/>
                  <a:pt x="6927" y="101"/>
                </a:cubicBezTo>
                <a:cubicBezTo>
                  <a:pt x="6900" y="105"/>
                  <a:pt x="6900" y="105"/>
                  <a:pt x="6900" y="105"/>
                </a:cubicBezTo>
                <a:cubicBezTo>
                  <a:pt x="6853" y="111"/>
                  <a:pt x="6853" y="111"/>
                  <a:pt x="6853" y="111"/>
                </a:cubicBezTo>
                <a:cubicBezTo>
                  <a:pt x="6809" y="124"/>
                  <a:pt x="6809" y="124"/>
                  <a:pt x="6809" y="124"/>
                </a:cubicBezTo>
                <a:cubicBezTo>
                  <a:pt x="6809" y="124"/>
                  <a:pt x="6768" y="130"/>
                  <a:pt x="6765" y="130"/>
                </a:cubicBezTo>
                <a:cubicBezTo>
                  <a:pt x="6763" y="130"/>
                  <a:pt x="6755" y="130"/>
                  <a:pt x="6750" y="129"/>
                </a:cubicBezTo>
                <a:cubicBezTo>
                  <a:pt x="6746" y="128"/>
                  <a:pt x="6730" y="129"/>
                  <a:pt x="6730" y="129"/>
                </a:cubicBezTo>
                <a:cubicBezTo>
                  <a:pt x="6715" y="136"/>
                  <a:pt x="6715" y="136"/>
                  <a:pt x="6715" y="136"/>
                </a:cubicBezTo>
                <a:cubicBezTo>
                  <a:pt x="6713" y="152"/>
                  <a:pt x="6713" y="152"/>
                  <a:pt x="6713" y="152"/>
                </a:cubicBezTo>
                <a:cubicBezTo>
                  <a:pt x="6713" y="152"/>
                  <a:pt x="6727" y="159"/>
                  <a:pt x="6730" y="159"/>
                </a:cubicBezTo>
                <a:cubicBezTo>
                  <a:pt x="6734" y="160"/>
                  <a:pt x="6746" y="160"/>
                  <a:pt x="6746" y="160"/>
                </a:cubicBezTo>
                <a:cubicBezTo>
                  <a:pt x="6746" y="160"/>
                  <a:pt x="6771" y="155"/>
                  <a:pt x="6774" y="154"/>
                </a:cubicBezTo>
                <a:cubicBezTo>
                  <a:pt x="6777" y="153"/>
                  <a:pt x="6790" y="151"/>
                  <a:pt x="6790" y="151"/>
                </a:cubicBezTo>
                <a:cubicBezTo>
                  <a:pt x="6798" y="153"/>
                  <a:pt x="6798" y="153"/>
                  <a:pt x="6798" y="153"/>
                </a:cubicBezTo>
                <a:cubicBezTo>
                  <a:pt x="6799" y="163"/>
                  <a:pt x="6799" y="163"/>
                  <a:pt x="6799" y="163"/>
                </a:cubicBezTo>
                <a:cubicBezTo>
                  <a:pt x="6791" y="174"/>
                  <a:pt x="6791" y="174"/>
                  <a:pt x="6791" y="174"/>
                </a:cubicBezTo>
                <a:cubicBezTo>
                  <a:pt x="6778" y="184"/>
                  <a:pt x="6778" y="184"/>
                  <a:pt x="6778" y="184"/>
                </a:cubicBezTo>
                <a:cubicBezTo>
                  <a:pt x="6755" y="187"/>
                  <a:pt x="6755" y="187"/>
                  <a:pt x="6755" y="187"/>
                </a:cubicBezTo>
                <a:cubicBezTo>
                  <a:pt x="6726" y="200"/>
                  <a:pt x="6726" y="200"/>
                  <a:pt x="6726" y="200"/>
                </a:cubicBezTo>
                <a:cubicBezTo>
                  <a:pt x="6697" y="204"/>
                  <a:pt x="6697" y="204"/>
                  <a:pt x="6697" y="204"/>
                </a:cubicBezTo>
                <a:cubicBezTo>
                  <a:pt x="6635" y="205"/>
                  <a:pt x="6635" y="205"/>
                  <a:pt x="6635" y="205"/>
                </a:cubicBezTo>
                <a:cubicBezTo>
                  <a:pt x="6575" y="212"/>
                  <a:pt x="6575" y="212"/>
                  <a:pt x="6575" y="212"/>
                </a:cubicBezTo>
                <a:cubicBezTo>
                  <a:pt x="6528" y="225"/>
                  <a:pt x="6528" y="225"/>
                  <a:pt x="6528" y="225"/>
                </a:cubicBezTo>
                <a:cubicBezTo>
                  <a:pt x="6528" y="225"/>
                  <a:pt x="6476" y="231"/>
                  <a:pt x="6473" y="231"/>
                </a:cubicBezTo>
                <a:cubicBezTo>
                  <a:pt x="6471" y="231"/>
                  <a:pt x="6449" y="231"/>
                  <a:pt x="6446" y="231"/>
                </a:cubicBezTo>
                <a:cubicBezTo>
                  <a:pt x="6442" y="231"/>
                  <a:pt x="6412" y="233"/>
                  <a:pt x="6412" y="233"/>
                </a:cubicBezTo>
                <a:cubicBezTo>
                  <a:pt x="6389" y="246"/>
                  <a:pt x="6389" y="246"/>
                  <a:pt x="6389" y="246"/>
                </a:cubicBezTo>
                <a:cubicBezTo>
                  <a:pt x="6391" y="257"/>
                  <a:pt x="6391" y="257"/>
                  <a:pt x="6391" y="257"/>
                </a:cubicBezTo>
                <a:cubicBezTo>
                  <a:pt x="6405" y="261"/>
                  <a:pt x="6405" y="261"/>
                  <a:pt x="6405" y="261"/>
                </a:cubicBezTo>
                <a:cubicBezTo>
                  <a:pt x="6425" y="265"/>
                  <a:pt x="6425" y="265"/>
                  <a:pt x="6425" y="265"/>
                </a:cubicBezTo>
                <a:cubicBezTo>
                  <a:pt x="6425" y="265"/>
                  <a:pt x="6458" y="274"/>
                  <a:pt x="6460" y="274"/>
                </a:cubicBezTo>
                <a:cubicBezTo>
                  <a:pt x="6463" y="274"/>
                  <a:pt x="6481" y="282"/>
                  <a:pt x="6481" y="282"/>
                </a:cubicBezTo>
                <a:cubicBezTo>
                  <a:pt x="6507" y="284"/>
                  <a:pt x="6507" y="284"/>
                  <a:pt x="6507" y="284"/>
                </a:cubicBezTo>
                <a:cubicBezTo>
                  <a:pt x="6545" y="282"/>
                  <a:pt x="6545" y="282"/>
                  <a:pt x="6545" y="282"/>
                </a:cubicBezTo>
                <a:cubicBezTo>
                  <a:pt x="6560" y="281"/>
                  <a:pt x="6560" y="281"/>
                  <a:pt x="6560" y="281"/>
                </a:cubicBezTo>
                <a:cubicBezTo>
                  <a:pt x="6588" y="275"/>
                  <a:pt x="6588" y="275"/>
                  <a:pt x="6588" y="275"/>
                </a:cubicBezTo>
                <a:cubicBezTo>
                  <a:pt x="6607" y="271"/>
                  <a:pt x="6607" y="271"/>
                  <a:pt x="6607" y="271"/>
                </a:cubicBezTo>
                <a:cubicBezTo>
                  <a:pt x="6628" y="273"/>
                  <a:pt x="6628" y="273"/>
                  <a:pt x="6628" y="273"/>
                </a:cubicBezTo>
                <a:cubicBezTo>
                  <a:pt x="6635" y="283"/>
                  <a:pt x="6635" y="283"/>
                  <a:pt x="6635" y="283"/>
                </a:cubicBezTo>
                <a:cubicBezTo>
                  <a:pt x="6629" y="291"/>
                  <a:pt x="6629" y="291"/>
                  <a:pt x="6629" y="291"/>
                </a:cubicBezTo>
                <a:cubicBezTo>
                  <a:pt x="6629" y="291"/>
                  <a:pt x="6619" y="293"/>
                  <a:pt x="6616" y="293"/>
                </a:cubicBezTo>
                <a:cubicBezTo>
                  <a:pt x="6614" y="293"/>
                  <a:pt x="6612" y="295"/>
                  <a:pt x="6612" y="295"/>
                </a:cubicBezTo>
                <a:cubicBezTo>
                  <a:pt x="6611" y="302"/>
                  <a:pt x="6611" y="302"/>
                  <a:pt x="6611" y="302"/>
                </a:cubicBezTo>
                <a:cubicBezTo>
                  <a:pt x="6611" y="302"/>
                  <a:pt x="6604" y="307"/>
                  <a:pt x="6601" y="308"/>
                </a:cubicBezTo>
                <a:cubicBezTo>
                  <a:pt x="6597" y="308"/>
                  <a:pt x="6584" y="308"/>
                  <a:pt x="6581" y="308"/>
                </a:cubicBezTo>
                <a:cubicBezTo>
                  <a:pt x="6579" y="308"/>
                  <a:pt x="6556" y="306"/>
                  <a:pt x="6554" y="306"/>
                </a:cubicBezTo>
                <a:cubicBezTo>
                  <a:pt x="6551" y="306"/>
                  <a:pt x="6534" y="304"/>
                  <a:pt x="6528" y="304"/>
                </a:cubicBezTo>
                <a:cubicBezTo>
                  <a:pt x="6522" y="304"/>
                  <a:pt x="6493" y="308"/>
                  <a:pt x="6486" y="308"/>
                </a:cubicBezTo>
                <a:cubicBezTo>
                  <a:pt x="6479" y="308"/>
                  <a:pt x="6462" y="307"/>
                  <a:pt x="6457" y="305"/>
                </a:cubicBezTo>
                <a:cubicBezTo>
                  <a:pt x="6452" y="303"/>
                  <a:pt x="6432" y="302"/>
                  <a:pt x="6428" y="302"/>
                </a:cubicBezTo>
                <a:cubicBezTo>
                  <a:pt x="6425" y="302"/>
                  <a:pt x="6405" y="305"/>
                  <a:pt x="6405" y="305"/>
                </a:cubicBezTo>
                <a:cubicBezTo>
                  <a:pt x="6394" y="308"/>
                  <a:pt x="6394" y="308"/>
                  <a:pt x="6394" y="308"/>
                </a:cubicBezTo>
                <a:cubicBezTo>
                  <a:pt x="6388" y="317"/>
                  <a:pt x="6388" y="317"/>
                  <a:pt x="6388" y="317"/>
                </a:cubicBezTo>
                <a:cubicBezTo>
                  <a:pt x="6397" y="322"/>
                  <a:pt x="6397" y="322"/>
                  <a:pt x="6397" y="322"/>
                </a:cubicBezTo>
                <a:cubicBezTo>
                  <a:pt x="6411" y="328"/>
                  <a:pt x="6411" y="328"/>
                  <a:pt x="6411" y="328"/>
                </a:cubicBezTo>
                <a:cubicBezTo>
                  <a:pt x="6422" y="329"/>
                  <a:pt x="6422" y="329"/>
                  <a:pt x="6422" y="329"/>
                </a:cubicBezTo>
                <a:cubicBezTo>
                  <a:pt x="6422" y="329"/>
                  <a:pt x="6439" y="329"/>
                  <a:pt x="6442" y="329"/>
                </a:cubicBezTo>
                <a:cubicBezTo>
                  <a:pt x="6446" y="329"/>
                  <a:pt x="6459" y="329"/>
                  <a:pt x="6459" y="329"/>
                </a:cubicBezTo>
                <a:cubicBezTo>
                  <a:pt x="6475" y="331"/>
                  <a:pt x="6475" y="331"/>
                  <a:pt x="6475" y="331"/>
                </a:cubicBezTo>
                <a:cubicBezTo>
                  <a:pt x="6477" y="336"/>
                  <a:pt x="6477" y="336"/>
                  <a:pt x="6477" y="336"/>
                </a:cubicBezTo>
                <a:cubicBezTo>
                  <a:pt x="6459" y="344"/>
                  <a:pt x="6459" y="344"/>
                  <a:pt x="6459" y="344"/>
                </a:cubicBezTo>
                <a:cubicBezTo>
                  <a:pt x="6441" y="343"/>
                  <a:pt x="6441" y="343"/>
                  <a:pt x="6441" y="343"/>
                </a:cubicBezTo>
                <a:cubicBezTo>
                  <a:pt x="6425" y="342"/>
                  <a:pt x="6425" y="342"/>
                  <a:pt x="6425" y="342"/>
                </a:cubicBezTo>
                <a:cubicBezTo>
                  <a:pt x="6422" y="350"/>
                  <a:pt x="6422" y="350"/>
                  <a:pt x="6422" y="350"/>
                </a:cubicBezTo>
                <a:cubicBezTo>
                  <a:pt x="6439" y="352"/>
                  <a:pt x="6439" y="352"/>
                  <a:pt x="6439" y="352"/>
                </a:cubicBezTo>
                <a:cubicBezTo>
                  <a:pt x="6463" y="361"/>
                  <a:pt x="6463" y="361"/>
                  <a:pt x="6463" y="361"/>
                </a:cubicBezTo>
                <a:cubicBezTo>
                  <a:pt x="6483" y="364"/>
                  <a:pt x="6483" y="364"/>
                  <a:pt x="6483" y="364"/>
                </a:cubicBezTo>
                <a:cubicBezTo>
                  <a:pt x="6507" y="369"/>
                  <a:pt x="6507" y="369"/>
                  <a:pt x="6507" y="369"/>
                </a:cubicBezTo>
                <a:cubicBezTo>
                  <a:pt x="6522" y="367"/>
                  <a:pt x="6522" y="367"/>
                  <a:pt x="6522" y="367"/>
                </a:cubicBezTo>
                <a:cubicBezTo>
                  <a:pt x="6519" y="359"/>
                  <a:pt x="6519" y="359"/>
                  <a:pt x="6519" y="359"/>
                </a:cubicBezTo>
                <a:cubicBezTo>
                  <a:pt x="6519" y="354"/>
                  <a:pt x="6519" y="354"/>
                  <a:pt x="6519" y="354"/>
                </a:cubicBezTo>
                <a:cubicBezTo>
                  <a:pt x="6530" y="356"/>
                  <a:pt x="6530" y="356"/>
                  <a:pt x="6530" y="356"/>
                </a:cubicBezTo>
                <a:cubicBezTo>
                  <a:pt x="6541" y="360"/>
                  <a:pt x="6541" y="360"/>
                  <a:pt x="6541" y="360"/>
                </a:cubicBezTo>
                <a:cubicBezTo>
                  <a:pt x="6554" y="355"/>
                  <a:pt x="6554" y="355"/>
                  <a:pt x="6554" y="355"/>
                </a:cubicBezTo>
                <a:cubicBezTo>
                  <a:pt x="6569" y="354"/>
                  <a:pt x="6569" y="354"/>
                  <a:pt x="6569" y="354"/>
                </a:cubicBezTo>
                <a:cubicBezTo>
                  <a:pt x="6567" y="363"/>
                  <a:pt x="6567" y="363"/>
                  <a:pt x="6567" y="363"/>
                </a:cubicBezTo>
                <a:cubicBezTo>
                  <a:pt x="6575" y="368"/>
                  <a:pt x="6575" y="368"/>
                  <a:pt x="6575" y="368"/>
                </a:cubicBezTo>
                <a:cubicBezTo>
                  <a:pt x="6588" y="363"/>
                  <a:pt x="6588" y="363"/>
                  <a:pt x="6588" y="363"/>
                </a:cubicBezTo>
                <a:cubicBezTo>
                  <a:pt x="6597" y="363"/>
                  <a:pt x="6597" y="363"/>
                  <a:pt x="6597" y="363"/>
                </a:cubicBezTo>
                <a:cubicBezTo>
                  <a:pt x="6618" y="354"/>
                  <a:pt x="6618" y="354"/>
                  <a:pt x="6618" y="354"/>
                </a:cubicBezTo>
                <a:cubicBezTo>
                  <a:pt x="6634" y="353"/>
                  <a:pt x="6634" y="353"/>
                  <a:pt x="6634" y="353"/>
                </a:cubicBezTo>
                <a:cubicBezTo>
                  <a:pt x="6638" y="361"/>
                  <a:pt x="6638" y="361"/>
                  <a:pt x="6638" y="361"/>
                </a:cubicBezTo>
                <a:cubicBezTo>
                  <a:pt x="6651" y="364"/>
                  <a:pt x="6651" y="364"/>
                  <a:pt x="6651" y="364"/>
                </a:cubicBezTo>
                <a:cubicBezTo>
                  <a:pt x="6673" y="353"/>
                  <a:pt x="6673" y="353"/>
                  <a:pt x="6673" y="353"/>
                </a:cubicBezTo>
                <a:cubicBezTo>
                  <a:pt x="6685" y="349"/>
                  <a:pt x="6685" y="349"/>
                  <a:pt x="6685" y="349"/>
                </a:cubicBezTo>
                <a:cubicBezTo>
                  <a:pt x="6697" y="349"/>
                  <a:pt x="6697" y="349"/>
                  <a:pt x="6697" y="349"/>
                </a:cubicBezTo>
                <a:cubicBezTo>
                  <a:pt x="6703" y="357"/>
                  <a:pt x="6703" y="357"/>
                  <a:pt x="6703" y="357"/>
                </a:cubicBezTo>
                <a:cubicBezTo>
                  <a:pt x="6703" y="357"/>
                  <a:pt x="6722" y="358"/>
                  <a:pt x="6727" y="358"/>
                </a:cubicBezTo>
                <a:cubicBezTo>
                  <a:pt x="6732" y="358"/>
                  <a:pt x="6754" y="359"/>
                  <a:pt x="6754" y="359"/>
                </a:cubicBezTo>
                <a:cubicBezTo>
                  <a:pt x="6778" y="368"/>
                  <a:pt x="6778" y="368"/>
                  <a:pt x="6778" y="368"/>
                </a:cubicBezTo>
                <a:cubicBezTo>
                  <a:pt x="6791" y="368"/>
                  <a:pt x="6791" y="368"/>
                  <a:pt x="6791" y="368"/>
                </a:cubicBezTo>
                <a:cubicBezTo>
                  <a:pt x="6811" y="376"/>
                  <a:pt x="6811" y="376"/>
                  <a:pt x="6811" y="376"/>
                </a:cubicBezTo>
                <a:cubicBezTo>
                  <a:pt x="6825" y="377"/>
                  <a:pt x="6825" y="377"/>
                  <a:pt x="6825" y="377"/>
                </a:cubicBezTo>
                <a:cubicBezTo>
                  <a:pt x="6837" y="381"/>
                  <a:pt x="6837" y="381"/>
                  <a:pt x="6837" y="381"/>
                </a:cubicBezTo>
                <a:cubicBezTo>
                  <a:pt x="6859" y="383"/>
                  <a:pt x="6859" y="383"/>
                  <a:pt x="6859" y="383"/>
                </a:cubicBezTo>
                <a:lnTo>
                  <a:pt x="6865" y="383"/>
                </a:lnTo>
                <a:close/>
                <a:moveTo>
                  <a:pt x="6845" y="763"/>
                </a:moveTo>
                <a:cubicBezTo>
                  <a:pt x="6873" y="757"/>
                  <a:pt x="6873" y="757"/>
                  <a:pt x="6873" y="757"/>
                </a:cubicBezTo>
                <a:cubicBezTo>
                  <a:pt x="6897" y="754"/>
                  <a:pt x="6897" y="754"/>
                  <a:pt x="6897" y="754"/>
                </a:cubicBezTo>
                <a:cubicBezTo>
                  <a:pt x="6915" y="748"/>
                  <a:pt x="6915" y="748"/>
                  <a:pt x="6915" y="748"/>
                </a:cubicBezTo>
                <a:cubicBezTo>
                  <a:pt x="6927" y="739"/>
                  <a:pt x="6927" y="739"/>
                  <a:pt x="6927" y="739"/>
                </a:cubicBezTo>
                <a:cubicBezTo>
                  <a:pt x="6926" y="724"/>
                  <a:pt x="6926" y="724"/>
                  <a:pt x="6926" y="724"/>
                </a:cubicBezTo>
                <a:cubicBezTo>
                  <a:pt x="6912" y="721"/>
                  <a:pt x="6912" y="721"/>
                  <a:pt x="6912" y="721"/>
                </a:cubicBezTo>
                <a:cubicBezTo>
                  <a:pt x="6901" y="720"/>
                  <a:pt x="6901" y="720"/>
                  <a:pt x="6901" y="720"/>
                </a:cubicBezTo>
                <a:cubicBezTo>
                  <a:pt x="6888" y="709"/>
                  <a:pt x="6888" y="709"/>
                  <a:pt x="6888" y="709"/>
                </a:cubicBezTo>
                <a:cubicBezTo>
                  <a:pt x="6888" y="709"/>
                  <a:pt x="6876" y="698"/>
                  <a:pt x="6869" y="698"/>
                </a:cubicBezTo>
                <a:cubicBezTo>
                  <a:pt x="6862" y="698"/>
                  <a:pt x="6850" y="695"/>
                  <a:pt x="6847" y="695"/>
                </a:cubicBezTo>
                <a:cubicBezTo>
                  <a:pt x="6845" y="695"/>
                  <a:pt x="6826" y="695"/>
                  <a:pt x="6824" y="695"/>
                </a:cubicBezTo>
                <a:cubicBezTo>
                  <a:pt x="6821" y="695"/>
                  <a:pt x="6804" y="702"/>
                  <a:pt x="6801" y="703"/>
                </a:cubicBezTo>
                <a:cubicBezTo>
                  <a:pt x="6798" y="705"/>
                  <a:pt x="6801" y="715"/>
                  <a:pt x="6801" y="715"/>
                </a:cubicBezTo>
                <a:cubicBezTo>
                  <a:pt x="6793" y="724"/>
                  <a:pt x="6793" y="724"/>
                  <a:pt x="6793" y="724"/>
                </a:cubicBezTo>
                <a:cubicBezTo>
                  <a:pt x="6786" y="731"/>
                  <a:pt x="6786" y="731"/>
                  <a:pt x="6786" y="731"/>
                </a:cubicBezTo>
                <a:cubicBezTo>
                  <a:pt x="6788" y="740"/>
                  <a:pt x="6788" y="740"/>
                  <a:pt x="6788" y="740"/>
                </a:cubicBezTo>
                <a:cubicBezTo>
                  <a:pt x="6793" y="745"/>
                  <a:pt x="6793" y="745"/>
                  <a:pt x="6793" y="745"/>
                </a:cubicBezTo>
                <a:cubicBezTo>
                  <a:pt x="6802" y="745"/>
                  <a:pt x="6802" y="745"/>
                  <a:pt x="6802" y="745"/>
                </a:cubicBezTo>
                <a:cubicBezTo>
                  <a:pt x="6808" y="754"/>
                  <a:pt x="6808" y="754"/>
                  <a:pt x="6808" y="754"/>
                </a:cubicBezTo>
                <a:cubicBezTo>
                  <a:pt x="6823" y="761"/>
                  <a:pt x="6823" y="761"/>
                  <a:pt x="6823" y="761"/>
                </a:cubicBezTo>
                <a:cubicBezTo>
                  <a:pt x="6831" y="763"/>
                  <a:pt x="6831" y="763"/>
                  <a:pt x="6831" y="763"/>
                </a:cubicBezTo>
                <a:lnTo>
                  <a:pt x="6845" y="763"/>
                </a:lnTo>
                <a:close/>
                <a:moveTo>
                  <a:pt x="8184" y="1105"/>
                </a:moveTo>
                <a:cubicBezTo>
                  <a:pt x="8206" y="1108"/>
                  <a:pt x="8206" y="1108"/>
                  <a:pt x="8206" y="1108"/>
                </a:cubicBezTo>
                <a:cubicBezTo>
                  <a:pt x="8226" y="1105"/>
                  <a:pt x="8226" y="1105"/>
                  <a:pt x="8226" y="1105"/>
                </a:cubicBezTo>
                <a:cubicBezTo>
                  <a:pt x="8241" y="1103"/>
                  <a:pt x="8241" y="1103"/>
                  <a:pt x="8241" y="1103"/>
                </a:cubicBezTo>
                <a:cubicBezTo>
                  <a:pt x="8262" y="1109"/>
                  <a:pt x="8262" y="1109"/>
                  <a:pt x="8262" y="1109"/>
                </a:cubicBezTo>
                <a:cubicBezTo>
                  <a:pt x="8288" y="1119"/>
                  <a:pt x="8288" y="1119"/>
                  <a:pt x="8288" y="1119"/>
                </a:cubicBezTo>
                <a:cubicBezTo>
                  <a:pt x="8288" y="1119"/>
                  <a:pt x="8304" y="1125"/>
                  <a:pt x="8307" y="1128"/>
                </a:cubicBezTo>
                <a:cubicBezTo>
                  <a:pt x="8311" y="1130"/>
                  <a:pt x="8341" y="1130"/>
                  <a:pt x="8346" y="1132"/>
                </a:cubicBezTo>
                <a:cubicBezTo>
                  <a:pt x="8350" y="1135"/>
                  <a:pt x="8389" y="1134"/>
                  <a:pt x="8389" y="1134"/>
                </a:cubicBezTo>
                <a:cubicBezTo>
                  <a:pt x="8404" y="1129"/>
                  <a:pt x="8404" y="1129"/>
                  <a:pt x="8404" y="1129"/>
                </a:cubicBezTo>
                <a:cubicBezTo>
                  <a:pt x="8417" y="1117"/>
                  <a:pt x="8417" y="1117"/>
                  <a:pt x="8417" y="1117"/>
                </a:cubicBezTo>
                <a:cubicBezTo>
                  <a:pt x="8417" y="1117"/>
                  <a:pt x="8443" y="1110"/>
                  <a:pt x="8446" y="1111"/>
                </a:cubicBezTo>
                <a:cubicBezTo>
                  <a:pt x="8449" y="1112"/>
                  <a:pt x="8468" y="1108"/>
                  <a:pt x="8468" y="1108"/>
                </a:cubicBezTo>
                <a:cubicBezTo>
                  <a:pt x="8512" y="1093"/>
                  <a:pt x="8512" y="1093"/>
                  <a:pt x="8512" y="1093"/>
                </a:cubicBezTo>
                <a:cubicBezTo>
                  <a:pt x="8512" y="1093"/>
                  <a:pt x="8533" y="1076"/>
                  <a:pt x="8539" y="1077"/>
                </a:cubicBezTo>
                <a:cubicBezTo>
                  <a:pt x="8545" y="1079"/>
                  <a:pt x="8568" y="1080"/>
                  <a:pt x="8568" y="1080"/>
                </a:cubicBezTo>
                <a:cubicBezTo>
                  <a:pt x="8598" y="1062"/>
                  <a:pt x="8598" y="1062"/>
                  <a:pt x="8598" y="1062"/>
                </a:cubicBezTo>
                <a:cubicBezTo>
                  <a:pt x="8615" y="1049"/>
                  <a:pt x="8615" y="1049"/>
                  <a:pt x="8615" y="1049"/>
                </a:cubicBezTo>
                <a:cubicBezTo>
                  <a:pt x="8629" y="1042"/>
                  <a:pt x="8629" y="1042"/>
                  <a:pt x="8629" y="1042"/>
                </a:cubicBezTo>
                <a:cubicBezTo>
                  <a:pt x="8629" y="1042"/>
                  <a:pt x="8642" y="1028"/>
                  <a:pt x="8642" y="1023"/>
                </a:cubicBezTo>
                <a:cubicBezTo>
                  <a:pt x="8642" y="1004"/>
                  <a:pt x="8642" y="1004"/>
                  <a:pt x="8642" y="1004"/>
                </a:cubicBezTo>
                <a:cubicBezTo>
                  <a:pt x="8631" y="997"/>
                  <a:pt x="8631" y="997"/>
                  <a:pt x="8631" y="997"/>
                </a:cubicBezTo>
                <a:cubicBezTo>
                  <a:pt x="8614" y="992"/>
                  <a:pt x="8614" y="992"/>
                  <a:pt x="8614" y="992"/>
                </a:cubicBezTo>
                <a:cubicBezTo>
                  <a:pt x="8601" y="984"/>
                  <a:pt x="8601" y="984"/>
                  <a:pt x="8601" y="984"/>
                </a:cubicBezTo>
                <a:cubicBezTo>
                  <a:pt x="8597" y="977"/>
                  <a:pt x="8597" y="977"/>
                  <a:pt x="8597" y="977"/>
                </a:cubicBezTo>
                <a:cubicBezTo>
                  <a:pt x="8598" y="968"/>
                  <a:pt x="8598" y="968"/>
                  <a:pt x="8598" y="968"/>
                </a:cubicBezTo>
                <a:cubicBezTo>
                  <a:pt x="8593" y="964"/>
                  <a:pt x="8593" y="964"/>
                  <a:pt x="8593" y="964"/>
                </a:cubicBezTo>
                <a:cubicBezTo>
                  <a:pt x="8584" y="953"/>
                  <a:pt x="8584" y="953"/>
                  <a:pt x="8584" y="953"/>
                </a:cubicBezTo>
                <a:cubicBezTo>
                  <a:pt x="8575" y="951"/>
                  <a:pt x="8575" y="951"/>
                  <a:pt x="8575" y="951"/>
                </a:cubicBezTo>
                <a:cubicBezTo>
                  <a:pt x="8565" y="954"/>
                  <a:pt x="8565" y="954"/>
                  <a:pt x="8565" y="954"/>
                </a:cubicBezTo>
                <a:cubicBezTo>
                  <a:pt x="8554" y="955"/>
                  <a:pt x="8554" y="955"/>
                  <a:pt x="8554" y="955"/>
                </a:cubicBezTo>
                <a:cubicBezTo>
                  <a:pt x="8550" y="947"/>
                  <a:pt x="8550" y="947"/>
                  <a:pt x="8550" y="947"/>
                </a:cubicBezTo>
                <a:cubicBezTo>
                  <a:pt x="8542" y="940"/>
                  <a:pt x="8542" y="940"/>
                  <a:pt x="8542" y="940"/>
                </a:cubicBezTo>
                <a:cubicBezTo>
                  <a:pt x="8527" y="936"/>
                  <a:pt x="8527" y="936"/>
                  <a:pt x="8527" y="936"/>
                </a:cubicBezTo>
                <a:cubicBezTo>
                  <a:pt x="8516" y="936"/>
                  <a:pt x="8516" y="936"/>
                  <a:pt x="8516" y="936"/>
                </a:cubicBezTo>
                <a:cubicBezTo>
                  <a:pt x="8510" y="947"/>
                  <a:pt x="8510" y="947"/>
                  <a:pt x="8510" y="947"/>
                </a:cubicBezTo>
                <a:cubicBezTo>
                  <a:pt x="8505" y="959"/>
                  <a:pt x="8505" y="959"/>
                  <a:pt x="8505" y="959"/>
                </a:cubicBezTo>
                <a:cubicBezTo>
                  <a:pt x="8492" y="961"/>
                  <a:pt x="8492" y="961"/>
                  <a:pt x="8492" y="961"/>
                </a:cubicBezTo>
                <a:cubicBezTo>
                  <a:pt x="8483" y="959"/>
                  <a:pt x="8483" y="959"/>
                  <a:pt x="8483" y="959"/>
                </a:cubicBezTo>
                <a:cubicBezTo>
                  <a:pt x="8465" y="959"/>
                  <a:pt x="8465" y="959"/>
                  <a:pt x="8465" y="959"/>
                </a:cubicBezTo>
                <a:cubicBezTo>
                  <a:pt x="8449" y="971"/>
                  <a:pt x="8449" y="971"/>
                  <a:pt x="8449" y="971"/>
                </a:cubicBezTo>
                <a:cubicBezTo>
                  <a:pt x="8442" y="967"/>
                  <a:pt x="8442" y="967"/>
                  <a:pt x="8442" y="967"/>
                </a:cubicBezTo>
                <a:cubicBezTo>
                  <a:pt x="8430" y="961"/>
                  <a:pt x="8430" y="961"/>
                  <a:pt x="8430" y="961"/>
                </a:cubicBezTo>
                <a:cubicBezTo>
                  <a:pt x="8420" y="963"/>
                  <a:pt x="8420" y="963"/>
                  <a:pt x="8420" y="963"/>
                </a:cubicBezTo>
                <a:cubicBezTo>
                  <a:pt x="8409" y="965"/>
                  <a:pt x="8409" y="965"/>
                  <a:pt x="8409" y="965"/>
                </a:cubicBezTo>
                <a:cubicBezTo>
                  <a:pt x="8400" y="959"/>
                  <a:pt x="8400" y="959"/>
                  <a:pt x="8400" y="959"/>
                </a:cubicBezTo>
                <a:cubicBezTo>
                  <a:pt x="8387" y="961"/>
                  <a:pt x="8387" y="961"/>
                  <a:pt x="8387" y="961"/>
                </a:cubicBezTo>
                <a:cubicBezTo>
                  <a:pt x="8375" y="963"/>
                  <a:pt x="8375" y="963"/>
                  <a:pt x="8375" y="963"/>
                </a:cubicBezTo>
                <a:cubicBezTo>
                  <a:pt x="8368" y="970"/>
                  <a:pt x="8368" y="970"/>
                  <a:pt x="8368" y="970"/>
                </a:cubicBezTo>
                <a:cubicBezTo>
                  <a:pt x="8361" y="976"/>
                  <a:pt x="8361" y="976"/>
                  <a:pt x="8361" y="976"/>
                </a:cubicBezTo>
                <a:cubicBezTo>
                  <a:pt x="8348" y="975"/>
                  <a:pt x="8348" y="975"/>
                  <a:pt x="8348" y="975"/>
                </a:cubicBezTo>
                <a:cubicBezTo>
                  <a:pt x="8343" y="966"/>
                  <a:pt x="8343" y="966"/>
                  <a:pt x="8343" y="966"/>
                </a:cubicBezTo>
                <a:cubicBezTo>
                  <a:pt x="8328" y="964"/>
                  <a:pt x="8328" y="964"/>
                  <a:pt x="8328" y="964"/>
                </a:cubicBezTo>
                <a:cubicBezTo>
                  <a:pt x="8321" y="972"/>
                  <a:pt x="8321" y="972"/>
                  <a:pt x="8321" y="972"/>
                </a:cubicBezTo>
                <a:cubicBezTo>
                  <a:pt x="8318" y="981"/>
                  <a:pt x="8318" y="981"/>
                  <a:pt x="8318" y="981"/>
                </a:cubicBezTo>
                <a:cubicBezTo>
                  <a:pt x="8320" y="990"/>
                  <a:pt x="8320" y="990"/>
                  <a:pt x="8320" y="990"/>
                </a:cubicBezTo>
                <a:cubicBezTo>
                  <a:pt x="8307" y="995"/>
                  <a:pt x="8307" y="995"/>
                  <a:pt x="8307" y="995"/>
                </a:cubicBezTo>
                <a:cubicBezTo>
                  <a:pt x="8300" y="991"/>
                  <a:pt x="8300" y="991"/>
                  <a:pt x="8300" y="991"/>
                </a:cubicBezTo>
                <a:cubicBezTo>
                  <a:pt x="8290" y="991"/>
                  <a:pt x="8290" y="991"/>
                  <a:pt x="8290" y="991"/>
                </a:cubicBezTo>
                <a:cubicBezTo>
                  <a:pt x="8286" y="998"/>
                  <a:pt x="8286" y="998"/>
                  <a:pt x="8286" y="998"/>
                </a:cubicBezTo>
                <a:cubicBezTo>
                  <a:pt x="8281" y="1009"/>
                  <a:pt x="8281" y="1009"/>
                  <a:pt x="8281" y="1009"/>
                </a:cubicBezTo>
                <a:cubicBezTo>
                  <a:pt x="8270" y="1012"/>
                  <a:pt x="8270" y="1012"/>
                  <a:pt x="8270" y="1012"/>
                </a:cubicBezTo>
                <a:cubicBezTo>
                  <a:pt x="8261" y="1000"/>
                  <a:pt x="8261" y="1000"/>
                  <a:pt x="8261" y="1000"/>
                </a:cubicBezTo>
                <a:cubicBezTo>
                  <a:pt x="8262" y="985"/>
                  <a:pt x="8262" y="985"/>
                  <a:pt x="8262" y="985"/>
                </a:cubicBezTo>
                <a:cubicBezTo>
                  <a:pt x="8274" y="976"/>
                  <a:pt x="8274" y="976"/>
                  <a:pt x="8274" y="976"/>
                </a:cubicBezTo>
                <a:cubicBezTo>
                  <a:pt x="8269" y="961"/>
                  <a:pt x="8269" y="961"/>
                  <a:pt x="8269" y="961"/>
                </a:cubicBezTo>
                <a:cubicBezTo>
                  <a:pt x="8257" y="956"/>
                  <a:pt x="8257" y="956"/>
                  <a:pt x="8257" y="956"/>
                </a:cubicBezTo>
                <a:cubicBezTo>
                  <a:pt x="8238" y="945"/>
                  <a:pt x="8238" y="945"/>
                  <a:pt x="8238" y="945"/>
                </a:cubicBezTo>
                <a:cubicBezTo>
                  <a:pt x="8219" y="938"/>
                  <a:pt x="8219" y="938"/>
                  <a:pt x="8219" y="938"/>
                </a:cubicBezTo>
                <a:cubicBezTo>
                  <a:pt x="8205" y="940"/>
                  <a:pt x="8205" y="940"/>
                  <a:pt x="8205" y="940"/>
                </a:cubicBezTo>
                <a:cubicBezTo>
                  <a:pt x="8192" y="942"/>
                  <a:pt x="8192" y="942"/>
                  <a:pt x="8192" y="942"/>
                </a:cubicBezTo>
                <a:cubicBezTo>
                  <a:pt x="8196" y="951"/>
                  <a:pt x="8196" y="951"/>
                  <a:pt x="8196" y="951"/>
                </a:cubicBezTo>
                <a:cubicBezTo>
                  <a:pt x="8208" y="954"/>
                  <a:pt x="8208" y="954"/>
                  <a:pt x="8208" y="954"/>
                </a:cubicBezTo>
                <a:cubicBezTo>
                  <a:pt x="8219" y="958"/>
                  <a:pt x="8219" y="958"/>
                  <a:pt x="8219" y="958"/>
                </a:cubicBezTo>
                <a:cubicBezTo>
                  <a:pt x="8220" y="968"/>
                  <a:pt x="8220" y="968"/>
                  <a:pt x="8220" y="968"/>
                </a:cubicBezTo>
                <a:cubicBezTo>
                  <a:pt x="8214" y="975"/>
                  <a:pt x="8214" y="975"/>
                  <a:pt x="8214" y="975"/>
                </a:cubicBezTo>
                <a:cubicBezTo>
                  <a:pt x="8203" y="969"/>
                  <a:pt x="8203" y="969"/>
                  <a:pt x="8203" y="969"/>
                </a:cubicBezTo>
                <a:cubicBezTo>
                  <a:pt x="8192" y="960"/>
                  <a:pt x="8192" y="960"/>
                  <a:pt x="8192" y="960"/>
                </a:cubicBezTo>
                <a:cubicBezTo>
                  <a:pt x="8177" y="956"/>
                  <a:pt x="8177" y="956"/>
                  <a:pt x="8177" y="956"/>
                </a:cubicBezTo>
                <a:cubicBezTo>
                  <a:pt x="8166" y="960"/>
                  <a:pt x="8166" y="960"/>
                  <a:pt x="8166" y="960"/>
                </a:cubicBezTo>
                <a:cubicBezTo>
                  <a:pt x="8158" y="968"/>
                  <a:pt x="8158" y="968"/>
                  <a:pt x="8158" y="968"/>
                </a:cubicBezTo>
                <a:cubicBezTo>
                  <a:pt x="8145" y="978"/>
                  <a:pt x="8145" y="978"/>
                  <a:pt x="8145" y="978"/>
                </a:cubicBezTo>
                <a:cubicBezTo>
                  <a:pt x="8136" y="982"/>
                  <a:pt x="8136" y="982"/>
                  <a:pt x="8136" y="982"/>
                </a:cubicBezTo>
                <a:cubicBezTo>
                  <a:pt x="8135" y="991"/>
                  <a:pt x="8135" y="991"/>
                  <a:pt x="8135" y="991"/>
                </a:cubicBezTo>
                <a:cubicBezTo>
                  <a:pt x="8127" y="992"/>
                  <a:pt x="8127" y="992"/>
                  <a:pt x="8127" y="992"/>
                </a:cubicBezTo>
                <a:cubicBezTo>
                  <a:pt x="8121" y="996"/>
                  <a:pt x="8121" y="996"/>
                  <a:pt x="8121" y="996"/>
                </a:cubicBezTo>
                <a:cubicBezTo>
                  <a:pt x="8124" y="1002"/>
                  <a:pt x="8124" y="1002"/>
                  <a:pt x="8124" y="1002"/>
                </a:cubicBezTo>
                <a:cubicBezTo>
                  <a:pt x="8138" y="1000"/>
                  <a:pt x="8138" y="1000"/>
                  <a:pt x="8138" y="1000"/>
                </a:cubicBezTo>
                <a:cubicBezTo>
                  <a:pt x="8174" y="997"/>
                  <a:pt x="8174" y="997"/>
                  <a:pt x="8174" y="997"/>
                </a:cubicBezTo>
                <a:cubicBezTo>
                  <a:pt x="8194" y="995"/>
                  <a:pt x="8194" y="995"/>
                  <a:pt x="8194" y="995"/>
                </a:cubicBezTo>
                <a:cubicBezTo>
                  <a:pt x="8208" y="997"/>
                  <a:pt x="8208" y="997"/>
                  <a:pt x="8208" y="997"/>
                </a:cubicBezTo>
                <a:cubicBezTo>
                  <a:pt x="8226" y="1002"/>
                  <a:pt x="8226" y="1002"/>
                  <a:pt x="8226" y="1002"/>
                </a:cubicBezTo>
                <a:cubicBezTo>
                  <a:pt x="8228" y="1009"/>
                  <a:pt x="8228" y="1009"/>
                  <a:pt x="8228" y="1009"/>
                </a:cubicBezTo>
                <a:cubicBezTo>
                  <a:pt x="8219" y="1014"/>
                  <a:pt x="8219" y="1014"/>
                  <a:pt x="8219" y="1014"/>
                </a:cubicBezTo>
                <a:cubicBezTo>
                  <a:pt x="8210" y="1014"/>
                  <a:pt x="8210" y="1014"/>
                  <a:pt x="8210" y="1014"/>
                </a:cubicBezTo>
                <a:cubicBezTo>
                  <a:pt x="8208" y="1020"/>
                  <a:pt x="8208" y="1020"/>
                  <a:pt x="8208" y="1020"/>
                </a:cubicBezTo>
                <a:cubicBezTo>
                  <a:pt x="8205" y="1027"/>
                  <a:pt x="8205" y="1027"/>
                  <a:pt x="8205" y="1027"/>
                </a:cubicBezTo>
                <a:cubicBezTo>
                  <a:pt x="8193" y="1027"/>
                  <a:pt x="8193" y="1027"/>
                  <a:pt x="8193" y="1027"/>
                </a:cubicBezTo>
                <a:cubicBezTo>
                  <a:pt x="8179" y="1025"/>
                  <a:pt x="8179" y="1025"/>
                  <a:pt x="8179" y="1025"/>
                </a:cubicBezTo>
                <a:cubicBezTo>
                  <a:pt x="8179" y="1025"/>
                  <a:pt x="8165" y="1025"/>
                  <a:pt x="8163" y="1028"/>
                </a:cubicBezTo>
                <a:cubicBezTo>
                  <a:pt x="8161" y="1030"/>
                  <a:pt x="8150" y="1035"/>
                  <a:pt x="8150" y="1035"/>
                </a:cubicBezTo>
                <a:cubicBezTo>
                  <a:pt x="8134" y="1033"/>
                  <a:pt x="8134" y="1033"/>
                  <a:pt x="8134" y="1033"/>
                </a:cubicBezTo>
                <a:cubicBezTo>
                  <a:pt x="8126" y="1041"/>
                  <a:pt x="8126" y="1041"/>
                  <a:pt x="8126" y="1041"/>
                </a:cubicBezTo>
                <a:cubicBezTo>
                  <a:pt x="8130" y="1049"/>
                  <a:pt x="8130" y="1049"/>
                  <a:pt x="8130" y="1049"/>
                </a:cubicBezTo>
                <a:cubicBezTo>
                  <a:pt x="8153" y="1047"/>
                  <a:pt x="8153" y="1047"/>
                  <a:pt x="8153" y="1047"/>
                </a:cubicBezTo>
                <a:cubicBezTo>
                  <a:pt x="8183" y="1046"/>
                  <a:pt x="8183" y="1046"/>
                  <a:pt x="8183" y="1046"/>
                </a:cubicBezTo>
                <a:cubicBezTo>
                  <a:pt x="8197" y="1044"/>
                  <a:pt x="8197" y="1044"/>
                  <a:pt x="8197" y="1044"/>
                </a:cubicBezTo>
                <a:cubicBezTo>
                  <a:pt x="8203" y="1048"/>
                  <a:pt x="8203" y="1048"/>
                  <a:pt x="8203" y="1048"/>
                </a:cubicBezTo>
                <a:cubicBezTo>
                  <a:pt x="8209" y="1056"/>
                  <a:pt x="8209" y="1056"/>
                  <a:pt x="8209" y="1056"/>
                </a:cubicBezTo>
                <a:cubicBezTo>
                  <a:pt x="8209" y="1067"/>
                  <a:pt x="8209" y="1067"/>
                  <a:pt x="8209" y="1067"/>
                </a:cubicBezTo>
                <a:cubicBezTo>
                  <a:pt x="8204" y="1072"/>
                  <a:pt x="8204" y="1072"/>
                  <a:pt x="8204" y="1072"/>
                </a:cubicBezTo>
                <a:cubicBezTo>
                  <a:pt x="8204" y="1072"/>
                  <a:pt x="8204" y="1086"/>
                  <a:pt x="8204" y="1090"/>
                </a:cubicBezTo>
                <a:cubicBezTo>
                  <a:pt x="8204" y="1093"/>
                  <a:pt x="8199" y="1094"/>
                  <a:pt x="8199" y="1094"/>
                </a:cubicBezTo>
                <a:cubicBezTo>
                  <a:pt x="8186" y="1091"/>
                  <a:pt x="8186" y="1091"/>
                  <a:pt x="8186" y="1091"/>
                </a:cubicBezTo>
                <a:cubicBezTo>
                  <a:pt x="8173" y="1092"/>
                  <a:pt x="8173" y="1092"/>
                  <a:pt x="8173" y="1092"/>
                </a:cubicBezTo>
                <a:cubicBezTo>
                  <a:pt x="8172" y="1099"/>
                  <a:pt x="8172" y="1099"/>
                  <a:pt x="8172" y="1099"/>
                </a:cubicBezTo>
                <a:cubicBezTo>
                  <a:pt x="8172" y="1103"/>
                  <a:pt x="8172" y="1103"/>
                  <a:pt x="8172" y="1103"/>
                </a:cubicBezTo>
                <a:lnTo>
                  <a:pt x="8184" y="1105"/>
                </a:lnTo>
                <a:close/>
                <a:moveTo>
                  <a:pt x="8551" y="436"/>
                </a:moveTo>
                <a:cubicBezTo>
                  <a:pt x="8583" y="433"/>
                  <a:pt x="8583" y="433"/>
                  <a:pt x="8583" y="433"/>
                </a:cubicBezTo>
                <a:cubicBezTo>
                  <a:pt x="8583" y="433"/>
                  <a:pt x="8595" y="432"/>
                  <a:pt x="8599" y="430"/>
                </a:cubicBezTo>
                <a:cubicBezTo>
                  <a:pt x="8602" y="428"/>
                  <a:pt x="8606" y="421"/>
                  <a:pt x="8606" y="421"/>
                </a:cubicBezTo>
                <a:cubicBezTo>
                  <a:pt x="8593" y="416"/>
                  <a:pt x="8593" y="416"/>
                  <a:pt x="8593" y="416"/>
                </a:cubicBezTo>
                <a:cubicBezTo>
                  <a:pt x="8571" y="418"/>
                  <a:pt x="8571" y="418"/>
                  <a:pt x="8571" y="418"/>
                </a:cubicBezTo>
                <a:cubicBezTo>
                  <a:pt x="8558" y="409"/>
                  <a:pt x="8558" y="409"/>
                  <a:pt x="8558" y="409"/>
                </a:cubicBezTo>
                <a:cubicBezTo>
                  <a:pt x="8546" y="410"/>
                  <a:pt x="8546" y="410"/>
                  <a:pt x="8546" y="410"/>
                </a:cubicBezTo>
                <a:cubicBezTo>
                  <a:pt x="8535" y="426"/>
                  <a:pt x="8535" y="426"/>
                  <a:pt x="8535" y="426"/>
                </a:cubicBezTo>
                <a:cubicBezTo>
                  <a:pt x="8539" y="442"/>
                  <a:pt x="8539" y="442"/>
                  <a:pt x="8539" y="442"/>
                </a:cubicBezTo>
                <a:lnTo>
                  <a:pt x="8551" y="436"/>
                </a:lnTo>
                <a:close/>
                <a:moveTo>
                  <a:pt x="8256" y="571"/>
                </a:moveTo>
                <a:cubicBezTo>
                  <a:pt x="8266" y="575"/>
                  <a:pt x="8266" y="575"/>
                  <a:pt x="8266" y="575"/>
                </a:cubicBezTo>
                <a:cubicBezTo>
                  <a:pt x="8280" y="578"/>
                  <a:pt x="8280" y="578"/>
                  <a:pt x="8280" y="578"/>
                </a:cubicBezTo>
                <a:cubicBezTo>
                  <a:pt x="8294" y="581"/>
                  <a:pt x="8294" y="581"/>
                  <a:pt x="8294" y="581"/>
                </a:cubicBezTo>
                <a:cubicBezTo>
                  <a:pt x="8304" y="588"/>
                  <a:pt x="8304" y="588"/>
                  <a:pt x="8304" y="588"/>
                </a:cubicBezTo>
                <a:cubicBezTo>
                  <a:pt x="8314" y="594"/>
                  <a:pt x="8314" y="594"/>
                  <a:pt x="8314" y="594"/>
                </a:cubicBezTo>
                <a:cubicBezTo>
                  <a:pt x="8322" y="595"/>
                  <a:pt x="8322" y="595"/>
                  <a:pt x="8322" y="595"/>
                </a:cubicBezTo>
                <a:cubicBezTo>
                  <a:pt x="8322" y="595"/>
                  <a:pt x="8332" y="596"/>
                  <a:pt x="8334" y="597"/>
                </a:cubicBezTo>
                <a:cubicBezTo>
                  <a:pt x="8335" y="597"/>
                  <a:pt x="8345" y="595"/>
                  <a:pt x="8345" y="595"/>
                </a:cubicBezTo>
                <a:cubicBezTo>
                  <a:pt x="8352" y="589"/>
                  <a:pt x="8352" y="589"/>
                  <a:pt x="8352" y="589"/>
                </a:cubicBezTo>
                <a:cubicBezTo>
                  <a:pt x="8354" y="581"/>
                  <a:pt x="8354" y="581"/>
                  <a:pt x="8354" y="581"/>
                </a:cubicBezTo>
                <a:cubicBezTo>
                  <a:pt x="8352" y="574"/>
                  <a:pt x="8352" y="574"/>
                  <a:pt x="8352" y="574"/>
                </a:cubicBezTo>
                <a:cubicBezTo>
                  <a:pt x="8347" y="571"/>
                  <a:pt x="8347" y="571"/>
                  <a:pt x="8347" y="571"/>
                </a:cubicBezTo>
                <a:cubicBezTo>
                  <a:pt x="8339" y="567"/>
                  <a:pt x="8339" y="567"/>
                  <a:pt x="8339" y="567"/>
                </a:cubicBezTo>
                <a:cubicBezTo>
                  <a:pt x="8340" y="562"/>
                  <a:pt x="8340" y="562"/>
                  <a:pt x="8340" y="562"/>
                </a:cubicBezTo>
                <a:cubicBezTo>
                  <a:pt x="8346" y="562"/>
                  <a:pt x="8346" y="562"/>
                  <a:pt x="8346" y="562"/>
                </a:cubicBezTo>
                <a:cubicBezTo>
                  <a:pt x="8355" y="567"/>
                  <a:pt x="8355" y="567"/>
                  <a:pt x="8355" y="567"/>
                </a:cubicBezTo>
                <a:cubicBezTo>
                  <a:pt x="8363" y="566"/>
                  <a:pt x="8363" y="566"/>
                  <a:pt x="8363" y="566"/>
                </a:cubicBezTo>
                <a:cubicBezTo>
                  <a:pt x="8369" y="559"/>
                  <a:pt x="8369" y="559"/>
                  <a:pt x="8369" y="559"/>
                </a:cubicBezTo>
                <a:cubicBezTo>
                  <a:pt x="8370" y="551"/>
                  <a:pt x="8370" y="551"/>
                  <a:pt x="8370" y="551"/>
                </a:cubicBezTo>
                <a:cubicBezTo>
                  <a:pt x="8365" y="546"/>
                  <a:pt x="8365" y="546"/>
                  <a:pt x="8365" y="546"/>
                </a:cubicBezTo>
                <a:cubicBezTo>
                  <a:pt x="8358" y="544"/>
                  <a:pt x="8358" y="544"/>
                  <a:pt x="8358" y="544"/>
                </a:cubicBezTo>
                <a:cubicBezTo>
                  <a:pt x="8348" y="542"/>
                  <a:pt x="8348" y="542"/>
                  <a:pt x="8348" y="542"/>
                </a:cubicBezTo>
                <a:cubicBezTo>
                  <a:pt x="8334" y="541"/>
                  <a:pt x="8334" y="541"/>
                  <a:pt x="8334" y="541"/>
                </a:cubicBezTo>
                <a:cubicBezTo>
                  <a:pt x="8316" y="541"/>
                  <a:pt x="8316" y="541"/>
                  <a:pt x="8316" y="541"/>
                </a:cubicBezTo>
                <a:cubicBezTo>
                  <a:pt x="8300" y="541"/>
                  <a:pt x="8300" y="541"/>
                  <a:pt x="8300" y="541"/>
                </a:cubicBezTo>
                <a:cubicBezTo>
                  <a:pt x="8300" y="541"/>
                  <a:pt x="8283" y="538"/>
                  <a:pt x="8282" y="538"/>
                </a:cubicBezTo>
                <a:cubicBezTo>
                  <a:pt x="8281" y="538"/>
                  <a:pt x="8262" y="538"/>
                  <a:pt x="8262" y="538"/>
                </a:cubicBezTo>
                <a:cubicBezTo>
                  <a:pt x="8253" y="540"/>
                  <a:pt x="8253" y="540"/>
                  <a:pt x="8253" y="540"/>
                </a:cubicBezTo>
                <a:cubicBezTo>
                  <a:pt x="8253" y="540"/>
                  <a:pt x="8246" y="547"/>
                  <a:pt x="8246" y="548"/>
                </a:cubicBezTo>
                <a:cubicBezTo>
                  <a:pt x="8246" y="550"/>
                  <a:pt x="8248" y="556"/>
                  <a:pt x="8248" y="556"/>
                </a:cubicBezTo>
                <a:cubicBezTo>
                  <a:pt x="8248" y="563"/>
                  <a:pt x="8248" y="563"/>
                  <a:pt x="8248" y="563"/>
                </a:cubicBezTo>
                <a:lnTo>
                  <a:pt x="8256" y="571"/>
                </a:lnTo>
                <a:close/>
                <a:moveTo>
                  <a:pt x="8619" y="290"/>
                </a:moveTo>
                <a:cubicBezTo>
                  <a:pt x="8630" y="288"/>
                  <a:pt x="8630" y="288"/>
                  <a:pt x="8630" y="288"/>
                </a:cubicBezTo>
                <a:cubicBezTo>
                  <a:pt x="8640" y="285"/>
                  <a:pt x="8640" y="285"/>
                  <a:pt x="8640" y="285"/>
                </a:cubicBezTo>
                <a:cubicBezTo>
                  <a:pt x="8646" y="280"/>
                  <a:pt x="8646" y="280"/>
                  <a:pt x="8646" y="280"/>
                </a:cubicBezTo>
                <a:cubicBezTo>
                  <a:pt x="8646" y="272"/>
                  <a:pt x="8646" y="272"/>
                  <a:pt x="8646" y="272"/>
                </a:cubicBezTo>
                <a:cubicBezTo>
                  <a:pt x="8642" y="269"/>
                  <a:pt x="8642" y="269"/>
                  <a:pt x="8642" y="269"/>
                </a:cubicBezTo>
                <a:cubicBezTo>
                  <a:pt x="8632" y="269"/>
                  <a:pt x="8632" y="269"/>
                  <a:pt x="8632" y="269"/>
                </a:cubicBezTo>
                <a:cubicBezTo>
                  <a:pt x="8632" y="269"/>
                  <a:pt x="8626" y="274"/>
                  <a:pt x="8624" y="275"/>
                </a:cubicBezTo>
                <a:cubicBezTo>
                  <a:pt x="8622" y="277"/>
                  <a:pt x="8617" y="278"/>
                  <a:pt x="8617" y="278"/>
                </a:cubicBezTo>
                <a:cubicBezTo>
                  <a:pt x="8617" y="278"/>
                  <a:pt x="8615" y="278"/>
                  <a:pt x="8614" y="279"/>
                </a:cubicBezTo>
                <a:cubicBezTo>
                  <a:pt x="8613" y="280"/>
                  <a:pt x="8610" y="285"/>
                  <a:pt x="8610" y="285"/>
                </a:cubicBezTo>
                <a:cubicBezTo>
                  <a:pt x="8610" y="285"/>
                  <a:pt x="8610" y="287"/>
                  <a:pt x="8611" y="288"/>
                </a:cubicBezTo>
                <a:cubicBezTo>
                  <a:pt x="8613" y="289"/>
                  <a:pt x="8619" y="290"/>
                  <a:pt x="8619" y="290"/>
                </a:cubicBezTo>
                <a:moveTo>
                  <a:pt x="8645" y="217"/>
                </a:moveTo>
                <a:cubicBezTo>
                  <a:pt x="8645" y="217"/>
                  <a:pt x="8651" y="217"/>
                  <a:pt x="8653" y="217"/>
                </a:cubicBezTo>
                <a:cubicBezTo>
                  <a:pt x="8654" y="217"/>
                  <a:pt x="8667" y="214"/>
                  <a:pt x="8667" y="214"/>
                </a:cubicBezTo>
                <a:cubicBezTo>
                  <a:pt x="8670" y="208"/>
                  <a:pt x="8670" y="208"/>
                  <a:pt x="8670" y="208"/>
                </a:cubicBezTo>
                <a:cubicBezTo>
                  <a:pt x="8666" y="200"/>
                  <a:pt x="8666" y="200"/>
                  <a:pt x="8666" y="200"/>
                </a:cubicBezTo>
                <a:cubicBezTo>
                  <a:pt x="8662" y="199"/>
                  <a:pt x="8662" y="199"/>
                  <a:pt x="8662" y="199"/>
                </a:cubicBezTo>
                <a:cubicBezTo>
                  <a:pt x="8652" y="202"/>
                  <a:pt x="8652" y="202"/>
                  <a:pt x="8652" y="202"/>
                </a:cubicBezTo>
                <a:cubicBezTo>
                  <a:pt x="8652" y="202"/>
                  <a:pt x="8650" y="205"/>
                  <a:pt x="8648" y="206"/>
                </a:cubicBezTo>
                <a:cubicBezTo>
                  <a:pt x="8647" y="208"/>
                  <a:pt x="8643" y="212"/>
                  <a:pt x="8643" y="212"/>
                </a:cubicBezTo>
                <a:cubicBezTo>
                  <a:pt x="8643" y="216"/>
                  <a:pt x="8643" y="216"/>
                  <a:pt x="8643" y="216"/>
                </a:cubicBezTo>
                <a:lnTo>
                  <a:pt x="8645" y="217"/>
                </a:lnTo>
                <a:close/>
                <a:moveTo>
                  <a:pt x="9808" y="197"/>
                </a:moveTo>
                <a:cubicBezTo>
                  <a:pt x="9811" y="204"/>
                  <a:pt x="9811" y="204"/>
                  <a:pt x="9811" y="204"/>
                </a:cubicBezTo>
                <a:cubicBezTo>
                  <a:pt x="9822" y="213"/>
                  <a:pt x="9822" y="213"/>
                  <a:pt x="9822" y="213"/>
                </a:cubicBezTo>
                <a:cubicBezTo>
                  <a:pt x="9822" y="213"/>
                  <a:pt x="9832" y="219"/>
                  <a:pt x="9833" y="222"/>
                </a:cubicBezTo>
                <a:cubicBezTo>
                  <a:pt x="9834" y="224"/>
                  <a:pt x="9843" y="232"/>
                  <a:pt x="9845" y="236"/>
                </a:cubicBezTo>
                <a:cubicBezTo>
                  <a:pt x="9848" y="239"/>
                  <a:pt x="9866" y="247"/>
                  <a:pt x="9866" y="247"/>
                </a:cubicBezTo>
                <a:cubicBezTo>
                  <a:pt x="9886" y="256"/>
                  <a:pt x="9886" y="256"/>
                  <a:pt x="9886" y="256"/>
                </a:cubicBezTo>
                <a:cubicBezTo>
                  <a:pt x="9899" y="259"/>
                  <a:pt x="9899" y="259"/>
                  <a:pt x="9899" y="259"/>
                </a:cubicBezTo>
                <a:cubicBezTo>
                  <a:pt x="9920" y="261"/>
                  <a:pt x="9920" y="261"/>
                  <a:pt x="9920" y="261"/>
                </a:cubicBezTo>
                <a:cubicBezTo>
                  <a:pt x="9920" y="261"/>
                  <a:pt x="9939" y="259"/>
                  <a:pt x="9942" y="258"/>
                </a:cubicBezTo>
                <a:cubicBezTo>
                  <a:pt x="9946" y="258"/>
                  <a:pt x="9958" y="253"/>
                  <a:pt x="9959" y="251"/>
                </a:cubicBezTo>
                <a:cubicBezTo>
                  <a:pt x="9960" y="248"/>
                  <a:pt x="9960" y="237"/>
                  <a:pt x="9960" y="237"/>
                </a:cubicBezTo>
                <a:cubicBezTo>
                  <a:pt x="9970" y="233"/>
                  <a:pt x="9970" y="233"/>
                  <a:pt x="9970" y="233"/>
                </a:cubicBezTo>
                <a:cubicBezTo>
                  <a:pt x="9981" y="233"/>
                  <a:pt x="9981" y="233"/>
                  <a:pt x="9981" y="233"/>
                </a:cubicBezTo>
                <a:cubicBezTo>
                  <a:pt x="9988" y="241"/>
                  <a:pt x="9988" y="241"/>
                  <a:pt x="9988" y="241"/>
                </a:cubicBezTo>
                <a:cubicBezTo>
                  <a:pt x="9995" y="243"/>
                  <a:pt x="9995" y="243"/>
                  <a:pt x="9995" y="243"/>
                </a:cubicBezTo>
                <a:cubicBezTo>
                  <a:pt x="10013" y="243"/>
                  <a:pt x="10013" y="243"/>
                  <a:pt x="10013" y="243"/>
                </a:cubicBezTo>
                <a:cubicBezTo>
                  <a:pt x="10028" y="239"/>
                  <a:pt x="10028" y="239"/>
                  <a:pt x="10028" y="239"/>
                </a:cubicBezTo>
                <a:cubicBezTo>
                  <a:pt x="10035" y="236"/>
                  <a:pt x="10035" y="236"/>
                  <a:pt x="10035" y="236"/>
                </a:cubicBezTo>
                <a:cubicBezTo>
                  <a:pt x="10045" y="240"/>
                  <a:pt x="10045" y="240"/>
                  <a:pt x="10045" y="240"/>
                </a:cubicBezTo>
                <a:cubicBezTo>
                  <a:pt x="10045" y="247"/>
                  <a:pt x="10045" y="247"/>
                  <a:pt x="10045" y="247"/>
                </a:cubicBezTo>
                <a:cubicBezTo>
                  <a:pt x="10041" y="250"/>
                  <a:pt x="10041" y="250"/>
                  <a:pt x="10041" y="250"/>
                </a:cubicBezTo>
                <a:cubicBezTo>
                  <a:pt x="10041" y="250"/>
                  <a:pt x="10029" y="250"/>
                  <a:pt x="10027" y="251"/>
                </a:cubicBezTo>
                <a:cubicBezTo>
                  <a:pt x="10024" y="251"/>
                  <a:pt x="10007" y="256"/>
                  <a:pt x="10007" y="256"/>
                </a:cubicBezTo>
                <a:cubicBezTo>
                  <a:pt x="10007" y="256"/>
                  <a:pt x="9995" y="258"/>
                  <a:pt x="9993" y="258"/>
                </a:cubicBezTo>
                <a:cubicBezTo>
                  <a:pt x="9990" y="259"/>
                  <a:pt x="9984" y="263"/>
                  <a:pt x="9981" y="264"/>
                </a:cubicBezTo>
                <a:cubicBezTo>
                  <a:pt x="9979" y="265"/>
                  <a:pt x="9969" y="266"/>
                  <a:pt x="9967" y="267"/>
                </a:cubicBezTo>
                <a:cubicBezTo>
                  <a:pt x="9964" y="268"/>
                  <a:pt x="9942" y="266"/>
                  <a:pt x="9938" y="268"/>
                </a:cubicBezTo>
                <a:cubicBezTo>
                  <a:pt x="9933" y="270"/>
                  <a:pt x="9924" y="270"/>
                  <a:pt x="9924" y="270"/>
                </a:cubicBezTo>
                <a:cubicBezTo>
                  <a:pt x="9918" y="274"/>
                  <a:pt x="9918" y="274"/>
                  <a:pt x="9918" y="274"/>
                </a:cubicBezTo>
                <a:cubicBezTo>
                  <a:pt x="9918" y="284"/>
                  <a:pt x="9918" y="284"/>
                  <a:pt x="9918" y="284"/>
                </a:cubicBezTo>
                <a:cubicBezTo>
                  <a:pt x="9918" y="284"/>
                  <a:pt x="9924" y="286"/>
                  <a:pt x="9928" y="291"/>
                </a:cubicBezTo>
                <a:cubicBezTo>
                  <a:pt x="9933" y="295"/>
                  <a:pt x="9938" y="302"/>
                  <a:pt x="9938" y="302"/>
                </a:cubicBezTo>
                <a:cubicBezTo>
                  <a:pt x="9938" y="302"/>
                  <a:pt x="9941" y="308"/>
                  <a:pt x="9944" y="312"/>
                </a:cubicBezTo>
                <a:cubicBezTo>
                  <a:pt x="9947" y="317"/>
                  <a:pt x="9972" y="318"/>
                  <a:pt x="9972" y="318"/>
                </a:cubicBezTo>
                <a:cubicBezTo>
                  <a:pt x="9991" y="320"/>
                  <a:pt x="9991" y="320"/>
                  <a:pt x="9991" y="320"/>
                </a:cubicBezTo>
                <a:cubicBezTo>
                  <a:pt x="9991" y="320"/>
                  <a:pt x="10001" y="326"/>
                  <a:pt x="10005" y="329"/>
                </a:cubicBezTo>
                <a:cubicBezTo>
                  <a:pt x="10008" y="332"/>
                  <a:pt x="10015" y="333"/>
                  <a:pt x="10016" y="336"/>
                </a:cubicBezTo>
                <a:cubicBezTo>
                  <a:pt x="10017" y="339"/>
                  <a:pt x="10028" y="346"/>
                  <a:pt x="10031" y="347"/>
                </a:cubicBezTo>
                <a:cubicBezTo>
                  <a:pt x="10034" y="349"/>
                  <a:pt x="10058" y="351"/>
                  <a:pt x="10058" y="351"/>
                </a:cubicBezTo>
                <a:cubicBezTo>
                  <a:pt x="10076" y="344"/>
                  <a:pt x="10076" y="344"/>
                  <a:pt x="10076" y="344"/>
                </a:cubicBezTo>
                <a:cubicBezTo>
                  <a:pt x="10077" y="332"/>
                  <a:pt x="10077" y="332"/>
                  <a:pt x="10077" y="332"/>
                </a:cubicBezTo>
                <a:cubicBezTo>
                  <a:pt x="10082" y="305"/>
                  <a:pt x="10082" y="305"/>
                  <a:pt x="10082" y="305"/>
                </a:cubicBezTo>
                <a:cubicBezTo>
                  <a:pt x="10102" y="298"/>
                  <a:pt x="10102" y="298"/>
                  <a:pt x="10102" y="298"/>
                </a:cubicBezTo>
                <a:cubicBezTo>
                  <a:pt x="10113" y="296"/>
                  <a:pt x="10113" y="296"/>
                  <a:pt x="10113" y="296"/>
                </a:cubicBezTo>
                <a:cubicBezTo>
                  <a:pt x="10121" y="278"/>
                  <a:pt x="10121" y="278"/>
                  <a:pt x="10121" y="278"/>
                </a:cubicBezTo>
                <a:cubicBezTo>
                  <a:pt x="10124" y="268"/>
                  <a:pt x="10124" y="268"/>
                  <a:pt x="10124" y="268"/>
                </a:cubicBezTo>
                <a:cubicBezTo>
                  <a:pt x="10133" y="268"/>
                  <a:pt x="10133" y="268"/>
                  <a:pt x="10133" y="268"/>
                </a:cubicBezTo>
                <a:cubicBezTo>
                  <a:pt x="10144" y="259"/>
                  <a:pt x="10144" y="259"/>
                  <a:pt x="10144" y="259"/>
                </a:cubicBezTo>
                <a:cubicBezTo>
                  <a:pt x="10146" y="251"/>
                  <a:pt x="10146" y="251"/>
                  <a:pt x="10146" y="251"/>
                </a:cubicBezTo>
                <a:cubicBezTo>
                  <a:pt x="10154" y="245"/>
                  <a:pt x="10154" y="245"/>
                  <a:pt x="10154" y="245"/>
                </a:cubicBezTo>
                <a:cubicBezTo>
                  <a:pt x="10168" y="239"/>
                  <a:pt x="10168" y="239"/>
                  <a:pt x="10168" y="239"/>
                </a:cubicBezTo>
                <a:cubicBezTo>
                  <a:pt x="10180" y="237"/>
                  <a:pt x="10180" y="237"/>
                  <a:pt x="10180" y="237"/>
                </a:cubicBezTo>
                <a:cubicBezTo>
                  <a:pt x="10195" y="244"/>
                  <a:pt x="10195" y="244"/>
                  <a:pt x="10195" y="244"/>
                </a:cubicBezTo>
                <a:cubicBezTo>
                  <a:pt x="10202" y="248"/>
                  <a:pt x="10202" y="248"/>
                  <a:pt x="10202" y="248"/>
                </a:cubicBezTo>
                <a:cubicBezTo>
                  <a:pt x="10216" y="257"/>
                  <a:pt x="10216" y="257"/>
                  <a:pt x="10216" y="257"/>
                </a:cubicBezTo>
                <a:cubicBezTo>
                  <a:pt x="10232" y="266"/>
                  <a:pt x="10232" y="266"/>
                  <a:pt x="10232" y="266"/>
                </a:cubicBezTo>
                <a:cubicBezTo>
                  <a:pt x="10241" y="271"/>
                  <a:pt x="10241" y="271"/>
                  <a:pt x="10241" y="271"/>
                </a:cubicBezTo>
                <a:cubicBezTo>
                  <a:pt x="10245" y="281"/>
                  <a:pt x="10245" y="281"/>
                  <a:pt x="10245" y="281"/>
                </a:cubicBezTo>
                <a:cubicBezTo>
                  <a:pt x="10238" y="288"/>
                  <a:pt x="10238" y="288"/>
                  <a:pt x="10238" y="288"/>
                </a:cubicBezTo>
                <a:cubicBezTo>
                  <a:pt x="10238" y="288"/>
                  <a:pt x="10233" y="290"/>
                  <a:pt x="10231" y="291"/>
                </a:cubicBezTo>
                <a:cubicBezTo>
                  <a:pt x="10228" y="292"/>
                  <a:pt x="10224" y="301"/>
                  <a:pt x="10224" y="301"/>
                </a:cubicBezTo>
                <a:cubicBezTo>
                  <a:pt x="10234" y="303"/>
                  <a:pt x="10234" y="303"/>
                  <a:pt x="10234" y="303"/>
                </a:cubicBezTo>
                <a:cubicBezTo>
                  <a:pt x="10252" y="299"/>
                  <a:pt x="10252" y="299"/>
                  <a:pt x="10252" y="299"/>
                </a:cubicBezTo>
                <a:cubicBezTo>
                  <a:pt x="10270" y="297"/>
                  <a:pt x="10270" y="297"/>
                  <a:pt x="10270" y="297"/>
                </a:cubicBezTo>
                <a:cubicBezTo>
                  <a:pt x="10285" y="296"/>
                  <a:pt x="10285" y="296"/>
                  <a:pt x="10285" y="296"/>
                </a:cubicBezTo>
                <a:cubicBezTo>
                  <a:pt x="10294" y="296"/>
                  <a:pt x="10294" y="296"/>
                  <a:pt x="10294" y="296"/>
                </a:cubicBezTo>
                <a:cubicBezTo>
                  <a:pt x="10297" y="303"/>
                  <a:pt x="10297" y="303"/>
                  <a:pt x="10297" y="303"/>
                </a:cubicBezTo>
                <a:cubicBezTo>
                  <a:pt x="10292" y="305"/>
                  <a:pt x="10292" y="305"/>
                  <a:pt x="10292" y="305"/>
                </a:cubicBezTo>
                <a:cubicBezTo>
                  <a:pt x="10291" y="310"/>
                  <a:pt x="10291" y="310"/>
                  <a:pt x="10291" y="310"/>
                </a:cubicBezTo>
                <a:cubicBezTo>
                  <a:pt x="10297" y="314"/>
                  <a:pt x="10297" y="314"/>
                  <a:pt x="10297" y="314"/>
                </a:cubicBezTo>
                <a:cubicBezTo>
                  <a:pt x="10311" y="313"/>
                  <a:pt x="10311" y="313"/>
                  <a:pt x="10311" y="313"/>
                </a:cubicBezTo>
                <a:cubicBezTo>
                  <a:pt x="10319" y="303"/>
                  <a:pt x="10319" y="303"/>
                  <a:pt x="10319" y="303"/>
                </a:cubicBezTo>
                <a:cubicBezTo>
                  <a:pt x="10344" y="302"/>
                  <a:pt x="10344" y="302"/>
                  <a:pt x="10344" y="302"/>
                </a:cubicBezTo>
                <a:cubicBezTo>
                  <a:pt x="10353" y="292"/>
                  <a:pt x="10353" y="292"/>
                  <a:pt x="10353" y="292"/>
                </a:cubicBezTo>
                <a:cubicBezTo>
                  <a:pt x="10372" y="288"/>
                  <a:pt x="10372" y="288"/>
                  <a:pt x="10372" y="288"/>
                </a:cubicBezTo>
                <a:cubicBezTo>
                  <a:pt x="10386" y="284"/>
                  <a:pt x="10386" y="284"/>
                  <a:pt x="10386" y="284"/>
                </a:cubicBezTo>
                <a:cubicBezTo>
                  <a:pt x="10384" y="279"/>
                  <a:pt x="10384" y="279"/>
                  <a:pt x="10384" y="279"/>
                </a:cubicBezTo>
                <a:cubicBezTo>
                  <a:pt x="10377" y="275"/>
                  <a:pt x="10377" y="275"/>
                  <a:pt x="10377" y="275"/>
                </a:cubicBezTo>
                <a:cubicBezTo>
                  <a:pt x="10363" y="274"/>
                  <a:pt x="10363" y="274"/>
                  <a:pt x="10363" y="274"/>
                </a:cubicBezTo>
                <a:cubicBezTo>
                  <a:pt x="10343" y="277"/>
                  <a:pt x="10343" y="277"/>
                  <a:pt x="10343" y="277"/>
                </a:cubicBezTo>
                <a:cubicBezTo>
                  <a:pt x="10343" y="277"/>
                  <a:pt x="10334" y="277"/>
                  <a:pt x="10331" y="277"/>
                </a:cubicBezTo>
                <a:cubicBezTo>
                  <a:pt x="10327" y="277"/>
                  <a:pt x="10314" y="272"/>
                  <a:pt x="10314" y="272"/>
                </a:cubicBezTo>
                <a:cubicBezTo>
                  <a:pt x="10313" y="265"/>
                  <a:pt x="10313" y="265"/>
                  <a:pt x="10313" y="265"/>
                </a:cubicBezTo>
                <a:cubicBezTo>
                  <a:pt x="10320" y="265"/>
                  <a:pt x="10320" y="265"/>
                  <a:pt x="10320" y="265"/>
                </a:cubicBezTo>
                <a:cubicBezTo>
                  <a:pt x="10320" y="258"/>
                  <a:pt x="10320" y="258"/>
                  <a:pt x="10320" y="258"/>
                </a:cubicBezTo>
                <a:cubicBezTo>
                  <a:pt x="10313" y="253"/>
                  <a:pt x="10313" y="253"/>
                  <a:pt x="10313" y="253"/>
                </a:cubicBezTo>
                <a:cubicBezTo>
                  <a:pt x="10300" y="253"/>
                  <a:pt x="10300" y="253"/>
                  <a:pt x="10300" y="253"/>
                </a:cubicBezTo>
                <a:cubicBezTo>
                  <a:pt x="10286" y="254"/>
                  <a:pt x="10286" y="254"/>
                  <a:pt x="10286" y="254"/>
                </a:cubicBezTo>
                <a:cubicBezTo>
                  <a:pt x="10274" y="254"/>
                  <a:pt x="10274" y="254"/>
                  <a:pt x="10274" y="254"/>
                </a:cubicBezTo>
                <a:cubicBezTo>
                  <a:pt x="10271" y="245"/>
                  <a:pt x="10271" y="245"/>
                  <a:pt x="10271" y="245"/>
                </a:cubicBezTo>
                <a:cubicBezTo>
                  <a:pt x="10263" y="243"/>
                  <a:pt x="10263" y="243"/>
                  <a:pt x="10263" y="243"/>
                </a:cubicBezTo>
                <a:cubicBezTo>
                  <a:pt x="10244" y="239"/>
                  <a:pt x="10244" y="239"/>
                  <a:pt x="10244" y="239"/>
                </a:cubicBezTo>
                <a:cubicBezTo>
                  <a:pt x="10238" y="234"/>
                  <a:pt x="10238" y="234"/>
                  <a:pt x="10238" y="234"/>
                </a:cubicBezTo>
                <a:cubicBezTo>
                  <a:pt x="10243" y="227"/>
                  <a:pt x="10243" y="227"/>
                  <a:pt x="10243" y="227"/>
                </a:cubicBezTo>
                <a:cubicBezTo>
                  <a:pt x="10230" y="223"/>
                  <a:pt x="10230" y="223"/>
                  <a:pt x="10230" y="223"/>
                </a:cubicBezTo>
                <a:cubicBezTo>
                  <a:pt x="10208" y="222"/>
                  <a:pt x="10208" y="222"/>
                  <a:pt x="10208" y="222"/>
                </a:cubicBezTo>
                <a:cubicBezTo>
                  <a:pt x="10187" y="220"/>
                  <a:pt x="10187" y="220"/>
                  <a:pt x="10187" y="220"/>
                </a:cubicBezTo>
                <a:cubicBezTo>
                  <a:pt x="10171" y="212"/>
                  <a:pt x="10171" y="212"/>
                  <a:pt x="10171" y="212"/>
                </a:cubicBezTo>
                <a:cubicBezTo>
                  <a:pt x="10153" y="210"/>
                  <a:pt x="10153" y="210"/>
                  <a:pt x="10153" y="210"/>
                </a:cubicBezTo>
                <a:cubicBezTo>
                  <a:pt x="10144" y="211"/>
                  <a:pt x="10144" y="211"/>
                  <a:pt x="10144" y="211"/>
                </a:cubicBezTo>
                <a:cubicBezTo>
                  <a:pt x="10130" y="208"/>
                  <a:pt x="10130" y="208"/>
                  <a:pt x="10130" y="208"/>
                </a:cubicBezTo>
                <a:cubicBezTo>
                  <a:pt x="10124" y="198"/>
                  <a:pt x="10124" y="198"/>
                  <a:pt x="10124" y="198"/>
                </a:cubicBezTo>
                <a:cubicBezTo>
                  <a:pt x="10120" y="190"/>
                  <a:pt x="10120" y="190"/>
                  <a:pt x="10120" y="190"/>
                </a:cubicBezTo>
                <a:cubicBezTo>
                  <a:pt x="10103" y="184"/>
                  <a:pt x="10103" y="184"/>
                  <a:pt x="10103" y="184"/>
                </a:cubicBezTo>
                <a:cubicBezTo>
                  <a:pt x="10093" y="190"/>
                  <a:pt x="10093" y="190"/>
                  <a:pt x="10093" y="190"/>
                </a:cubicBezTo>
                <a:cubicBezTo>
                  <a:pt x="10088" y="195"/>
                  <a:pt x="10088" y="195"/>
                  <a:pt x="10088" y="195"/>
                </a:cubicBezTo>
                <a:cubicBezTo>
                  <a:pt x="10080" y="191"/>
                  <a:pt x="10080" y="191"/>
                  <a:pt x="10080" y="191"/>
                </a:cubicBezTo>
                <a:cubicBezTo>
                  <a:pt x="10082" y="184"/>
                  <a:pt x="10082" y="184"/>
                  <a:pt x="10082" y="184"/>
                </a:cubicBezTo>
                <a:cubicBezTo>
                  <a:pt x="10087" y="178"/>
                  <a:pt x="10087" y="178"/>
                  <a:pt x="10087" y="178"/>
                </a:cubicBezTo>
                <a:cubicBezTo>
                  <a:pt x="10083" y="177"/>
                  <a:pt x="10083" y="177"/>
                  <a:pt x="10083" y="177"/>
                </a:cubicBezTo>
                <a:cubicBezTo>
                  <a:pt x="10062" y="171"/>
                  <a:pt x="10062" y="171"/>
                  <a:pt x="10062" y="171"/>
                </a:cubicBezTo>
                <a:cubicBezTo>
                  <a:pt x="10045" y="170"/>
                  <a:pt x="10045" y="170"/>
                  <a:pt x="10045" y="170"/>
                </a:cubicBezTo>
                <a:cubicBezTo>
                  <a:pt x="10029" y="170"/>
                  <a:pt x="10029" y="170"/>
                  <a:pt x="10029" y="170"/>
                </a:cubicBezTo>
                <a:cubicBezTo>
                  <a:pt x="10016" y="169"/>
                  <a:pt x="10016" y="169"/>
                  <a:pt x="10016" y="169"/>
                </a:cubicBezTo>
                <a:cubicBezTo>
                  <a:pt x="10014" y="182"/>
                  <a:pt x="10014" y="182"/>
                  <a:pt x="10014" y="182"/>
                </a:cubicBezTo>
                <a:cubicBezTo>
                  <a:pt x="10015" y="186"/>
                  <a:pt x="10015" y="186"/>
                  <a:pt x="10015" y="186"/>
                </a:cubicBezTo>
                <a:cubicBezTo>
                  <a:pt x="10028" y="199"/>
                  <a:pt x="10028" y="199"/>
                  <a:pt x="10028" y="199"/>
                </a:cubicBezTo>
                <a:cubicBezTo>
                  <a:pt x="10050" y="215"/>
                  <a:pt x="10050" y="215"/>
                  <a:pt x="10050" y="215"/>
                </a:cubicBezTo>
                <a:cubicBezTo>
                  <a:pt x="10051" y="223"/>
                  <a:pt x="10051" y="223"/>
                  <a:pt x="10051" y="223"/>
                </a:cubicBezTo>
                <a:cubicBezTo>
                  <a:pt x="10043" y="223"/>
                  <a:pt x="10043" y="223"/>
                  <a:pt x="10043" y="223"/>
                </a:cubicBezTo>
                <a:cubicBezTo>
                  <a:pt x="10036" y="219"/>
                  <a:pt x="10036" y="219"/>
                  <a:pt x="10036" y="219"/>
                </a:cubicBezTo>
                <a:cubicBezTo>
                  <a:pt x="10019" y="208"/>
                  <a:pt x="10019" y="208"/>
                  <a:pt x="10019" y="208"/>
                </a:cubicBezTo>
                <a:cubicBezTo>
                  <a:pt x="9999" y="198"/>
                  <a:pt x="9999" y="198"/>
                  <a:pt x="9999" y="198"/>
                </a:cubicBezTo>
                <a:cubicBezTo>
                  <a:pt x="9999" y="198"/>
                  <a:pt x="9981" y="180"/>
                  <a:pt x="9978" y="180"/>
                </a:cubicBezTo>
                <a:cubicBezTo>
                  <a:pt x="9974" y="180"/>
                  <a:pt x="9954" y="179"/>
                  <a:pt x="9954" y="179"/>
                </a:cubicBezTo>
                <a:cubicBezTo>
                  <a:pt x="9940" y="184"/>
                  <a:pt x="9940" y="184"/>
                  <a:pt x="9940" y="184"/>
                </a:cubicBezTo>
                <a:cubicBezTo>
                  <a:pt x="9940" y="196"/>
                  <a:pt x="9940" y="196"/>
                  <a:pt x="9940" y="196"/>
                </a:cubicBezTo>
                <a:cubicBezTo>
                  <a:pt x="9928" y="201"/>
                  <a:pt x="9928" y="201"/>
                  <a:pt x="9928" y="201"/>
                </a:cubicBezTo>
                <a:cubicBezTo>
                  <a:pt x="9915" y="195"/>
                  <a:pt x="9915" y="195"/>
                  <a:pt x="9915" y="195"/>
                </a:cubicBezTo>
                <a:cubicBezTo>
                  <a:pt x="9918" y="185"/>
                  <a:pt x="9918" y="185"/>
                  <a:pt x="9918" y="185"/>
                </a:cubicBezTo>
                <a:cubicBezTo>
                  <a:pt x="9933" y="178"/>
                  <a:pt x="9933" y="178"/>
                  <a:pt x="9933" y="178"/>
                </a:cubicBezTo>
                <a:cubicBezTo>
                  <a:pt x="9927" y="172"/>
                  <a:pt x="9927" y="172"/>
                  <a:pt x="9927" y="172"/>
                </a:cubicBezTo>
                <a:cubicBezTo>
                  <a:pt x="9917" y="174"/>
                  <a:pt x="9917" y="174"/>
                  <a:pt x="9917" y="174"/>
                </a:cubicBezTo>
                <a:cubicBezTo>
                  <a:pt x="9917" y="174"/>
                  <a:pt x="9905" y="177"/>
                  <a:pt x="9902" y="178"/>
                </a:cubicBezTo>
                <a:cubicBezTo>
                  <a:pt x="9900" y="180"/>
                  <a:pt x="9885" y="182"/>
                  <a:pt x="9885" y="182"/>
                </a:cubicBezTo>
                <a:cubicBezTo>
                  <a:pt x="9859" y="172"/>
                  <a:pt x="9859" y="172"/>
                  <a:pt x="9859" y="172"/>
                </a:cubicBezTo>
                <a:cubicBezTo>
                  <a:pt x="9859" y="172"/>
                  <a:pt x="9837" y="172"/>
                  <a:pt x="9834" y="175"/>
                </a:cubicBezTo>
                <a:cubicBezTo>
                  <a:pt x="9832" y="177"/>
                  <a:pt x="9816" y="180"/>
                  <a:pt x="9816" y="180"/>
                </a:cubicBezTo>
                <a:cubicBezTo>
                  <a:pt x="9806" y="188"/>
                  <a:pt x="9806" y="188"/>
                  <a:pt x="9806" y="188"/>
                </a:cubicBezTo>
                <a:lnTo>
                  <a:pt x="9808" y="197"/>
                </a:lnTo>
                <a:close/>
                <a:moveTo>
                  <a:pt x="10085" y="156"/>
                </a:moveTo>
                <a:cubicBezTo>
                  <a:pt x="10099" y="168"/>
                  <a:pt x="10099" y="168"/>
                  <a:pt x="10099" y="168"/>
                </a:cubicBezTo>
                <a:cubicBezTo>
                  <a:pt x="10108" y="173"/>
                  <a:pt x="10108" y="173"/>
                  <a:pt x="10108" y="173"/>
                </a:cubicBezTo>
                <a:cubicBezTo>
                  <a:pt x="10124" y="180"/>
                  <a:pt x="10124" y="180"/>
                  <a:pt x="10124" y="180"/>
                </a:cubicBezTo>
                <a:cubicBezTo>
                  <a:pt x="10151" y="183"/>
                  <a:pt x="10151" y="183"/>
                  <a:pt x="10151" y="183"/>
                </a:cubicBezTo>
                <a:cubicBezTo>
                  <a:pt x="10169" y="190"/>
                  <a:pt x="10169" y="190"/>
                  <a:pt x="10169" y="190"/>
                </a:cubicBezTo>
                <a:cubicBezTo>
                  <a:pt x="10180" y="191"/>
                  <a:pt x="10180" y="191"/>
                  <a:pt x="10180" y="191"/>
                </a:cubicBezTo>
                <a:cubicBezTo>
                  <a:pt x="10204" y="194"/>
                  <a:pt x="10204" y="194"/>
                  <a:pt x="10204" y="194"/>
                </a:cubicBezTo>
                <a:cubicBezTo>
                  <a:pt x="10227" y="194"/>
                  <a:pt x="10227" y="194"/>
                  <a:pt x="10227" y="194"/>
                </a:cubicBezTo>
                <a:cubicBezTo>
                  <a:pt x="10232" y="194"/>
                  <a:pt x="10250" y="195"/>
                  <a:pt x="10252" y="195"/>
                </a:cubicBezTo>
                <a:cubicBezTo>
                  <a:pt x="10255" y="195"/>
                  <a:pt x="10266" y="195"/>
                  <a:pt x="10266" y="195"/>
                </a:cubicBezTo>
                <a:cubicBezTo>
                  <a:pt x="10280" y="197"/>
                  <a:pt x="10280" y="197"/>
                  <a:pt x="10280" y="197"/>
                </a:cubicBezTo>
                <a:cubicBezTo>
                  <a:pt x="10299" y="205"/>
                  <a:pt x="10299" y="205"/>
                  <a:pt x="10299" y="205"/>
                </a:cubicBezTo>
                <a:cubicBezTo>
                  <a:pt x="10321" y="206"/>
                  <a:pt x="10321" y="206"/>
                  <a:pt x="10321" y="206"/>
                </a:cubicBezTo>
                <a:cubicBezTo>
                  <a:pt x="10340" y="206"/>
                  <a:pt x="10340" y="206"/>
                  <a:pt x="10340" y="206"/>
                </a:cubicBezTo>
                <a:cubicBezTo>
                  <a:pt x="10365" y="204"/>
                  <a:pt x="10365" y="204"/>
                  <a:pt x="10365" y="204"/>
                </a:cubicBezTo>
                <a:cubicBezTo>
                  <a:pt x="10390" y="201"/>
                  <a:pt x="10390" y="201"/>
                  <a:pt x="10390" y="201"/>
                </a:cubicBezTo>
                <a:cubicBezTo>
                  <a:pt x="10402" y="192"/>
                  <a:pt x="10402" y="192"/>
                  <a:pt x="10402" y="192"/>
                </a:cubicBezTo>
                <a:cubicBezTo>
                  <a:pt x="10410" y="187"/>
                  <a:pt x="10410" y="187"/>
                  <a:pt x="10410" y="187"/>
                </a:cubicBezTo>
                <a:cubicBezTo>
                  <a:pt x="10432" y="183"/>
                  <a:pt x="10432" y="183"/>
                  <a:pt x="10432" y="183"/>
                </a:cubicBezTo>
                <a:cubicBezTo>
                  <a:pt x="10458" y="177"/>
                  <a:pt x="10458" y="177"/>
                  <a:pt x="10458" y="177"/>
                </a:cubicBezTo>
                <a:cubicBezTo>
                  <a:pt x="10462" y="162"/>
                  <a:pt x="10462" y="162"/>
                  <a:pt x="10462" y="162"/>
                </a:cubicBezTo>
                <a:cubicBezTo>
                  <a:pt x="10448" y="157"/>
                  <a:pt x="10448" y="157"/>
                  <a:pt x="10448" y="157"/>
                </a:cubicBezTo>
                <a:cubicBezTo>
                  <a:pt x="10448" y="157"/>
                  <a:pt x="10422" y="157"/>
                  <a:pt x="10419" y="157"/>
                </a:cubicBezTo>
                <a:cubicBezTo>
                  <a:pt x="10415" y="156"/>
                  <a:pt x="10397" y="156"/>
                  <a:pt x="10397" y="156"/>
                </a:cubicBezTo>
                <a:cubicBezTo>
                  <a:pt x="10397" y="156"/>
                  <a:pt x="10374" y="150"/>
                  <a:pt x="10371" y="150"/>
                </a:cubicBezTo>
                <a:cubicBezTo>
                  <a:pt x="10367" y="150"/>
                  <a:pt x="10352" y="149"/>
                  <a:pt x="10348" y="150"/>
                </a:cubicBezTo>
                <a:cubicBezTo>
                  <a:pt x="10345" y="150"/>
                  <a:pt x="10333" y="151"/>
                  <a:pt x="10330" y="153"/>
                </a:cubicBezTo>
                <a:cubicBezTo>
                  <a:pt x="10327" y="155"/>
                  <a:pt x="10320" y="157"/>
                  <a:pt x="10316" y="157"/>
                </a:cubicBezTo>
                <a:cubicBezTo>
                  <a:pt x="10313" y="158"/>
                  <a:pt x="10302" y="157"/>
                  <a:pt x="10302" y="157"/>
                </a:cubicBezTo>
                <a:cubicBezTo>
                  <a:pt x="10301" y="149"/>
                  <a:pt x="10301" y="149"/>
                  <a:pt x="10301" y="149"/>
                </a:cubicBezTo>
                <a:cubicBezTo>
                  <a:pt x="10288" y="143"/>
                  <a:pt x="10288" y="143"/>
                  <a:pt x="10288" y="143"/>
                </a:cubicBezTo>
                <a:cubicBezTo>
                  <a:pt x="10277" y="144"/>
                  <a:pt x="10277" y="144"/>
                  <a:pt x="10277" y="144"/>
                </a:cubicBezTo>
                <a:cubicBezTo>
                  <a:pt x="10265" y="145"/>
                  <a:pt x="10265" y="145"/>
                  <a:pt x="10265" y="145"/>
                </a:cubicBezTo>
                <a:cubicBezTo>
                  <a:pt x="10265" y="153"/>
                  <a:pt x="10265" y="153"/>
                  <a:pt x="10265" y="153"/>
                </a:cubicBezTo>
                <a:cubicBezTo>
                  <a:pt x="10262" y="158"/>
                  <a:pt x="10262" y="158"/>
                  <a:pt x="10262" y="158"/>
                </a:cubicBezTo>
                <a:cubicBezTo>
                  <a:pt x="10256" y="160"/>
                  <a:pt x="10256" y="160"/>
                  <a:pt x="10256" y="160"/>
                </a:cubicBezTo>
                <a:cubicBezTo>
                  <a:pt x="10245" y="155"/>
                  <a:pt x="10245" y="155"/>
                  <a:pt x="10245" y="155"/>
                </a:cubicBezTo>
                <a:cubicBezTo>
                  <a:pt x="10225" y="154"/>
                  <a:pt x="10225" y="154"/>
                  <a:pt x="10225" y="154"/>
                </a:cubicBezTo>
                <a:cubicBezTo>
                  <a:pt x="10225" y="154"/>
                  <a:pt x="10212" y="155"/>
                  <a:pt x="10209" y="154"/>
                </a:cubicBezTo>
                <a:cubicBezTo>
                  <a:pt x="10205" y="153"/>
                  <a:pt x="10187" y="149"/>
                  <a:pt x="10187" y="149"/>
                </a:cubicBezTo>
                <a:cubicBezTo>
                  <a:pt x="10166" y="148"/>
                  <a:pt x="10166" y="148"/>
                  <a:pt x="10166" y="148"/>
                </a:cubicBezTo>
                <a:cubicBezTo>
                  <a:pt x="10144" y="148"/>
                  <a:pt x="10144" y="148"/>
                  <a:pt x="10144" y="148"/>
                </a:cubicBezTo>
                <a:cubicBezTo>
                  <a:pt x="10138" y="150"/>
                  <a:pt x="10138" y="150"/>
                  <a:pt x="10138" y="150"/>
                </a:cubicBezTo>
                <a:cubicBezTo>
                  <a:pt x="10129" y="155"/>
                  <a:pt x="10129" y="155"/>
                  <a:pt x="10129" y="155"/>
                </a:cubicBezTo>
                <a:cubicBezTo>
                  <a:pt x="10107" y="153"/>
                  <a:pt x="10107" y="153"/>
                  <a:pt x="10107" y="153"/>
                </a:cubicBezTo>
                <a:cubicBezTo>
                  <a:pt x="10089" y="148"/>
                  <a:pt x="10089" y="148"/>
                  <a:pt x="10089" y="148"/>
                </a:cubicBezTo>
                <a:lnTo>
                  <a:pt x="10085" y="156"/>
                </a:lnTo>
                <a:close/>
                <a:moveTo>
                  <a:pt x="8750" y="1933"/>
                </a:moveTo>
                <a:cubicBezTo>
                  <a:pt x="8779" y="1925"/>
                  <a:pt x="8779" y="1925"/>
                  <a:pt x="8779" y="1925"/>
                </a:cubicBezTo>
                <a:cubicBezTo>
                  <a:pt x="8794" y="1913"/>
                  <a:pt x="8794" y="1913"/>
                  <a:pt x="8794" y="1913"/>
                </a:cubicBezTo>
                <a:cubicBezTo>
                  <a:pt x="8816" y="1900"/>
                  <a:pt x="8816" y="1900"/>
                  <a:pt x="8816" y="1900"/>
                </a:cubicBezTo>
                <a:cubicBezTo>
                  <a:pt x="8832" y="1893"/>
                  <a:pt x="8832" y="1893"/>
                  <a:pt x="8832" y="1893"/>
                </a:cubicBezTo>
                <a:cubicBezTo>
                  <a:pt x="8853" y="1890"/>
                  <a:pt x="8853" y="1890"/>
                  <a:pt x="8853" y="1890"/>
                </a:cubicBezTo>
                <a:cubicBezTo>
                  <a:pt x="8870" y="1888"/>
                  <a:pt x="8870" y="1888"/>
                  <a:pt x="8870" y="1888"/>
                </a:cubicBezTo>
                <a:cubicBezTo>
                  <a:pt x="8886" y="1887"/>
                  <a:pt x="8886" y="1887"/>
                  <a:pt x="8886" y="1887"/>
                </a:cubicBezTo>
                <a:cubicBezTo>
                  <a:pt x="8895" y="1879"/>
                  <a:pt x="8895" y="1879"/>
                  <a:pt x="8895" y="1879"/>
                </a:cubicBezTo>
                <a:cubicBezTo>
                  <a:pt x="8896" y="1867"/>
                  <a:pt x="8896" y="1867"/>
                  <a:pt x="8896" y="1867"/>
                </a:cubicBezTo>
                <a:cubicBezTo>
                  <a:pt x="8901" y="1858"/>
                  <a:pt x="8901" y="1858"/>
                  <a:pt x="8901" y="1858"/>
                </a:cubicBezTo>
                <a:cubicBezTo>
                  <a:pt x="8908" y="1846"/>
                  <a:pt x="8908" y="1846"/>
                  <a:pt x="8908" y="1846"/>
                </a:cubicBezTo>
                <a:cubicBezTo>
                  <a:pt x="8914" y="1833"/>
                  <a:pt x="8914" y="1833"/>
                  <a:pt x="8914" y="1833"/>
                </a:cubicBezTo>
                <a:cubicBezTo>
                  <a:pt x="8914" y="1833"/>
                  <a:pt x="8915" y="1814"/>
                  <a:pt x="8915" y="1810"/>
                </a:cubicBezTo>
                <a:cubicBezTo>
                  <a:pt x="8915" y="1807"/>
                  <a:pt x="8920" y="1788"/>
                  <a:pt x="8920" y="1788"/>
                </a:cubicBezTo>
                <a:cubicBezTo>
                  <a:pt x="8910" y="1782"/>
                  <a:pt x="8910" y="1782"/>
                  <a:pt x="8910" y="1782"/>
                </a:cubicBezTo>
                <a:cubicBezTo>
                  <a:pt x="8907" y="1767"/>
                  <a:pt x="8907" y="1767"/>
                  <a:pt x="8907" y="1767"/>
                </a:cubicBezTo>
                <a:cubicBezTo>
                  <a:pt x="8910" y="1758"/>
                  <a:pt x="8910" y="1758"/>
                  <a:pt x="8910" y="1758"/>
                </a:cubicBezTo>
                <a:cubicBezTo>
                  <a:pt x="8918" y="1756"/>
                  <a:pt x="8918" y="1756"/>
                  <a:pt x="8918" y="1756"/>
                </a:cubicBezTo>
                <a:cubicBezTo>
                  <a:pt x="8928" y="1752"/>
                  <a:pt x="8928" y="1752"/>
                  <a:pt x="8928" y="1752"/>
                </a:cubicBezTo>
                <a:cubicBezTo>
                  <a:pt x="8933" y="1745"/>
                  <a:pt x="8933" y="1745"/>
                  <a:pt x="8933" y="1745"/>
                </a:cubicBezTo>
                <a:cubicBezTo>
                  <a:pt x="8944" y="1740"/>
                  <a:pt x="8944" y="1740"/>
                  <a:pt x="8944" y="1740"/>
                </a:cubicBezTo>
                <a:cubicBezTo>
                  <a:pt x="8955" y="1732"/>
                  <a:pt x="8955" y="1732"/>
                  <a:pt x="8955" y="1732"/>
                </a:cubicBezTo>
                <a:cubicBezTo>
                  <a:pt x="8957" y="1711"/>
                  <a:pt x="8957" y="1711"/>
                  <a:pt x="8957" y="1711"/>
                </a:cubicBezTo>
                <a:cubicBezTo>
                  <a:pt x="8943" y="1700"/>
                  <a:pt x="8943" y="1700"/>
                  <a:pt x="8943" y="1700"/>
                </a:cubicBezTo>
                <a:cubicBezTo>
                  <a:pt x="8934" y="1690"/>
                  <a:pt x="8934" y="1690"/>
                  <a:pt x="8934" y="1690"/>
                </a:cubicBezTo>
                <a:cubicBezTo>
                  <a:pt x="8930" y="1679"/>
                  <a:pt x="8930" y="1679"/>
                  <a:pt x="8930" y="1679"/>
                </a:cubicBezTo>
                <a:cubicBezTo>
                  <a:pt x="8917" y="1672"/>
                  <a:pt x="8917" y="1672"/>
                  <a:pt x="8917" y="1672"/>
                </a:cubicBezTo>
                <a:cubicBezTo>
                  <a:pt x="8896" y="1673"/>
                  <a:pt x="8896" y="1673"/>
                  <a:pt x="8896" y="1673"/>
                </a:cubicBezTo>
                <a:cubicBezTo>
                  <a:pt x="8877" y="1670"/>
                  <a:pt x="8877" y="1670"/>
                  <a:pt x="8877" y="1670"/>
                </a:cubicBezTo>
                <a:cubicBezTo>
                  <a:pt x="8865" y="1664"/>
                  <a:pt x="8865" y="1664"/>
                  <a:pt x="8865" y="1664"/>
                </a:cubicBezTo>
                <a:cubicBezTo>
                  <a:pt x="8846" y="1666"/>
                  <a:pt x="8846" y="1666"/>
                  <a:pt x="8846" y="1666"/>
                </a:cubicBezTo>
                <a:cubicBezTo>
                  <a:pt x="8821" y="1674"/>
                  <a:pt x="8821" y="1674"/>
                  <a:pt x="8821" y="1674"/>
                </a:cubicBezTo>
                <a:cubicBezTo>
                  <a:pt x="8807" y="1685"/>
                  <a:pt x="8807" y="1685"/>
                  <a:pt x="8807" y="1685"/>
                </a:cubicBezTo>
                <a:cubicBezTo>
                  <a:pt x="8793" y="1694"/>
                  <a:pt x="8793" y="1694"/>
                  <a:pt x="8793" y="1694"/>
                </a:cubicBezTo>
                <a:cubicBezTo>
                  <a:pt x="8793" y="1694"/>
                  <a:pt x="8783" y="1700"/>
                  <a:pt x="8783" y="1703"/>
                </a:cubicBezTo>
                <a:cubicBezTo>
                  <a:pt x="8783" y="1706"/>
                  <a:pt x="8783" y="1715"/>
                  <a:pt x="8783" y="1715"/>
                </a:cubicBezTo>
                <a:cubicBezTo>
                  <a:pt x="8788" y="1718"/>
                  <a:pt x="8788" y="1718"/>
                  <a:pt x="8788" y="1718"/>
                </a:cubicBezTo>
                <a:cubicBezTo>
                  <a:pt x="8793" y="1723"/>
                  <a:pt x="8793" y="1723"/>
                  <a:pt x="8793" y="1723"/>
                </a:cubicBezTo>
                <a:cubicBezTo>
                  <a:pt x="8791" y="1734"/>
                  <a:pt x="8791" y="1734"/>
                  <a:pt x="8791" y="1734"/>
                </a:cubicBezTo>
                <a:cubicBezTo>
                  <a:pt x="8783" y="1741"/>
                  <a:pt x="8783" y="1741"/>
                  <a:pt x="8783" y="1741"/>
                </a:cubicBezTo>
                <a:cubicBezTo>
                  <a:pt x="8767" y="1743"/>
                  <a:pt x="8767" y="1743"/>
                  <a:pt x="8767" y="1743"/>
                </a:cubicBezTo>
                <a:cubicBezTo>
                  <a:pt x="8748" y="1741"/>
                  <a:pt x="8748" y="1741"/>
                  <a:pt x="8748" y="1741"/>
                </a:cubicBezTo>
                <a:cubicBezTo>
                  <a:pt x="8732" y="1738"/>
                  <a:pt x="8732" y="1738"/>
                  <a:pt x="8732" y="1738"/>
                </a:cubicBezTo>
                <a:cubicBezTo>
                  <a:pt x="8719" y="1738"/>
                  <a:pt x="8719" y="1738"/>
                  <a:pt x="8719" y="1738"/>
                </a:cubicBezTo>
                <a:cubicBezTo>
                  <a:pt x="8707" y="1743"/>
                  <a:pt x="8707" y="1743"/>
                  <a:pt x="8707" y="1743"/>
                </a:cubicBezTo>
                <a:cubicBezTo>
                  <a:pt x="8699" y="1754"/>
                  <a:pt x="8699" y="1754"/>
                  <a:pt x="8699" y="1754"/>
                </a:cubicBezTo>
                <a:cubicBezTo>
                  <a:pt x="8706" y="1768"/>
                  <a:pt x="8706" y="1768"/>
                  <a:pt x="8706" y="1768"/>
                </a:cubicBezTo>
                <a:cubicBezTo>
                  <a:pt x="8714" y="1771"/>
                  <a:pt x="8714" y="1771"/>
                  <a:pt x="8714" y="1771"/>
                </a:cubicBezTo>
                <a:cubicBezTo>
                  <a:pt x="8713" y="1776"/>
                  <a:pt x="8713" y="1776"/>
                  <a:pt x="8713" y="1776"/>
                </a:cubicBezTo>
                <a:cubicBezTo>
                  <a:pt x="8708" y="1788"/>
                  <a:pt x="8708" y="1788"/>
                  <a:pt x="8708" y="1788"/>
                </a:cubicBezTo>
                <a:cubicBezTo>
                  <a:pt x="8697" y="1791"/>
                  <a:pt x="8697" y="1791"/>
                  <a:pt x="8697" y="1791"/>
                </a:cubicBezTo>
                <a:cubicBezTo>
                  <a:pt x="8696" y="1803"/>
                  <a:pt x="8696" y="1803"/>
                  <a:pt x="8696" y="1803"/>
                </a:cubicBezTo>
                <a:cubicBezTo>
                  <a:pt x="8703" y="1807"/>
                  <a:pt x="8703" y="1807"/>
                  <a:pt x="8703" y="1807"/>
                </a:cubicBezTo>
                <a:cubicBezTo>
                  <a:pt x="8720" y="1807"/>
                  <a:pt x="8720" y="1807"/>
                  <a:pt x="8720" y="1807"/>
                </a:cubicBezTo>
                <a:cubicBezTo>
                  <a:pt x="8730" y="1807"/>
                  <a:pt x="8730" y="1807"/>
                  <a:pt x="8730" y="1807"/>
                </a:cubicBezTo>
                <a:cubicBezTo>
                  <a:pt x="8747" y="1807"/>
                  <a:pt x="8747" y="1807"/>
                  <a:pt x="8747" y="1807"/>
                </a:cubicBezTo>
                <a:cubicBezTo>
                  <a:pt x="8751" y="1811"/>
                  <a:pt x="8751" y="1811"/>
                  <a:pt x="8751" y="1811"/>
                </a:cubicBezTo>
                <a:cubicBezTo>
                  <a:pt x="8748" y="1815"/>
                  <a:pt x="8748" y="1815"/>
                  <a:pt x="8748" y="1815"/>
                </a:cubicBezTo>
                <a:cubicBezTo>
                  <a:pt x="8736" y="1817"/>
                  <a:pt x="8736" y="1817"/>
                  <a:pt x="8736" y="1817"/>
                </a:cubicBezTo>
                <a:cubicBezTo>
                  <a:pt x="8726" y="1829"/>
                  <a:pt x="8726" y="1829"/>
                  <a:pt x="8726" y="1829"/>
                </a:cubicBezTo>
                <a:cubicBezTo>
                  <a:pt x="8726" y="1829"/>
                  <a:pt x="8724" y="1844"/>
                  <a:pt x="8724" y="1848"/>
                </a:cubicBezTo>
                <a:cubicBezTo>
                  <a:pt x="8724" y="1851"/>
                  <a:pt x="8719" y="1858"/>
                  <a:pt x="8719" y="1858"/>
                </a:cubicBezTo>
                <a:cubicBezTo>
                  <a:pt x="8711" y="1866"/>
                  <a:pt x="8711" y="1866"/>
                  <a:pt x="8711" y="1866"/>
                </a:cubicBezTo>
                <a:cubicBezTo>
                  <a:pt x="8711" y="1866"/>
                  <a:pt x="8701" y="1863"/>
                  <a:pt x="8701" y="1866"/>
                </a:cubicBezTo>
                <a:cubicBezTo>
                  <a:pt x="8701" y="1869"/>
                  <a:pt x="8693" y="1877"/>
                  <a:pt x="8693" y="1877"/>
                </a:cubicBezTo>
                <a:cubicBezTo>
                  <a:pt x="8687" y="1892"/>
                  <a:pt x="8687" y="1892"/>
                  <a:pt x="8687" y="1892"/>
                </a:cubicBezTo>
                <a:cubicBezTo>
                  <a:pt x="8678" y="1894"/>
                  <a:pt x="8678" y="1894"/>
                  <a:pt x="8678" y="1894"/>
                </a:cubicBezTo>
                <a:cubicBezTo>
                  <a:pt x="8678" y="1894"/>
                  <a:pt x="8672" y="1895"/>
                  <a:pt x="8672" y="1897"/>
                </a:cubicBezTo>
                <a:cubicBezTo>
                  <a:pt x="8671" y="1900"/>
                  <a:pt x="8667" y="1909"/>
                  <a:pt x="8667" y="1909"/>
                </a:cubicBezTo>
                <a:cubicBezTo>
                  <a:pt x="8672" y="1916"/>
                  <a:pt x="8672" y="1916"/>
                  <a:pt x="8672" y="1916"/>
                </a:cubicBezTo>
                <a:cubicBezTo>
                  <a:pt x="8672" y="1916"/>
                  <a:pt x="8679" y="1915"/>
                  <a:pt x="8682" y="1916"/>
                </a:cubicBezTo>
                <a:cubicBezTo>
                  <a:pt x="8685" y="1917"/>
                  <a:pt x="8692" y="1921"/>
                  <a:pt x="8692" y="1921"/>
                </a:cubicBezTo>
                <a:cubicBezTo>
                  <a:pt x="8694" y="1928"/>
                  <a:pt x="8694" y="1928"/>
                  <a:pt x="8694" y="1928"/>
                </a:cubicBezTo>
                <a:cubicBezTo>
                  <a:pt x="8699" y="1931"/>
                  <a:pt x="8699" y="1931"/>
                  <a:pt x="8699" y="1931"/>
                </a:cubicBezTo>
                <a:cubicBezTo>
                  <a:pt x="8712" y="1934"/>
                  <a:pt x="8712" y="1934"/>
                  <a:pt x="8712" y="1934"/>
                </a:cubicBezTo>
                <a:cubicBezTo>
                  <a:pt x="8726" y="1936"/>
                  <a:pt x="8726" y="1936"/>
                  <a:pt x="8726" y="1936"/>
                </a:cubicBezTo>
                <a:cubicBezTo>
                  <a:pt x="8746" y="1934"/>
                  <a:pt x="8746" y="1934"/>
                  <a:pt x="8746" y="1934"/>
                </a:cubicBezTo>
                <a:lnTo>
                  <a:pt x="8750" y="1933"/>
                </a:lnTo>
                <a:close/>
                <a:moveTo>
                  <a:pt x="8899" y="1504"/>
                </a:moveTo>
                <a:cubicBezTo>
                  <a:pt x="8912" y="1497"/>
                  <a:pt x="8912" y="1497"/>
                  <a:pt x="8912" y="1497"/>
                </a:cubicBezTo>
                <a:cubicBezTo>
                  <a:pt x="8927" y="1490"/>
                  <a:pt x="8927" y="1490"/>
                  <a:pt x="8927" y="1490"/>
                </a:cubicBezTo>
                <a:cubicBezTo>
                  <a:pt x="8938" y="1479"/>
                  <a:pt x="8938" y="1479"/>
                  <a:pt x="8938" y="1479"/>
                </a:cubicBezTo>
                <a:cubicBezTo>
                  <a:pt x="8947" y="1463"/>
                  <a:pt x="8947" y="1463"/>
                  <a:pt x="8947" y="1463"/>
                </a:cubicBezTo>
                <a:cubicBezTo>
                  <a:pt x="8950" y="1454"/>
                  <a:pt x="8950" y="1454"/>
                  <a:pt x="8950" y="1454"/>
                </a:cubicBezTo>
                <a:cubicBezTo>
                  <a:pt x="8946" y="1449"/>
                  <a:pt x="8946" y="1449"/>
                  <a:pt x="8946" y="1449"/>
                </a:cubicBezTo>
                <a:cubicBezTo>
                  <a:pt x="8932" y="1453"/>
                  <a:pt x="8932" y="1453"/>
                  <a:pt x="8932" y="1453"/>
                </a:cubicBezTo>
                <a:cubicBezTo>
                  <a:pt x="8919" y="1463"/>
                  <a:pt x="8919" y="1463"/>
                  <a:pt x="8919" y="1463"/>
                </a:cubicBezTo>
                <a:cubicBezTo>
                  <a:pt x="8909" y="1465"/>
                  <a:pt x="8909" y="1465"/>
                  <a:pt x="8909" y="1465"/>
                </a:cubicBezTo>
                <a:cubicBezTo>
                  <a:pt x="8898" y="1471"/>
                  <a:pt x="8898" y="1471"/>
                  <a:pt x="8898" y="1471"/>
                </a:cubicBezTo>
                <a:cubicBezTo>
                  <a:pt x="8898" y="1471"/>
                  <a:pt x="8891" y="1483"/>
                  <a:pt x="8891" y="1486"/>
                </a:cubicBezTo>
                <a:cubicBezTo>
                  <a:pt x="8891" y="1489"/>
                  <a:pt x="8890" y="1495"/>
                  <a:pt x="8890" y="1497"/>
                </a:cubicBezTo>
                <a:cubicBezTo>
                  <a:pt x="8890" y="1500"/>
                  <a:pt x="8889" y="1504"/>
                  <a:pt x="8889" y="1504"/>
                </a:cubicBezTo>
                <a:cubicBezTo>
                  <a:pt x="8889" y="1511"/>
                  <a:pt x="8889" y="1511"/>
                  <a:pt x="8889" y="1511"/>
                </a:cubicBezTo>
                <a:cubicBezTo>
                  <a:pt x="8893" y="1512"/>
                  <a:pt x="8893" y="1512"/>
                  <a:pt x="8893" y="1512"/>
                </a:cubicBezTo>
                <a:cubicBezTo>
                  <a:pt x="8897" y="1513"/>
                  <a:pt x="8897" y="1513"/>
                  <a:pt x="8897" y="1513"/>
                </a:cubicBezTo>
                <a:lnTo>
                  <a:pt x="8899" y="1504"/>
                </a:lnTo>
                <a:close/>
                <a:moveTo>
                  <a:pt x="9099" y="1436"/>
                </a:moveTo>
                <a:cubicBezTo>
                  <a:pt x="9109" y="1428"/>
                  <a:pt x="9109" y="1428"/>
                  <a:pt x="9109" y="1428"/>
                </a:cubicBezTo>
                <a:cubicBezTo>
                  <a:pt x="9115" y="1428"/>
                  <a:pt x="9115" y="1428"/>
                  <a:pt x="9115" y="1428"/>
                </a:cubicBezTo>
                <a:cubicBezTo>
                  <a:pt x="9124" y="1423"/>
                  <a:pt x="9124" y="1423"/>
                  <a:pt x="9124" y="1423"/>
                </a:cubicBezTo>
                <a:cubicBezTo>
                  <a:pt x="9124" y="1418"/>
                  <a:pt x="9124" y="1418"/>
                  <a:pt x="9124" y="1418"/>
                </a:cubicBezTo>
                <a:cubicBezTo>
                  <a:pt x="9119" y="1413"/>
                  <a:pt x="9119" y="1413"/>
                  <a:pt x="9119" y="1413"/>
                </a:cubicBezTo>
                <a:cubicBezTo>
                  <a:pt x="9109" y="1410"/>
                  <a:pt x="9109" y="1410"/>
                  <a:pt x="9109" y="1410"/>
                </a:cubicBezTo>
                <a:cubicBezTo>
                  <a:pt x="9101" y="1408"/>
                  <a:pt x="9101" y="1408"/>
                  <a:pt x="9101" y="1408"/>
                </a:cubicBezTo>
                <a:cubicBezTo>
                  <a:pt x="9092" y="1411"/>
                  <a:pt x="9092" y="1411"/>
                  <a:pt x="9092" y="1411"/>
                </a:cubicBezTo>
                <a:cubicBezTo>
                  <a:pt x="9089" y="1419"/>
                  <a:pt x="9089" y="1419"/>
                  <a:pt x="9089" y="1419"/>
                </a:cubicBezTo>
                <a:cubicBezTo>
                  <a:pt x="9087" y="1433"/>
                  <a:pt x="9087" y="1433"/>
                  <a:pt x="9087" y="1433"/>
                </a:cubicBezTo>
                <a:cubicBezTo>
                  <a:pt x="9093" y="1439"/>
                  <a:pt x="9093" y="1439"/>
                  <a:pt x="9093" y="1439"/>
                </a:cubicBezTo>
                <a:lnTo>
                  <a:pt x="9099" y="1436"/>
                </a:lnTo>
                <a:close/>
                <a:moveTo>
                  <a:pt x="9109" y="1450"/>
                </a:moveTo>
                <a:cubicBezTo>
                  <a:pt x="9109" y="1450"/>
                  <a:pt x="9095" y="1449"/>
                  <a:pt x="9093" y="1449"/>
                </a:cubicBezTo>
                <a:cubicBezTo>
                  <a:pt x="9091" y="1449"/>
                  <a:pt x="9077" y="1450"/>
                  <a:pt x="9077" y="1450"/>
                </a:cubicBezTo>
                <a:cubicBezTo>
                  <a:pt x="9059" y="1450"/>
                  <a:pt x="9059" y="1450"/>
                  <a:pt x="9059" y="1450"/>
                </a:cubicBezTo>
                <a:cubicBezTo>
                  <a:pt x="9059" y="1450"/>
                  <a:pt x="9044" y="1452"/>
                  <a:pt x="9043" y="1452"/>
                </a:cubicBezTo>
                <a:cubicBezTo>
                  <a:pt x="9042" y="1452"/>
                  <a:pt x="9028" y="1451"/>
                  <a:pt x="9028" y="1451"/>
                </a:cubicBezTo>
                <a:cubicBezTo>
                  <a:pt x="9020" y="1448"/>
                  <a:pt x="9020" y="1448"/>
                  <a:pt x="9020" y="1448"/>
                </a:cubicBezTo>
                <a:cubicBezTo>
                  <a:pt x="9008" y="1448"/>
                  <a:pt x="9008" y="1448"/>
                  <a:pt x="9008" y="1448"/>
                </a:cubicBezTo>
                <a:cubicBezTo>
                  <a:pt x="9003" y="1455"/>
                  <a:pt x="9003" y="1455"/>
                  <a:pt x="9003" y="1455"/>
                </a:cubicBezTo>
                <a:cubicBezTo>
                  <a:pt x="9003" y="1455"/>
                  <a:pt x="8999" y="1463"/>
                  <a:pt x="8999" y="1465"/>
                </a:cubicBezTo>
                <a:cubicBezTo>
                  <a:pt x="8999" y="1468"/>
                  <a:pt x="8994" y="1474"/>
                  <a:pt x="8994" y="1474"/>
                </a:cubicBezTo>
                <a:cubicBezTo>
                  <a:pt x="8994" y="1474"/>
                  <a:pt x="8988" y="1477"/>
                  <a:pt x="8988" y="1479"/>
                </a:cubicBezTo>
                <a:cubicBezTo>
                  <a:pt x="8988" y="1481"/>
                  <a:pt x="8984" y="1490"/>
                  <a:pt x="8984" y="1492"/>
                </a:cubicBezTo>
                <a:cubicBezTo>
                  <a:pt x="8983" y="1494"/>
                  <a:pt x="8975" y="1497"/>
                  <a:pt x="8975" y="1497"/>
                </a:cubicBezTo>
                <a:cubicBezTo>
                  <a:pt x="8975" y="1497"/>
                  <a:pt x="8967" y="1499"/>
                  <a:pt x="8966" y="1501"/>
                </a:cubicBezTo>
                <a:cubicBezTo>
                  <a:pt x="8965" y="1502"/>
                  <a:pt x="8961" y="1513"/>
                  <a:pt x="8961" y="1515"/>
                </a:cubicBezTo>
                <a:cubicBezTo>
                  <a:pt x="8961" y="1517"/>
                  <a:pt x="8958" y="1525"/>
                  <a:pt x="8957" y="1527"/>
                </a:cubicBezTo>
                <a:cubicBezTo>
                  <a:pt x="8957" y="1529"/>
                  <a:pt x="8952" y="1532"/>
                  <a:pt x="8952" y="1532"/>
                </a:cubicBezTo>
                <a:cubicBezTo>
                  <a:pt x="8942" y="1534"/>
                  <a:pt x="8942" y="1534"/>
                  <a:pt x="8942" y="1534"/>
                </a:cubicBezTo>
                <a:cubicBezTo>
                  <a:pt x="8937" y="1526"/>
                  <a:pt x="8937" y="1526"/>
                  <a:pt x="8937" y="1526"/>
                </a:cubicBezTo>
                <a:cubicBezTo>
                  <a:pt x="8940" y="1518"/>
                  <a:pt x="8940" y="1518"/>
                  <a:pt x="8940" y="1518"/>
                </a:cubicBezTo>
                <a:cubicBezTo>
                  <a:pt x="8934" y="1507"/>
                  <a:pt x="8934" y="1507"/>
                  <a:pt x="8934" y="1507"/>
                </a:cubicBezTo>
                <a:cubicBezTo>
                  <a:pt x="8930" y="1509"/>
                  <a:pt x="8930" y="1509"/>
                  <a:pt x="8930" y="1509"/>
                </a:cubicBezTo>
                <a:cubicBezTo>
                  <a:pt x="8924" y="1517"/>
                  <a:pt x="8924" y="1517"/>
                  <a:pt x="8924" y="1517"/>
                </a:cubicBezTo>
                <a:cubicBezTo>
                  <a:pt x="8914" y="1517"/>
                  <a:pt x="8914" y="1517"/>
                  <a:pt x="8914" y="1517"/>
                </a:cubicBezTo>
                <a:cubicBezTo>
                  <a:pt x="8910" y="1521"/>
                  <a:pt x="8910" y="1521"/>
                  <a:pt x="8910" y="1521"/>
                </a:cubicBezTo>
                <a:cubicBezTo>
                  <a:pt x="8910" y="1521"/>
                  <a:pt x="8909" y="1531"/>
                  <a:pt x="8911" y="1533"/>
                </a:cubicBezTo>
                <a:cubicBezTo>
                  <a:pt x="8913" y="1535"/>
                  <a:pt x="8916" y="1535"/>
                  <a:pt x="8918" y="1536"/>
                </a:cubicBezTo>
                <a:cubicBezTo>
                  <a:pt x="8920" y="1538"/>
                  <a:pt x="8926" y="1540"/>
                  <a:pt x="8929" y="1542"/>
                </a:cubicBezTo>
                <a:cubicBezTo>
                  <a:pt x="8932" y="1544"/>
                  <a:pt x="8939" y="1546"/>
                  <a:pt x="8940" y="1548"/>
                </a:cubicBezTo>
                <a:cubicBezTo>
                  <a:pt x="8941" y="1549"/>
                  <a:pt x="8944" y="1553"/>
                  <a:pt x="8944" y="1553"/>
                </a:cubicBezTo>
                <a:cubicBezTo>
                  <a:pt x="8944" y="1553"/>
                  <a:pt x="8950" y="1557"/>
                  <a:pt x="8950" y="1559"/>
                </a:cubicBezTo>
                <a:cubicBezTo>
                  <a:pt x="8950" y="1562"/>
                  <a:pt x="8949" y="1563"/>
                  <a:pt x="8948" y="1565"/>
                </a:cubicBezTo>
                <a:cubicBezTo>
                  <a:pt x="8947" y="1567"/>
                  <a:pt x="8943" y="1569"/>
                  <a:pt x="8943" y="1569"/>
                </a:cubicBezTo>
                <a:cubicBezTo>
                  <a:pt x="8937" y="1570"/>
                  <a:pt x="8937" y="1570"/>
                  <a:pt x="8937" y="1570"/>
                </a:cubicBezTo>
                <a:cubicBezTo>
                  <a:pt x="8931" y="1581"/>
                  <a:pt x="8931" y="1581"/>
                  <a:pt x="8931" y="1581"/>
                </a:cubicBezTo>
                <a:cubicBezTo>
                  <a:pt x="8927" y="1588"/>
                  <a:pt x="8927" y="1588"/>
                  <a:pt x="8927" y="1588"/>
                </a:cubicBezTo>
                <a:cubicBezTo>
                  <a:pt x="8930" y="1595"/>
                  <a:pt x="8930" y="1595"/>
                  <a:pt x="8930" y="1595"/>
                </a:cubicBezTo>
                <a:cubicBezTo>
                  <a:pt x="8930" y="1595"/>
                  <a:pt x="8933" y="1601"/>
                  <a:pt x="8935" y="1603"/>
                </a:cubicBezTo>
                <a:cubicBezTo>
                  <a:pt x="8937" y="1605"/>
                  <a:pt x="8948" y="1606"/>
                  <a:pt x="8951" y="1605"/>
                </a:cubicBezTo>
                <a:cubicBezTo>
                  <a:pt x="8954" y="1604"/>
                  <a:pt x="8966" y="1591"/>
                  <a:pt x="8966" y="1591"/>
                </a:cubicBezTo>
                <a:cubicBezTo>
                  <a:pt x="8974" y="1590"/>
                  <a:pt x="8974" y="1590"/>
                  <a:pt x="8974" y="1590"/>
                </a:cubicBezTo>
                <a:cubicBezTo>
                  <a:pt x="8976" y="1595"/>
                  <a:pt x="8976" y="1595"/>
                  <a:pt x="8976" y="1595"/>
                </a:cubicBezTo>
                <a:cubicBezTo>
                  <a:pt x="8976" y="1595"/>
                  <a:pt x="8972" y="1599"/>
                  <a:pt x="8970" y="1600"/>
                </a:cubicBezTo>
                <a:cubicBezTo>
                  <a:pt x="8969" y="1602"/>
                  <a:pt x="8960" y="1606"/>
                  <a:pt x="8958" y="1609"/>
                </a:cubicBezTo>
                <a:cubicBezTo>
                  <a:pt x="8957" y="1612"/>
                  <a:pt x="8949" y="1618"/>
                  <a:pt x="8947" y="1619"/>
                </a:cubicBezTo>
                <a:cubicBezTo>
                  <a:pt x="8944" y="1620"/>
                  <a:pt x="8931" y="1627"/>
                  <a:pt x="8931" y="1627"/>
                </a:cubicBezTo>
                <a:cubicBezTo>
                  <a:pt x="8931" y="1627"/>
                  <a:pt x="8923" y="1632"/>
                  <a:pt x="8923" y="1633"/>
                </a:cubicBezTo>
                <a:cubicBezTo>
                  <a:pt x="8923" y="1634"/>
                  <a:pt x="8916" y="1637"/>
                  <a:pt x="8916" y="1639"/>
                </a:cubicBezTo>
                <a:cubicBezTo>
                  <a:pt x="8916" y="1645"/>
                  <a:pt x="8916" y="1645"/>
                  <a:pt x="8916" y="1645"/>
                </a:cubicBezTo>
                <a:cubicBezTo>
                  <a:pt x="8924" y="1650"/>
                  <a:pt x="8924" y="1650"/>
                  <a:pt x="8924" y="1650"/>
                </a:cubicBezTo>
                <a:cubicBezTo>
                  <a:pt x="8924" y="1650"/>
                  <a:pt x="8930" y="1649"/>
                  <a:pt x="8932" y="1647"/>
                </a:cubicBezTo>
                <a:cubicBezTo>
                  <a:pt x="8933" y="1646"/>
                  <a:pt x="8940" y="1637"/>
                  <a:pt x="8942" y="1635"/>
                </a:cubicBezTo>
                <a:cubicBezTo>
                  <a:pt x="8944" y="1633"/>
                  <a:pt x="8954" y="1623"/>
                  <a:pt x="8954" y="1623"/>
                </a:cubicBezTo>
                <a:cubicBezTo>
                  <a:pt x="8958" y="1622"/>
                  <a:pt x="8958" y="1622"/>
                  <a:pt x="8958" y="1622"/>
                </a:cubicBezTo>
                <a:cubicBezTo>
                  <a:pt x="8961" y="1627"/>
                  <a:pt x="8961" y="1627"/>
                  <a:pt x="8961" y="1627"/>
                </a:cubicBezTo>
                <a:cubicBezTo>
                  <a:pt x="8957" y="1633"/>
                  <a:pt x="8957" y="1633"/>
                  <a:pt x="8957" y="1633"/>
                </a:cubicBezTo>
                <a:cubicBezTo>
                  <a:pt x="8957" y="1633"/>
                  <a:pt x="8953" y="1637"/>
                  <a:pt x="8953" y="1640"/>
                </a:cubicBezTo>
                <a:cubicBezTo>
                  <a:pt x="8953" y="1643"/>
                  <a:pt x="8951" y="1649"/>
                  <a:pt x="8950" y="1650"/>
                </a:cubicBezTo>
                <a:cubicBezTo>
                  <a:pt x="8950" y="1652"/>
                  <a:pt x="8945" y="1659"/>
                  <a:pt x="8945" y="1661"/>
                </a:cubicBezTo>
                <a:cubicBezTo>
                  <a:pt x="8945" y="1664"/>
                  <a:pt x="8946" y="1672"/>
                  <a:pt x="8946" y="1672"/>
                </a:cubicBezTo>
                <a:cubicBezTo>
                  <a:pt x="8957" y="1673"/>
                  <a:pt x="8957" y="1673"/>
                  <a:pt x="8957" y="1673"/>
                </a:cubicBezTo>
                <a:cubicBezTo>
                  <a:pt x="8960" y="1659"/>
                  <a:pt x="8960" y="1659"/>
                  <a:pt x="8960" y="1659"/>
                </a:cubicBezTo>
                <a:cubicBezTo>
                  <a:pt x="8963" y="1648"/>
                  <a:pt x="8963" y="1648"/>
                  <a:pt x="8963" y="1648"/>
                </a:cubicBezTo>
                <a:cubicBezTo>
                  <a:pt x="8967" y="1646"/>
                  <a:pt x="8967" y="1646"/>
                  <a:pt x="8967" y="1646"/>
                </a:cubicBezTo>
                <a:cubicBezTo>
                  <a:pt x="8968" y="1649"/>
                  <a:pt x="8968" y="1649"/>
                  <a:pt x="8968" y="1649"/>
                </a:cubicBezTo>
                <a:cubicBezTo>
                  <a:pt x="8968" y="1649"/>
                  <a:pt x="8967" y="1657"/>
                  <a:pt x="8969" y="1658"/>
                </a:cubicBezTo>
                <a:cubicBezTo>
                  <a:pt x="8970" y="1660"/>
                  <a:pt x="8970" y="1661"/>
                  <a:pt x="8973" y="1661"/>
                </a:cubicBezTo>
                <a:cubicBezTo>
                  <a:pt x="8976" y="1662"/>
                  <a:pt x="8985" y="1660"/>
                  <a:pt x="8985" y="1660"/>
                </a:cubicBezTo>
                <a:cubicBezTo>
                  <a:pt x="8985" y="1650"/>
                  <a:pt x="8985" y="1650"/>
                  <a:pt x="8985" y="1650"/>
                </a:cubicBezTo>
                <a:cubicBezTo>
                  <a:pt x="8978" y="1643"/>
                  <a:pt x="8978" y="1643"/>
                  <a:pt x="8978" y="1643"/>
                </a:cubicBezTo>
                <a:cubicBezTo>
                  <a:pt x="8975" y="1635"/>
                  <a:pt x="8975" y="1635"/>
                  <a:pt x="8975" y="1635"/>
                </a:cubicBezTo>
                <a:cubicBezTo>
                  <a:pt x="8978" y="1627"/>
                  <a:pt x="8978" y="1627"/>
                  <a:pt x="8978" y="1627"/>
                </a:cubicBezTo>
                <a:cubicBezTo>
                  <a:pt x="8978" y="1627"/>
                  <a:pt x="8986" y="1626"/>
                  <a:pt x="8987" y="1627"/>
                </a:cubicBezTo>
                <a:cubicBezTo>
                  <a:pt x="8988" y="1628"/>
                  <a:pt x="8992" y="1634"/>
                  <a:pt x="8992" y="1634"/>
                </a:cubicBezTo>
                <a:cubicBezTo>
                  <a:pt x="8993" y="1641"/>
                  <a:pt x="8993" y="1641"/>
                  <a:pt x="8993" y="1641"/>
                </a:cubicBezTo>
                <a:cubicBezTo>
                  <a:pt x="8993" y="1641"/>
                  <a:pt x="8997" y="1648"/>
                  <a:pt x="8999" y="1650"/>
                </a:cubicBezTo>
                <a:cubicBezTo>
                  <a:pt x="9001" y="1652"/>
                  <a:pt x="9004" y="1658"/>
                  <a:pt x="9004" y="1658"/>
                </a:cubicBezTo>
                <a:cubicBezTo>
                  <a:pt x="9001" y="1664"/>
                  <a:pt x="9001" y="1664"/>
                  <a:pt x="9001" y="1664"/>
                </a:cubicBezTo>
                <a:cubicBezTo>
                  <a:pt x="9001" y="1664"/>
                  <a:pt x="8988" y="1670"/>
                  <a:pt x="8987" y="1671"/>
                </a:cubicBezTo>
                <a:cubicBezTo>
                  <a:pt x="8987" y="1673"/>
                  <a:pt x="8983" y="1680"/>
                  <a:pt x="8982" y="1681"/>
                </a:cubicBezTo>
                <a:cubicBezTo>
                  <a:pt x="8982" y="1682"/>
                  <a:pt x="8972" y="1693"/>
                  <a:pt x="8972" y="1693"/>
                </a:cubicBezTo>
                <a:cubicBezTo>
                  <a:pt x="8974" y="1700"/>
                  <a:pt x="8974" y="1700"/>
                  <a:pt x="8974" y="1700"/>
                </a:cubicBezTo>
                <a:cubicBezTo>
                  <a:pt x="8980" y="1707"/>
                  <a:pt x="8980" y="1707"/>
                  <a:pt x="8980" y="1707"/>
                </a:cubicBezTo>
                <a:cubicBezTo>
                  <a:pt x="8988" y="1705"/>
                  <a:pt x="8988" y="1705"/>
                  <a:pt x="8988" y="1705"/>
                </a:cubicBezTo>
                <a:cubicBezTo>
                  <a:pt x="8995" y="1705"/>
                  <a:pt x="8995" y="1705"/>
                  <a:pt x="8995" y="1705"/>
                </a:cubicBezTo>
                <a:cubicBezTo>
                  <a:pt x="9001" y="1707"/>
                  <a:pt x="9001" y="1707"/>
                  <a:pt x="9001" y="1707"/>
                </a:cubicBezTo>
                <a:cubicBezTo>
                  <a:pt x="9010" y="1711"/>
                  <a:pt x="9010" y="1711"/>
                  <a:pt x="9010" y="1711"/>
                </a:cubicBezTo>
                <a:cubicBezTo>
                  <a:pt x="9018" y="1707"/>
                  <a:pt x="9018" y="1707"/>
                  <a:pt x="9018" y="1707"/>
                </a:cubicBezTo>
                <a:cubicBezTo>
                  <a:pt x="9024" y="1705"/>
                  <a:pt x="9024" y="1705"/>
                  <a:pt x="9024" y="1705"/>
                </a:cubicBezTo>
                <a:cubicBezTo>
                  <a:pt x="9032" y="1706"/>
                  <a:pt x="9032" y="1706"/>
                  <a:pt x="9032" y="1706"/>
                </a:cubicBezTo>
                <a:cubicBezTo>
                  <a:pt x="9032" y="1706"/>
                  <a:pt x="9040" y="1705"/>
                  <a:pt x="9042" y="1705"/>
                </a:cubicBezTo>
                <a:cubicBezTo>
                  <a:pt x="9044" y="1704"/>
                  <a:pt x="9055" y="1699"/>
                  <a:pt x="9055" y="1699"/>
                </a:cubicBezTo>
                <a:cubicBezTo>
                  <a:pt x="9062" y="1696"/>
                  <a:pt x="9062" y="1696"/>
                  <a:pt x="9062" y="1696"/>
                </a:cubicBezTo>
                <a:cubicBezTo>
                  <a:pt x="9062" y="1696"/>
                  <a:pt x="9067" y="1695"/>
                  <a:pt x="9068" y="1697"/>
                </a:cubicBezTo>
                <a:cubicBezTo>
                  <a:pt x="9069" y="1698"/>
                  <a:pt x="9071" y="1704"/>
                  <a:pt x="9071" y="1704"/>
                </a:cubicBezTo>
                <a:cubicBezTo>
                  <a:pt x="9067" y="1707"/>
                  <a:pt x="9067" y="1707"/>
                  <a:pt x="9067" y="1707"/>
                </a:cubicBezTo>
                <a:cubicBezTo>
                  <a:pt x="9067" y="1707"/>
                  <a:pt x="9053" y="1720"/>
                  <a:pt x="9053" y="1721"/>
                </a:cubicBezTo>
                <a:cubicBezTo>
                  <a:pt x="9053" y="1722"/>
                  <a:pt x="9055" y="1731"/>
                  <a:pt x="9055" y="1731"/>
                </a:cubicBezTo>
                <a:cubicBezTo>
                  <a:pt x="9055" y="1731"/>
                  <a:pt x="9064" y="1741"/>
                  <a:pt x="9065" y="1743"/>
                </a:cubicBezTo>
                <a:cubicBezTo>
                  <a:pt x="9067" y="1745"/>
                  <a:pt x="9075" y="1748"/>
                  <a:pt x="9075" y="1748"/>
                </a:cubicBezTo>
                <a:cubicBezTo>
                  <a:pt x="9085" y="1748"/>
                  <a:pt x="9085" y="1748"/>
                  <a:pt x="9085" y="1748"/>
                </a:cubicBezTo>
                <a:cubicBezTo>
                  <a:pt x="9090" y="1747"/>
                  <a:pt x="9090" y="1747"/>
                  <a:pt x="9090" y="1747"/>
                </a:cubicBezTo>
                <a:cubicBezTo>
                  <a:pt x="9095" y="1751"/>
                  <a:pt x="9095" y="1751"/>
                  <a:pt x="9095" y="1751"/>
                </a:cubicBezTo>
                <a:cubicBezTo>
                  <a:pt x="9095" y="1759"/>
                  <a:pt x="9095" y="1759"/>
                  <a:pt x="9095" y="1759"/>
                </a:cubicBezTo>
                <a:cubicBezTo>
                  <a:pt x="9090" y="1763"/>
                  <a:pt x="9090" y="1763"/>
                  <a:pt x="9090" y="1763"/>
                </a:cubicBezTo>
                <a:cubicBezTo>
                  <a:pt x="9084" y="1768"/>
                  <a:pt x="9084" y="1768"/>
                  <a:pt x="9084" y="1768"/>
                </a:cubicBezTo>
                <a:cubicBezTo>
                  <a:pt x="9080" y="1772"/>
                  <a:pt x="9080" y="1772"/>
                  <a:pt x="9080" y="1772"/>
                </a:cubicBezTo>
                <a:cubicBezTo>
                  <a:pt x="9082" y="1780"/>
                  <a:pt x="9082" y="1780"/>
                  <a:pt x="9082" y="1780"/>
                </a:cubicBezTo>
                <a:cubicBezTo>
                  <a:pt x="9079" y="1784"/>
                  <a:pt x="9079" y="1784"/>
                  <a:pt x="9079" y="1784"/>
                </a:cubicBezTo>
                <a:cubicBezTo>
                  <a:pt x="9079" y="1784"/>
                  <a:pt x="9078" y="1788"/>
                  <a:pt x="9078" y="1789"/>
                </a:cubicBezTo>
                <a:cubicBezTo>
                  <a:pt x="9078" y="1791"/>
                  <a:pt x="9078" y="1799"/>
                  <a:pt x="9078" y="1799"/>
                </a:cubicBezTo>
                <a:cubicBezTo>
                  <a:pt x="9069" y="1804"/>
                  <a:pt x="9069" y="1804"/>
                  <a:pt x="9069" y="1804"/>
                </a:cubicBezTo>
                <a:cubicBezTo>
                  <a:pt x="9054" y="1808"/>
                  <a:pt x="9054" y="1808"/>
                  <a:pt x="9054" y="1808"/>
                </a:cubicBezTo>
                <a:cubicBezTo>
                  <a:pt x="9054" y="1808"/>
                  <a:pt x="9046" y="1807"/>
                  <a:pt x="9044" y="1807"/>
                </a:cubicBezTo>
                <a:cubicBezTo>
                  <a:pt x="9042" y="1807"/>
                  <a:pt x="9021" y="1808"/>
                  <a:pt x="9021" y="1808"/>
                </a:cubicBezTo>
                <a:cubicBezTo>
                  <a:pt x="9014" y="1804"/>
                  <a:pt x="9014" y="1804"/>
                  <a:pt x="9014" y="1804"/>
                </a:cubicBezTo>
                <a:cubicBezTo>
                  <a:pt x="9007" y="1801"/>
                  <a:pt x="9007" y="1801"/>
                  <a:pt x="9007" y="1801"/>
                </a:cubicBezTo>
                <a:cubicBezTo>
                  <a:pt x="9000" y="1802"/>
                  <a:pt x="9000" y="1802"/>
                  <a:pt x="9000" y="1802"/>
                </a:cubicBezTo>
                <a:cubicBezTo>
                  <a:pt x="8997" y="1808"/>
                  <a:pt x="8997" y="1808"/>
                  <a:pt x="8997" y="1808"/>
                </a:cubicBezTo>
                <a:cubicBezTo>
                  <a:pt x="8999" y="1813"/>
                  <a:pt x="8999" y="1813"/>
                  <a:pt x="8999" y="1813"/>
                </a:cubicBezTo>
                <a:cubicBezTo>
                  <a:pt x="8999" y="1813"/>
                  <a:pt x="9003" y="1814"/>
                  <a:pt x="9006" y="1818"/>
                </a:cubicBezTo>
                <a:cubicBezTo>
                  <a:pt x="9008" y="1821"/>
                  <a:pt x="9006" y="1826"/>
                  <a:pt x="9006" y="1826"/>
                </a:cubicBezTo>
                <a:cubicBezTo>
                  <a:pt x="8999" y="1830"/>
                  <a:pt x="8999" y="1830"/>
                  <a:pt x="8999" y="1830"/>
                </a:cubicBezTo>
                <a:cubicBezTo>
                  <a:pt x="8997" y="1831"/>
                  <a:pt x="8997" y="1831"/>
                  <a:pt x="8997" y="1831"/>
                </a:cubicBezTo>
                <a:cubicBezTo>
                  <a:pt x="8997" y="1839"/>
                  <a:pt x="8997" y="1839"/>
                  <a:pt x="8997" y="1839"/>
                </a:cubicBezTo>
                <a:cubicBezTo>
                  <a:pt x="9001" y="1841"/>
                  <a:pt x="9001" y="1841"/>
                  <a:pt x="9001" y="1841"/>
                </a:cubicBezTo>
                <a:cubicBezTo>
                  <a:pt x="9007" y="1836"/>
                  <a:pt x="9007" y="1836"/>
                  <a:pt x="9007" y="1836"/>
                </a:cubicBezTo>
                <a:cubicBezTo>
                  <a:pt x="9018" y="1839"/>
                  <a:pt x="9018" y="1839"/>
                  <a:pt x="9018" y="1839"/>
                </a:cubicBezTo>
                <a:cubicBezTo>
                  <a:pt x="9024" y="1846"/>
                  <a:pt x="9024" y="1846"/>
                  <a:pt x="9024" y="1846"/>
                </a:cubicBezTo>
                <a:cubicBezTo>
                  <a:pt x="9022" y="1855"/>
                  <a:pt x="9022" y="1855"/>
                  <a:pt x="9022" y="1855"/>
                </a:cubicBezTo>
                <a:cubicBezTo>
                  <a:pt x="9015" y="1873"/>
                  <a:pt x="9015" y="1873"/>
                  <a:pt x="9015" y="1873"/>
                </a:cubicBezTo>
                <a:cubicBezTo>
                  <a:pt x="9000" y="1879"/>
                  <a:pt x="9000" y="1879"/>
                  <a:pt x="9000" y="1879"/>
                </a:cubicBezTo>
                <a:cubicBezTo>
                  <a:pt x="8988" y="1883"/>
                  <a:pt x="8988" y="1883"/>
                  <a:pt x="8988" y="1883"/>
                </a:cubicBezTo>
                <a:cubicBezTo>
                  <a:pt x="8977" y="1888"/>
                  <a:pt x="8977" y="1888"/>
                  <a:pt x="8977" y="1888"/>
                </a:cubicBezTo>
                <a:cubicBezTo>
                  <a:pt x="8965" y="1891"/>
                  <a:pt x="8965" y="1891"/>
                  <a:pt x="8965" y="1891"/>
                </a:cubicBezTo>
                <a:cubicBezTo>
                  <a:pt x="8965" y="1891"/>
                  <a:pt x="8954" y="1896"/>
                  <a:pt x="8954" y="1898"/>
                </a:cubicBezTo>
                <a:cubicBezTo>
                  <a:pt x="8953" y="1900"/>
                  <a:pt x="8953" y="1911"/>
                  <a:pt x="8953" y="1913"/>
                </a:cubicBezTo>
                <a:cubicBezTo>
                  <a:pt x="8953" y="1915"/>
                  <a:pt x="8957" y="1924"/>
                  <a:pt x="8961" y="1926"/>
                </a:cubicBezTo>
                <a:cubicBezTo>
                  <a:pt x="8965" y="1927"/>
                  <a:pt x="8976" y="1925"/>
                  <a:pt x="8978" y="1924"/>
                </a:cubicBezTo>
                <a:cubicBezTo>
                  <a:pt x="8980" y="1923"/>
                  <a:pt x="8985" y="1917"/>
                  <a:pt x="8985" y="1917"/>
                </a:cubicBezTo>
                <a:cubicBezTo>
                  <a:pt x="8985" y="1917"/>
                  <a:pt x="8992" y="1914"/>
                  <a:pt x="8994" y="1916"/>
                </a:cubicBezTo>
                <a:cubicBezTo>
                  <a:pt x="8996" y="1917"/>
                  <a:pt x="9001" y="1920"/>
                  <a:pt x="9001" y="1921"/>
                </a:cubicBezTo>
                <a:cubicBezTo>
                  <a:pt x="9002" y="1923"/>
                  <a:pt x="9011" y="1925"/>
                  <a:pt x="9011" y="1925"/>
                </a:cubicBezTo>
                <a:cubicBezTo>
                  <a:pt x="9023" y="1926"/>
                  <a:pt x="9023" y="1926"/>
                  <a:pt x="9023" y="1926"/>
                </a:cubicBezTo>
                <a:cubicBezTo>
                  <a:pt x="9031" y="1929"/>
                  <a:pt x="9031" y="1929"/>
                  <a:pt x="9031" y="1929"/>
                </a:cubicBezTo>
                <a:cubicBezTo>
                  <a:pt x="9031" y="1929"/>
                  <a:pt x="9038" y="1936"/>
                  <a:pt x="9041" y="1938"/>
                </a:cubicBezTo>
                <a:cubicBezTo>
                  <a:pt x="9044" y="1940"/>
                  <a:pt x="9053" y="1941"/>
                  <a:pt x="9055" y="1941"/>
                </a:cubicBezTo>
                <a:cubicBezTo>
                  <a:pt x="9057" y="1941"/>
                  <a:pt x="9066" y="1934"/>
                  <a:pt x="9066" y="1934"/>
                </a:cubicBezTo>
                <a:cubicBezTo>
                  <a:pt x="9074" y="1930"/>
                  <a:pt x="9074" y="1930"/>
                  <a:pt x="9074" y="1930"/>
                </a:cubicBezTo>
                <a:cubicBezTo>
                  <a:pt x="9074" y="1930"/>
                  <a:pt x="9083" y="1931"/>
                  <a:pt x="9086" y="1929"/>
                </a:cubicBezTo>
                <a:cubicBezTo>
                  <a:pt x="9089" y="1928"/>
                  <a:pt x="9097" y="1919"/>
                  <a:pt x="9097" y="1919"/>
                </a:cubicBezTo>
                <a:cubicBezTo>
                  <a:pt x="9104" y="1920"/>
                  <a:pt x="9104" y="1920"/>
                  <a:pt x="9104" y="1920"/>
                </a:cubicBezTo>
                <a:cubicBezTo>
                  <a:pt x="9101" y="1925"/>
                  <a:pt x="9101" y="1925"/>
                  <a:pt x="9101" y="1925"/>
                </a:cubicBezTo>
                <a:cubicBezTo>
                  <a:pt x="9101" y="1925"/>
                  <a:pt x="9092" y="1931"/>
                  <a:pt x="9088" y="1932"/>
                </a:cubicBezTo>
                <a:cubicBezTo>
                  <a:pt x="9085" y="1933"/>
                  <a:pt x="9079" y="1935"/>
                  <a:pt x="9078" y="1937"/>
                </a:cubicBezTo>
                <a:cubicBezTo>
                  <a:pt x="9078" y="1938"/>
                  <a:pt x="9067" y="1945"/>
                  <a:pt x="9067" y="1945"/>
                </a:cubicBezTo>
                <a:cubicBezTo>
                  <a:pt x="9067" y="1945"/>
                  <a:pt x="9053" y="1951"/>
                  <a:pt x="9049" y="1952"/>
                </a:cubicBezTo>
                <a:cubicBezTo>
                  <a:pt x="9045" y="1952"/>
                  <a:pt x="9031" y="1952"/>
                  <a:pt x="9029" y="1952"/>
                </a:cubicBezTo>
                <a:cubicBezTo>
                  <a:pt x="9027" y="1951"/>
                  <a:pt x="9014" y="1950"/>
                  <a:pt x="9012" y="1951"/>
                </a:cubicBezTo>
                <a:cubicBezTo>
                  <a:pt x="9010" y="1953"/>
                  <a:pt x="9006" y="1954"/>
                  <a:pt x="9004" y="1957"/>
                </a:cubicBezTo>
                <a:cubicBezTo>
                  <a:pt x="9002" y="1959"/>
                  <a:pt x="8999" y="1963"/>
                  <a:pt x="8998" y="1965"/>
                </a:cubicBezTo>
                <a:cubicBezTo>
                  <a:pt x="8997" y="1966"/>
                  <a:pt x="8989" y="1971"/>
                  <a:pt x="8989" y="1971"/>
                </a:cubicBezTo>
                <a:cubicBezTo>
                  <a:pt x="8981" y="1980"/>
                  <a:pt x="8981" y="1980"/>
                  <a:pt x="8981" y="1980"/>
                </a:cubicBezTo>
                <a:cubicBezTo>
                  <a:pt x="8977" y="1985"/>
                  <a:pt x="8977" y="1985"/>
                  <a:pt x="8977" y="1985"/>
                </a:cubicBezTo>
                <a:cubicBezTo>
                  <a:pt x="8969" y="1991"/>
                  <a:pt x="8969" y="1991"/>
                  <a:pt x="8969" y="1991"/>
                </a:cubicBezTo>
                <a:cubicBezTo>
                  <a:pt x="8954" y="2002"/>
                  <a:pt x="8954" y="2002"/>
                  <a:pt x="8954" y="2002"/>
                </a:cubicBezTo>
                <a:cubicBezTo>
                  <a:pt x="8940" y="2019"/>
                  <a:pt x="8940" y="2019"/>
                  <a:pt x="8940" y="2019"/>
                </a:cubicBezTo>
                <a:cubicBezTo>
                  <a:pt x="8927" y="2020"/>
                  <a:pt x="8927" y="2020"/>
                  <a:pt x="8927" y="2020"/>
                </a:cubicBezTo>
                <a:cubicBezTo>
                  <a:pt x="8919" y="2022"/>
                  <a:pt x="8919" y="2022"/>
                  <a:pt x="8919" y="2022"/>
                </a:cubicBezTo>
                <a:cubicBezTo>
                  <a:pt x="8919" y="2022"/>
                  <a:pt x="8914" y="2028"/>
                  <a:pt x="8914" y="2029"/>
                </a:cubicBezTo>
                <a:cubicBezTo>
                  <a:pt x="8915" y="2030"/>
                  <a:pt x="8918" y="2035"/>
                  <a:pt x="8918" y="2035"/>
                </a:cubicBezTo>
                <a:cubicBezTo>
                  <a:pt x="8926" y="2032"/>
                  <a:pt x="8926" y="2032"/>
                  <a:pt x="8926" y="2032"/>
                </a:cubicBezTo>
                <a:cubicBezTo>
                  <a:pt x="8936" y="2031"/>
                  <a:pt x="8936" y="2031"/>
                  <a:pt x="8936" y="2031"/>
                </a:cubicBezTo>
                <a:cubicBezTo>
                  <a:pt x="8941" y="2036"/>
                  <a:pt x="8941" y="2036"/>
                  <a:pt x="8941" y="2036"/>
                </a:cubicBezTo>
                <a:cubicBezTo>
                  <a:pt x="8954" y="2034"/>
                  <a:pt x="8954" y="2034"/>
                  <a:pt x="8954" y="2034"/>
                </a:cubicBezTo>
                <a:cubicBezTo>
                  <a:pt x="8963" y="2028"/>
                  <a:pt x="8963" y="2028"/>
                  <a:pt x="8963" y="2028"/>
                </a:cubicBezTo>
                <a:cubicBezTo>
                  <a:pt x="8977" y="2017"/>
                  <a:pt x="8977" y="2017"/>
                  <a:pt x="8977" y="2017"/>
                </a:cubicBezTo>
                <a:cubicBezTo>
                  <a:pt x="8996" y="2016"/>
                  <a:pt x="8996" y="2016"/>
                  <a:pt x="8996" y="2016"/>
                </a:cubicBezTo>
                <a:cubicBezTo>
                  <a:pt x="9009" y="2016"/>
                  <a:pt x="9009" y="2016"/>
                  <a:pt x="9009" y="2016"/>
                </a:cubicBezTo>
                <a:cubicBezTo>
                  <a:pt x="9017" y="2019"/>
                  <a:pt x="9017" y="2019"/>
                  <a:pt x="9017" y="2019"/>
                </a:cubicBezTo>
                <a:cubicBezTo>
                  <a:pt x="9027" y="2020"/>
                  <a:pt x="9027" y="2020"/>
                  <a:pt x="9027" y="2020"/>
                </a:cubicBezTo>
                <a:cubicBezTo>
                  <a:pt x="9038" y="2014"/>
                  <a:pt x="9038" y="2014"/>
                  <a:pt x="9038" y="2014"/>
                </a:cubicBezTo>
                <a:cubicBezTo>
                  <a:pt x="9043" y="2004"/>
                  <a:pt x="9043" y="2004"/>
                  <a:pt x="9043" y="2004"/>
                </a:cubicBezTo>
                <a:cubicBezTo>
                  <a:pt x="9046" y="1997"/>
                  <a:pt x="9046" y="1997"/>
                  <a:pt x="9046" y="1997"/>
                </a:cubicBezTo>
                <a:cubicBezTo>
                  <a:pt x="9062" y="1989"/>
                  <a:pt x="9062" y="1989"/>
                  <a:pt x="9062" y="1989"/>
                </a:cubicBezTo>
                <a:cubicBezTo>
                  <a:pt x="9075" y="1988"/>
                  <a:pt x="9075" y="1988"/>
                  <a:pt x="9075" y="1988"/>
                </a:cubicBezTo>
                <a:cubicBezTo>
                  <a:pt x="9083" y="1992"/>
                  <a:pt x="9083" y="1992"/>
                  <a:pt x="9083" y="1992"/>
                </a:cubicBezTo>
                <a:cubicBezTo>
                  <a:pt x="9094" y="1995"/>
                  <a:pt x="9094" y="1995"/>
                  <a:pt x="9094" y="1995"/>
                </a:cubicBezTo>
                <a:cubicBezTo>
                  <a:pt x="9108" y="1996"/>
                  <a:pt x="9108" y="1996"/>
                  <a:pt x="9108" y="1996"/>
                </a:cubicBezTo>
                <a:cubicBezTo>
                  <a:pt x="9116" y="1995"/>
                  <a:pt x="9116" y="1995"/>
                  <a:pt x="9116" y="1995"/>
                </a:cubicBezTo>
                <a:cubicBezTo>
                  <a:pt x="9126" y="1990"/>
                  <a:pt x="9126" y="1990"/>
                  <a:pt x="9126" y="1990"/>
                </a:cubicBezTo>
                <a:cubicBezTo>
                  <a:pt x="9136" y="1988"/>
                  <a:pt x="9136" y="1988"/>
                  <a:pt x="9136" y="1988"/>
                </a:cubicBezTo>
                <a:cubicBezTo>
                  <a:pt x="9148" y="1989"/>
                  <a:pt x="9148" y="1989"/>
                  <a:pt x="9148" y="1989"/>
                </a:cubicBezTo>
                <a:cubicBezTo>
                  <a:pt x="9158" y="1994"/>
                  <a:pt x="9158" y="1994"/>
                  <a:pt x="9158" y="1994"/>
                </a:cubicBezTo>
                <a:cubicBezTo>
                  <a:pt x="9168" y="1993"/>
                  <a:pt x="9168" y="1993"/>
                  <a:pt x="9168" y="1993"/>
                </a:cubicBezTo>
                <a:cubicBezTo>
                  <a:pt x="9171" y="1986"/>
                  <a:pt x="9171" y="1986"/>
                  <a:pt x="9171" y="1986"/>
                </a:cubicBezTo>
                <a:cubicBezTo>
                  <a:pt x="9171" y="1979"/>
                  <a:pt x="9171" y="1979"/>
                  <a:pt x="9171" y="1979"/>
                </a:cubicBezTo>
                <a:cubicBezTo>
                  <a:pt x="9177" y="1978"/>
                  <a:pt x="9177" y="1978"/>
                  <a:pt x="9177" y="1978"/>
                </a:cubicBezTo>
                <a:cubicBezTo>
                  <a:pt x="9177" y="1978"/>
                  <a:pt x="9183" y="1982"/>
                  <a:pt x="9184" y="1983"/>
                </a:cubicBezTo>
                <a:cubicBezTo>
                  <a:pt x="9185" y="1985"/>
                  <a:pt x="9190" y="1985"/>
                  <a:pt x="9196" y="1985"/>
                </a:cubicBezTo>
                <a:cubicBezTo>
                  <a:pt x="9201" y="1985"/>
                  <a:pt x="9219" y="1981"/>
                  <a:pt x="9219" y="1981"/>
                </a:cubicBezTo>
                <a:cubicBezTo>
                  <a:pt x="9231" y="1982"/>
                  <a:pt x="9231" y="1982"/>
                  <a:pt x="9231" y="1982"/>
                </a:cubicBezTo>
                <a:cubicBezTo>
                  <a:pt x="9243" y="1984"/>
                  <a:pt x="9243" y="1984"/>
                  <a:pt x="9243" y="1984"/>
                </a:cubicBezTo>
                <a:cubicBezTo>
                  <a:pt x="9269" y="1977"/>
                  <a:pt x="9269" y="1977"/>
                  <a:pt x="9269" y="1977"/>
                </a:cubicBezTo>
                <a:cubicBezTo>
                  <a:pt x="9288" y="1973"/>
                  <a:pt x="9288" y="1973"/>
                  <a:pt x="9288" y="1973"/>
                </a:cubicBezTo>
                <a:cubicBezTo>
                  <a:pt x="9304" y="1964"/>
                  <a:pt x="9304" y="1964"/>
                  <a:pt x="9304" y="1964"/>
                </a:cubicBezTo>
                <a:cubicBezTo>
                  <a:pt x="9312" y="1957"/>
                  <a:pt x="9312" y="1957"/>
                  <a:pt x="9312" y="1957"/>
                </a:cubicBezTo>
                <a:cubicBezTo>
                  <a:pt x="9316" y="1949"/>
                  <a:pt x="9316" y="1949"/>
                  <a:pt x="9316" y="1949"/>
                </a:cubicBezTo>
                <a:cubicBezTo>
                  <a:pt x="9309" y="1943"/>
                  <a:pt x="9309" y="1943"/>
                  <a:pt x="9309" y="1943"/>
                </a:cubicBezTo>
                <a:cubicBezTo>
                  <a:pt x="9301" y="1942"/>
                  <a:pt x="9301" y="1942"/>
                  <a:pt x="9301" y="1942"/>
                </a:cubicBezTo>
                <a:cubicBezTo>
                  <a:pt x="9291" y="1941"/>
                  <a:pt x="9291" y="1941"/>
                  <a:pt x="9291" y="1941"/>
                </a:cubicBezTo>
                <a:cubicBezTo>
                  <a:pt x="9279" y="1938"/>
                  <a:pt x="9279" y="1938"/>
                  <a:pt x="9279" y="1938"/>
                </a:cubicBezTo>
                <a:cubicBezTo>
                  <a:pt x="9269" y="1938"/>
                  <a:pt x="9269" y="1938"/>
                  <a:pt x="9269" y="1938"/>
                </a:cubicBezTo>
                <a:cubicBezTo>
                  <a:pt x="9263" y="1938"/>
                  <a:pt x="9263" y="1938"/>
                  <a:pt x="9263" y="1938"/>
                </a:cubicBezTo>
                <a:cubicBezTo>
                  <a:pt x="9263" y="1932"/>
                  <a:pt x="9263" y="1932"/>
                  <a:pt x="9263" y="1932"/>
                </a:cubicBezTo>
                <a:cubicBezTo>
                  <a:pt x="9272" y="1929"/>
                  <a:pt x="9272" y="1929"/>
                  <a:pt x="9272" y="1929"/>
                </a:cubicBezTo>
                <a:cubicBezTo>
                  <a:pt x="9286" y="1928"/>
                  <a:pt x="9286" y="1928"/>
                  <a:pt x="9286" y="1928"/>
                </a:cubicBezTo>
                <a:cubicBezTo>
                  <a:pt x="9289" y="1921"/>
                  <a:pt x="9289" y="1921"/>
                  <a:pt x="9289" y="1921"/>
                </a:cubicBezTo>
                <a:cubicBezTo>
                  <a:pt x="9291" y="1913"/>
                  <a:pt x="9291" y="1913"/>
                  <a:pt x="9291" y="1913"/>
                </a:cubicBezTo>
                <a:cubicBezTo>
                  <a:pt x="9296" y="1911"/>
                  <a:pt x="9296" y="1911"/>
                  <a:pt x="9296" y="1911"/>
                </a:cubicBezTo>
                <a:cubicBezTo>
                  <a:pt x="9311" y="1905"/>
                  <a:pt x="9311" y="1905"/>
                  <a:pt x="9311" y="1905"/>
                </a:cubicBezTo>
                <a:cubicBezTo>
                  <a:pt x="9317" y="1893"/>
                  <a:pt x="9317" y="1893"/>
                  <a:pt x="9317" y="1893"/>
                </a:cubicBezTo>
                <a:cubicBezTo>
                  <a:pt x="9332" y="1881"/>
                  <a:pt x="9332" y="1881"/>
                  <a:pt x="9332" y="1881"/>
                </a:cubicBezTo>
                <a:cubicBezTo>
                  <a:pt x="9338" y="1863"/>
                  <a:pt x="9338" y="1863"/>
                  <a:pt x="9338" y="1863"/>
                </a:cubicBezTo>
                <a:cubicBezTo>
                  <a:pt x="9336" y="1849"/>
                  <a:pt x="9336" y="1849"/>
                  <a:pt x="9336" y="1849"/>
                </a:cubicBezTo>
                <a:cubicBezTo>
                  <a:pt x="9326" y="1839"/>
                  <a:pt x="9326" y="1839"/>
                  <a:pt x="9326" y="1839"/>
                </a:cubicBezTo>
                <a:cubicBezTo>
                  <a:pt x="9312" y="1833"/>
                  <a:pt x="9312" y="1833"/>
                  <a:pt x="9312" y="1833"/>
                </a:cubicBezTo>
                <a:cubicBezTo>
                  <a:pt x="9297" y="1832"/>
                  <a:pt x="9297" y="1832"/>
                  <a:pt x="9297" y="1832"/>
                </a:cubicBezTo>
                <a:cubicBezTo>
                  <a:pt x="9280" y="1836"/>
                  <a:pt x="9280" y="1836"/>
                  <a:pt x="9280" y="1836"/>
                </a:cubicBezTo>
                <a:cubicBezTo>
                  <a:pt x="9272" y="1837"/>
                  <a:pt x="9272" y="1837"/>
                  <a:pt x="9272" y="1837"/>
                </a:cubicBezTo>
                <a:cubicBezTo>
                  <a:pt x="9259" y="1843"/>
                  <a:pt x="9259" y="1843"/>
                  <a:pt x="9259" y="1843"/>
                </a:cubicBezTo>
                <a:cubicBezTo>
                  <a:pt x="9250" y="1843"/>
                  <a:pt x="9250" y="1843"/>
                  <a:pt x="9250" y="1843"/>
                </a:cubicBezTo>
                <a:cubicBezTo>
                  <a:pt x="9247" y="1839"/>
                  <a:pt x="9247" y="1839"/>
                  <a:pt x="9247" y="1839"/>
                </a:cubicBezTo>
                <a:cubicBezTo>
                  <a:pt x="9251" y="1831"/>
                  <a:pt x="9251" y="1831"/>
                  <a:pt x="9251" y="1831"/>
                </a:cubicBezTo>
                <a:cubicBezTo>
                  <a:pt x="9261" y="1823"/>
                  <a:pt x="9261" y="1823"/>
                  <a:pt x="9261" y="1823"/>
                </a:cubicBezTo>
                <a:cubicBezTo>
                  <a:pt x="9263" y="1810"/>
                  <a:pt x="9263" y="1810"/>
                  <a:pt x="9263" y="1810"/>
                </a:cubicBezTo>
                <a:cubicBezTo>
                  <a:pt x="9257" y="1799"/>
                  <a:pt x="9257" y="1799"/>
                  <a:pt x="9257" y="1799"/>
                </a:cubicBezTo>
                <a:cubicBezTo>
                  <a:pt x="9250" y="1795"/>
                  <a:pt x="9250" y="1795"/>
                  <a:pt x="9250" y="1795"/>
                </a:cubicBezTo>
                <a:cubicBezTo>
                  <a:pt x="9249" y="1782"/>
                  <a:pt x="9249" y="1782"/>
                  <a:pt x="9249" y="1782"/>
                </a:cubicBezTo>
                <a:cubicBezTo>
                  <a:pt x="9236" y="1770"/>
                  <a:pt x="9236" y="1770"/>
                  <a:pt x="9236" y="1770"/>
                </a:cubicBezTo>
                <a:cubicBezTo>
                  <a:pt x="9238" y="1760"/>
                  <a:pt x="9238" y="1760"/>
                  <a:pt x="9238" y="1760"/>
                </a:cubicBezTo>
                <a:cubicBezTo>
                  <a:pt x="9234" y="1748"/>
                  <a:pt x="9234" y="1748"/>
                  <a:pt x="9234" y="1748"/>
                </a:cubicBezTo>
                <a:cubicBezTo>
                  <a:pt x="9221" y="1738"/>
                  <a:pt x="9221" y="1738"/>
                  <a:pt x="9221" y="1738"/>
                </a:cubicBezTo>
                <a:cubicBezTo>
                  <a:pt x="9217" y="1729"/>
                  <a:pt x="9217" y="1729"/>
                  <a:pt x="9217" y="1729"/>
                </a:cubicBezTo>
                <a:cubicBezTo>
                  <a:pt x="9203" y="1718"/>
                  <a:pt x="9203" y="1718"/>
                  <a:pt x="9203" y="1718"/>
                </a:cubicBezTo>
                <a:cubicBezTo>
                  <a:pt x="9189" y="1716"/>
                  <a:pt x="9189" y="1716"/>
                  <a:pt x="9189" y="1716"/>
                </a:cubicBezTo>
                <a:cubicBezTo>
                  <a:pt x="9182" y="1705"/>
                  <a:pt x="9182" y="1705"/>
                  <a:pt x="9182" y="1705"/>
                </a:cubicBezTo>
                <a:cubicBezTo>
                  <a:pt x="9173" y="1686"/>
                  <a:pt x="9173" y="1686"/>
                  <a:pt x="9173" y="1686"/>
                </a:cubicBezTo>
                <a:cubicBezTo>
                  <a:pt x="9172" y="1672"/>
                  <a:pt x="9172" y="1672"/>
                  <a:pt x="9172" y="1672"/>
                </a:cubicBezTo>
                <a:cubicBezTo>
                  <a:pt x="9167" y="1657"/>
                  <a:pt x="9167" y="1657"/>
                  <a:pt x="9167" y="1657"/>
                </a:cubicBezTo>
                <a:cubicBezTo>
                  <a:pt x="9162" y="1647"/>
                  <a:pt x="9162" y="1647"/>
                  <a:pt x="9162" y="1647"/>
                </a:cubicBezTo>
                <a:cubicBezTo>
                  <a:pt x="9150" y="1641"/>
                  <a:pt x="9150" y="1641"/>
                  <a:pt x="9150" y="1641"/>
                </a:cubicBezTo>
                <a:cubicBezTo>
                  <a:pt x="9119" y="1626"/>
                  <a:pt x="9119" y="1626"/>
                  <a:pt x="9119" y="1626"/>
                </a:cubicBezTo>
                <a:cubicBezTo>
                  <a:pt x="9111" y="1620"/>
                  <a:pt x="9111" y="1620"/>
                  <a:pt x="9111" y="1620"/>
                </a:cubicBezTo>
                <a:cubicBezTo>
                  <a:pt x="9098" y="1623"/>
                  <a:pt x="9098" y="1623"/>
                  <a:pt x="9098" y="1623"/>
                </a:cubicBezTo>
                <a:cubicBezTo>
                  <a:pt x="9090" y="1622"/>
                  <a:pt x="9090" y="1622"/>
                  <a:pt x="9090" y="1622"/>
                </a:cubicBezTo>
                <a:cubicBezTo>
                  <a:pt x="9088" y="1614"/>
                  <a:pt x="9088" y="1614"/>
                  <a:pt x="9088" y="1614"/>
                </a:cubicBezTo>
                <a:cubicBezTo>
                  <a:pt x="9088" y="1614"/>
                  <a:pt x="9095" y="1607"/>
                  <a:pt x="9097" y="1607"/>
                </a:cubicBezTo>
                <a:cubicBezTo>
                  <a:pt x="9098" y="1606"/>
                  <a:pt x="9106" y="1597"/>
                  <a:pt x="9106" y="1595"/>
                </a:cubicBezTo>
                <a:cubicBezTo>
                  <a:pt x="9107" y="1593"/>
                  <a:pt x="9118" y="1586"/>
                  <a:pt x="9118" y="1586"/>
                </a:cubicBezTo>
                <a:cubicBezTo>
                  <a:pt x="9118" y="1586"/>
                  <a:pt x="9129" y="1579"/>
                  <a:pt x="9131" y="1576"/>
                </a:cubicBezTo>
                <a:cubicBezTo>
                  <a:pt x="9133" y="1573"/>
                  <a:pt x="9143" y="1562"/>
                  <a:pt x="9144" y="1561"/>
                </a:cubicBezTo>
                <a:cubicBezTo>
                  <a:pt x="9145" y="1559"/>
                  <a:pt x="9149" y="1550"/>
                  <a:pt x="9149" y="1548"/>
                </a:cubicBezTo>
                <a:cubicBezTo>
                  <a:pt x="9150" y="1545"/>
                  <a:pt x="9157" y="1534"/>
                  <a:pt x="9157" y="1534"/>
                </a:cubicBezTo>
                <a:cubicBezTo>
                  <a:pt x="9157" y="1534"/>
                  <a:pt x="9166" y="1531"/>
                  <a:pt x="9166" y="1529"/>
                </a:cubicBezTo>
                <a:cubicBezTo>
                  <a:pt x="9166" y="1527"/>
                  <a:pt x="9165" y="1519"/>
                  <a:pt x="9165" y="1519"/>
                </a:cubicBezTo>
                <a:cubicBezTo>
                  <a:pt x="9159" y="1510"/>
                  <a:pt x="9159" y="1510"/>
                  <a:pt x="9159" y="1510"/>
                </a:cubicBezTo>
                <a:cubicBezTo>
                  <a:pt x="9150" y="1509"/>
                  <a:pt x="9150" y="1509"/>
                  <a:pt x="9150" y="1509"/>
                </a:cubicBezTo>
                <a:cubicBezTo>
                  <a:pt x="9136" y="1507"/>
                  <a:pt x="9136" y="1507"/>
                  <a:pt x="9136" y="1507"/>
                </a:cubicBezTo>
                <a:cubicBezTo>
                  <a:pt x="9108" y="1509"/>
                  <a:pt x="9108" y="1509"/>
                  <a:pt x="9108" y="1509"/>
                </a:cubicBezTo>
                <a:cubicBezTo>
                  <a:pt x="9079" y="1514"/>
                  <a:pt x="9079" y="1514"/>
                  <a:pt x="9079" y="1514"/>
                </a:cubicBezTo>
                <a:cubicBezTo>
                  <a:pt x="9065" y="1517"/>
                  <a:pt x="9065" y="1517"/>
                  <a:pt x="9065" y="1517"/>
                </a:cubicBezTo>
                <a:cubicBezTo>
                  <a:pt x="9055" y="1520"/>
                  <a:pt x="9055" y="1520"/>
                  <a:pt x="9055" y="1520"/>
                </a:cubicBezTo>
                <a:cubicBezTo>
                  <a:pt x="9052" y="1515"/>
                  <a:pt x="9052" y="1515"/>
                  <a:pt x="9052" y="1515"/>
                </a:cubicBezTo>
                <a:cubicBezTo>
                  <a:pt x="9061" y="1505"/>
                  <a:pt x="9061" y="1505"/>
                  <a:pt x="9061" y="1505"/>
                </a:cubicBezTo>
                <a:cubicBezTo>
                  <a:pt x="9059" y="1502"/>
                  <a:pt x="9059" y="1502"/>
                  <a:pt x="9059" y="1502"/>
                </a:cubicBezTo>
                <a:cubicBezTo>
                  <a:pt x="9052" y="1500"/>
                  <a:pt x="9052" y="1500"/>
                  <a:pt x="9052" y="1500"/>
                </a:cubicBezTo>
                <a:cubicBezTo>
                  <a:pt x="9054" y="1494"/>
                  <a:pt x="9054" y="1494"/>
                  <a:pt x="9054" y="1494"/>
                </a:cubicBezTo>
                <a:cubicBezTo>
                  <a:pt x="9060" y="1491"/>
                  <a:pt x="9060" y="1491"/>
                  <a:pt x="9060" y="1491"/>
                </a:cubicBezTo>
                <a:cubicBezTo>
                  <a:pt x="9076" y="1485"/>
                  <a:pt x="9076" y="1485"/>
                  <a:pt x="9076" y="1485"/>
                </a:cubicBezTo>
                <a:cubicBezTo>
                  <a:pt x="9076" y="1485"/>
                  <a:pt x="9091" y="1480"/>
                  <a:pt x="9093" y="1479"/>
                </a:cubicBezTo>
                <a:cubicBezTo>
                  <a:pt x="9096" y="1477"/>
                  <a:pt x="9106" y="1468"/>
                  <a:pt x="9107" y="1467"/>
                </a:cubicBezTo>
                <a:cubicBezTo>
                  <a:pt x="9107" y="1465"/>
                  <a:pt x="9110" y="1458"/>
                  <a:pt x="9110" y="1458"/>
                </a:cubicBezTo>
                <a:lnTo>
                  <a:pt x="9109" y="1450"/>
                </a:lnTo>
                <a:close/>
                <a:moveTo>
                  <a:pt x="10217" y="1560"/>
                </a:moveTo>
                <a:cubicBezTo>
                  <a:pt x="10226" y="1551"/>
                  <a:pt x="10226" y="1551"/>
                  <a:pt x="10226" y="1551"/>
                </a:cubicBezTo>
                <a:cubicBezTo>
                  <a:pt x="10231" y="1542"/>
                  <a:pt x="10231" y="1542"/>
                  <a:pt x="10231" y="1542"/>
                </a:cubicBezTo>
                <a:cubicBezTo>
                  <a:pt x="10240" y="1538"/>
                  <a:pt x="10240" y="1538"/>
                  <a:pt x="10240" y="1538"/>
                </a:cubicBezTo>
                <a:cubicBezTo>
                  <a:pt x="10244" y="1529"/>
                  <a:pt x="10244" y="1529"/>
                  <a:pt x="10244" y="1529"/>
                </a:cubicBezTo>
                <a:cubicBezTo>
                  <a:pt x="10243" y="1524"/>
                  <a:pt x="10243" y="1524"/>
                  <a:pt x="10243" y="1524"/>
                </a:cubicBezTo>
                <a:cubicBezTo>
                  <a:pt x="10243" y="1524"/>
                  <a:pt x="10240" y="1513"/>
                  <a:pt x="10242" y="1512"/>
                </a:cubicBezTo>
                <a:cubicBezTo>
                  <a:pt x="10243" y="1512"/>
                  <a:pt x="10250" y="1509"/>
                  <a:pt x="10250" y="1509"/>
                </a:cubicBezTo>
                <a:cubicBezTo>
                  <a:pt x="10252" y="1499"/>
                  <a:pt x="10252" y="1499"/>
                  <a:pt x="10252" y="1499"/>
                </a:cubicBezTo>
                <a:cubicBezTo>
                  <a:pt x="10245" y="1495"/>
                  <a:pt x="10245" y="1495"/>
                  <a:pt x="10245" y="1495"/>
                </a:cubicBezTo>
                <a:cubicBezTo>
                  <a:pt x="10231" y="1495"/>
                  <a:pt x="10231" y="1495"/>
                  <a:pt x="10231" y="1495"/>
                </a:cubicBezTo>
                <a:cubicBezTo>
                  <a:pt x="10216" y="1506"/>
                  <a:pt x="10216" y="1506"/>
                  <a:pt x="10216" y="1506"/>
                </a:cubicBezTo>
                <a:cubicBezTo>
                  <a:pt x="10205" y="1514"/>
                  <a:pt x="10205" y="1514"/>
                  <a:pt x="10205" y="1514"/>
                </a:cubicBezTo>
                <a:cubicBezTo>
                  <a:pt x="10205" y="1514"/>
                  <a:pt x="10200" y="1525"/>
                  <a:pt x="10200" y="1528"/>
                </a:cubicBezTo>
                <a:cubicBezTo>
                  <a:pt x="10200" y="1530"/>
                  <a:pt x="10203" y="1543"/>
                  <a:pt x="10203" y="1543"/>
                </a:cubicBezTo>
                <a:cubicBezTo>
                  <a:pt x="10206" y="1553"/>
                  <a:pt x="10206" y="1553"/>
                  <a:pt x="10206" y="1553"/>
                </a:cubicBezTo>
                <a:cubicBezTo>
                  <a:pt x="10209" y="1560"/>
                  <a:pt x="10209" y="1560"/>
                  <a:pt x="10209" y="1560"/>
                </a:cubicBezTo>
                <a:lnTo>
                  <a:pt x="10217" y="1560"/>
                </a:lnTo>
                <a:close/>
                <a:moveTo>
                  <a:pt x="10122" y="1615"/>
                </a:moveTo>
                <a:cubicBezTo>
                  <a:pt x="10127" y="1607"/>
                  <a:pt x="10127" y="1607"/>
                  <a:pt x="10127" y="1607"/>
                </a:cubicBezTo>
                <a:cubicBezTo>
                  <a:pt x="10127" y="1607"/>
                  <a:pt x="10133" y="1595"/>
                  <a:pt x="10134" y="1593"/>
                </a:cubicBezTo>
                <a:cubicBezTo>
                  <a:pt x="10135" y="1590"/>
                  <a:pt x="10139" y="1578"/>
                  <a:pt x="10141" y="1576"/>
                </a:cubicBezTo>
                <a:cubicBezTo>
                  <a:pt x="10142" y="1574"/>
                  <a:pt x="10145" y="1563"/>
                  <a:pt x="10145" y="1563"/>
                </a:cubicBezTo>
                <a:cubicBezTo>
                  <a:pt x="10151" y="1554"/>
                  <a:pt x="10151" y="1554"/>
                  <a:pt x="10151" y="1554"/>
                </a:cubicBezTo>
                <a:cubicBezTo>
                  <a:pt x="10153" y="1540"/>
                  <a:pt x="10153" y="1540"/>
                  <a:pt x="10153" y="1540"/>
                </a:cubicBezTo>
                <a:cubicBezTo>
                  <a:pt x="10152" y="1535"/>
                  <a:pt x="10152" y="1535"/>
                  <a:pt x="10152" y="1535"/>
                </a:cubicBezTo>
                <a:cubicBezTo>
                  <a:pt x="10145" y="1539"/>
                  <a:pt x="10145" y="1539"/>
                  <a:pt x="10145" y="1539"/>
                </a:cubicBezTo>
                <a:cubicBezTo>
                  <a:pt x="10140" y="1548"/>
                  <a:pt x="10140" y="1548"/>
                  <a:pt x="10140" y="1548"/>
                </a:cubicBezTo>
                <a:cubicBezTo>
                  <a:pt x="10136" y="1558"/>
                  <a:pt x="10136" y="1558"/>
                  <a:pt x="10136" y="1558"/>
                </a:cubicBezTo>
                <a:cubicBezTo>
                  <a:pt x="10130" y="1567"/>
                  <a:pt x="10130" y="1567"/>
                  <a:pt x="10130" y="1567"/>
                </a:cubicBezTo>
                <a:cubicBezTo>
                  <a:pt x="10125" y="1577"/>
                  <a:pt x="10125" y="1577"/>
                  <a:pt x="10125" y="1577"/>
                </a:cubicBezTo>
                <a:cubicBezTo>
                  <a:pt x="10125" y="1577"/>
                  <a:pt x="10120" y="1587"/>
                  <a:pt x="10120" y="1589"/>
                </a:cubicBezTo>
                <a:cubicBezTo>
                  <a:pt x="10119" y="1591"/>
                  <a:pt x="10117" y="1603"/>
                  <a:pt x="10117" y="1605"/>
                </a:cubicBezTo>
                <a:cubicBezTo>
                  <a:pt x="10117" y="1607"/>
                  <a:pt x="10115" y="1614"/>
                  <a:pt x="10115" y="1614"/>
                </a:cubicBezTo>
                <a:lnTo>
                  <a:pt x="10122" y="1615"/>
                </a:lnTo>
                <a:close/>
                <a:moveTo>
                  <a:pt x="10055" y="1688"/>
                </a:moveTo>
                <a:cubicBezTo>
                  <a:pt x="10049" y="1681"/>
                  <a:pt x="10049" y="1681"/>
                  <a:pt x="10049" y="1681"/>
                </a:cubicBezTo>
                <a:cubicBezTo>
                  <a:pt x="10041" y="1678"/>
                  <a:pt x="10041" y="1678"/>
                  <a:pt x="10041" y="1678"/>
                </a:cubicBezTo>
                <a:cubicBezTo>
                  <a:pt x="10034" y="1676"/>
                  <a:pt x="10034" y="1676"/>
                  <a:pt x="10034" y="1676"/>
                </a:cubicBezTo>
                <a:cubicBezTo>
                  <a:pt x="10034" y="1676"/>
                  <a:pt x="10027" y="1678"/>
                  <a:pt x="10027" y="1680"/>
                </a:cubicBezTo>
                <a:cubicBezTo>
                  <a:pt x="10027" y="1681"/>
                  <a:pt x="10027" y="1687"/>
                  <a:pt x="10027" y="1687"/>
                </a:cubicBezTo>
                <a:cubicBezTo>
                  <a:pt x="10027" y="1687"/>
                  <a:pt x="10028" y="1692"/>
                  <a:pt x="10031" y="1693"/>
                </a:cubicBezTo>
                <a:cubicBezTo>
                  <a:pt x="10033" y="1694"/>
                  <a:pt x="10040" y="1696"/>
                  <a:pt x="10040" y="1696"/>
                </a:cubicBezTo>
                <a:cubicBezTo>
                  <a:pt x="10040" y="1696"/>
                  <a:pt x="10047" y="1696"/>
                  <a:pt x="10048" y="1696"/>
                </a:cubicBezTo>
                <a:cubicBezTo>
                  <a:pt x="10049" y="1697"/>
                  <a:pt x="10054" y="1695"/>
                  <a:pt x="10054" y="1695"/>
                </a:cubicBezTo>
                <a:lnTo>
                  <a:pt x="10055" y="1688"/>
                </a:lnTo>
                <a:close/>
                <a:moveTo>
                  <a:pt x="8322" y="3558"/>
                </a:moveTo>
                <a:cubicBezTo>
                  <a:pt x="8316" y="3559"/>
                  <a:pt x="8316" y="3559"/>
                  <a:pt x="8316" y="3559"/>
                </a:cubicBezTo>
                <a:cubicBezTo>
                  <a:pt x="8307" y="3565"/>
                  <a:pt x="8307" y="3565"/>
                  <a:pt x="8307" y="3565"/>
                </a:cubicBezTo>
                <a:cubicBezTo>
                  <a:pt x="8304" y="3577"/>
                  <a:pt x="8304" y="3577"/>
                  <a:pt x="8304" y="3577"/>
                </a:cubicBezTo>
                <a:cubicBezTo>
                  <a:pt x="8301" y="3586"/>
                  <a:pt x="8301" y="3586"/>
                  <a:pt x="8301" y="3586"/>
                </a:cubicBezTo>
                <a:cubicBezTo>
                  <a:pt x="8295" y="3594"/>
                  <a:pt x="8295" y="3594"/>
                  <a:pt x="8295" y="3594"/>
                </a:cubicBezTo>
                <a:cubicBezTo>
                  <a:pt x="8294" y="3602"/>
                  <a:pt x="8294" y="3602"/>
                  <a:pt x="8294" y="3602"/>
                </a:cubicBezTo>
                <a:cubicBezTo>
                  <a:pt x="8301" y="3603"/>
                  <a:pt x="8301" y="3603"/>
                  <a:pt x="8301" y="3603"/>
                </a:cubicBezTo>
                <a:cubicBezTo>
                  <a:pt x="8312" y="3600"/>
                  <a:pt x="8312" y="3600"/>
                  <a:pt x="8312" y="3600"/>
                </a:cubicBezTo>
                <a:cubicBezTo>
                  <a:pt x="8312" y="3600"/>
                  <a:pt x="8313" y="3597"/>
                  <a:pt x="8318" y="3591"/>
                </a:cubicBezTo>
                <a:cubicBezTo>
                  <a:pt x="8322" y="3585"/>
                  <a:pt x="8326" y="3577"/>
                  <a:pt x="8326" y="3577"/>
                </a:cubicBezTo>
                <a:cubicBezTo>
                  <a:pt x="8325" y="3567"/>
                  <a:pt x="8325" y="3567"/>
                  <a:pt x="8325" y="3567"/>
                </a:cubicBezTo>
                <a:cubicBezTo>
                  <a:pt x="8325" y="3559"/>
                  <a:pt x="8325" y="3559"/>
                  <a:pt x="8325" y="3559"/>
                </a:cubicBezTo>
                <a:lnTo>
                  <a:pt x="8322" y="3558"/>
                </a:lnTo>
                <a:close/>
                <a:moveTo>
                  <a:pt x="8228" y="3603"/>
                </a:moveTo>
                <a:cubicBezTo>
                  <a:pt x="8219" y="3600"/>
                  <a:pt x="8219" y="3600"/>
                  <a:pt x="8219" y="3600"/>
                </a:cubicBezTo>
                <a:cubicBezTo>
                  <a:pt x="8210" y="3601"/>
                  <a:pt x="8210" y="3601"/>
                  <a:pt x="8210" y="3601"/>
                </a:cubicBezTo>
                <a:cubicBezTo>
                  <a:pt x="8200" y="3608"/>
                  <a:pt x="8200" y="3608"/>
                  <a:pt x="8200" y="3608"/>
                </a:cubicBezTo>
                <a:cubicBezTo>
                  <a:pt x="8200" y="3608"/>
                  <a:pt x="8195" y="3617"/>
                  <a:pt x="8196" y="3620"/>
                </a:cubicBezTo>
                <a:cubicBezTo>
                  <a:pt x="8196" y="3623"/>
                  <a:pt x="8191" y="3627"/>
                  <a:pt x="8198" y="3630"/>
                </a:cubicBezTo>
                <a:cubicBezTo>
                  <a:pt x="8205" y="3632"/>
                  <a:pt x="8210" y="3633"/>
                  <a:pt x="8214" y="3633"/>
                </a:cubicBezTo>
                <a:cubicBezTo>
                  <a:pt x="8218" y="3633"/>
                  <a:pt x="8226" y="3625"/>
                  <a:pt x="8226" y="3625"/>
                </a:cubicBezTo>
                <a:cubicBezTo>
                  <a:pt x="8229" y="3616"/>
                  <a:pt x="8229" y="3616"/>
                  <a:pt x="8229" y="3616"/>
                </a:cubicBezTo>
                <a:cubicBezTo>
                  <a:pt x="8231" y="3608"/>
                  <a:pt x="8231" y="3608"/>
                  <a:pt x="8231" y="3608"/>
                </a:cubicBezTo>
                <a:lnTo>
                  <a:pt x="8228" y="3603"/>
                </a:lnTo>
                <a:close/>
                <a:moveTo>
                  <a:pt x="8181" y="3573"/>
                </a:moveTo>
                <a:cubicBezTo>
                  <a:pt x="8172" y="3570"/>
                  <a:pt x="8172" y="3570"/>
                  <a:pt x="8172" y="3570"/>
                </a:cubicBezTo>
                <a:cubicBezTo>
                  <a:pt x="8157" y="3577"/>
                  <a:pt x="8157" y="3577"/>
                  <a:pt x="8157" y="3577"/>
                </a:cubicBezTo>
                <a:cubicBezTo>
                  <a:pt x="8146" y="3581"/>
                  <a:pt x="8146" y="3581"/>
                  <a:pt x="8146" y="3581"/>
                </a:cubicBezTo>
                <a:cubicBezTo>
                  <a:pt x="8135" y="3582"/>
                  <a:pt x="8135" y="3582"/>
                  <a:pt x="8135" y="3582"/>
                </a:cubicBezTo>
                <a:cubicBezTo>
                  <a:pt x="8135" y="3582"/>
                  <a:pt x="8133" y="3589"/>
                  <a:pt x="8133" y="3593"/>
                </a:cubicBezTo>
                <a:cubicBezTo>
                  <a:pt x="8134" y="3596"/>
                  <a:pt x="8139" y="3602"/>
                  <a:pt x="8139" y="3604"/>
                </a:cubicBezTo>
                <a:cubicBezTo>
                  <a:pt x="8140" y="3606"/>
                  <a:pt x="8142" y="3609"/>
                  <a:pt x="8144" y="3611"/>
                </a:cubicBezTo>
                <a:cubicBezTo>
                  <a:pt x="8147" y="3613"/>
                  <a:pt x="8153" y="3613"/>
                  <a:pt x="8153" y="3613"/>
                </a:cubicBezTo>
                <a:cubicBezTo>
                  <a:pt x="8153" y="3613"/>
                  <a:pt x="8164" y="3612"/>
                  <a:pt x="8164" y="3609"/>
                </a:cubicBezTo>
                <a:cubicBezTo>
                  <a:pt x="8165" y="3607"/>
                  <a:pt x="8168" y="3595"/>
                  <a:pt x="8168" y="3595"/>
                </a:cubicBezTo>
                <a:cubicBezTo>
                  <a:pt x="8168" y="3595"/>
                  <a:pt x="8172" y="3589"/>
                  <a:pt x="8174" y="3587"/>
                </a:cubicBezTo>
                <a:cubicBezTo>
                  <a:pt x="8176" y="3586"/>
                  <a:pt x="8180" y="3582"/>
                  <a:pt x="8180" y="3582"/>
                </a:cubicBezTo>
                <a:lnTo>
                  <a:pt x="8181" y="3573"/>
                </a:lnTo>
                <a:close/>
                <a:moveTo>
                  <a:pt x="8349" y="3525"/>
                </a:moveTo>
                <a:cubicBezTo>
                  <a:pt x="8343" y="3523"/>
                  <a:pt x="8343" y="3523"/>
                  <a:pt x="8343" y="3523"/>
                </a:cubicBezTo>
                <a:cubicBezTo>
                  <a:pt x="8333" y="3529"/>
                  <a:pt x="8333" y="3529"/>
                  <a:pt x="8333" y="3529"/>
                </a:cubicBezTo>
                <a:cubicBezTo>
                  <a:pt x="8325" y="3536"/>
                  <a:pt x="8325" y="3536"/>
                  <a:pt x="8325" y="3536"/>
                </a:cubicBezTo>
                <a:cubicBezTo>
                  <a:pt x="8325" y="3536"/>
                  <a:pt x="8322" y="3542"/>
                  <a:pt x="8322" y="3544"/>
                </a:cubicBezTo>
                <a:cubicBezTo>
                  <a:pt x="8322" y="3550"/>
                  <a:pt x="8322" y="3550"/>
                  <a:pt x="8322" y="3550"/>
                </a:cubicBezTo>
                <a:cubicBezTo>
                  <a:pt x="8327" y="3552"/>
                  <a:pt x="8336" y="3550"/>
                  <a:pt x="8336" y="3550"/>
                </a:cubicBezTo>
                <a:cubicBezTo>
                  <a:pt x="8349" y="3543"/>
                  <a:pt x="8349" y="3543"/>
                  <a:pt x="8349" y="3543"/>
                </a:cubicBezTo>
                <a:cubicBezTo>
                  <a:pt x="8355" y="3537"/>
                  <a:pt x="8355" y="3537"/>
                  <a:pt x="8355" y="3537"/>
                </a:cubicBezTo>
                <a:cubicBezTo>
                  <a:pt x="8355" y="3529"/>
                  <a:pt x="8355" y="3529"/>
                  <a:pt x="8355" y="3529"/>
                </a:cubicBezTo>
                <a:lnTo>
                  <a:pt x="8349" y="3525"/>
                </a:lnTo>
                <a:close/>
                <a:moveTo>
                  <a:pt x="8079" y="3547"/>
                </a:moveTo>
                <a:cubicBezTo>
                  <a:pt x="8074" y="3554"/>
                  <a:pt x="8074" y="3554"/>
                  <a:pt x="8074" y="3554"/>
                </a:cubicBezTo>
                <a:cubicBezTo>
                  <a:pt x="8074" y="3568"/>
                  <a:pt x="8074" y="3568"/>
                  <a:pt x="8074" y="3568"/>
                </a:cubicBezTo>
                <a:cubicBezTo>
                  <a:pt x="8075" y="3576"/>
                  <a:pt x="8075" y="3576"/>
                  <a:pt x="8075" y="3576"/>
                </a:cubicBezTo>
                <a:cubicBezTo>
                  <a:pt x="8085" y="3574"/>
                  <a:pt x="8085" y="3574"/>
                  <a:pt x="8085" y="3574"/>
                </a:cubicBezTo>
                <a:cubicBezTo>
                  <a:pt x="8085" y="3574"/>
                  <a:pt x="8091" y="3565"/>
                  <a:pt x="8092" y="3562"/>
                </a:cubicBezTo>
                <a:cubicBezTo>
                  <a:pt x="8092" y="3560"/>
                  <a:pt x="8090" y="3549"/>
                  <a:pt x="8090" y="3549"/>
                </a:cubicBezTo>
                <a:cubicBezTo>
                  <a:pt x="8083" y="3546"/>
                  <a:pt x="8083" y="3546"/>
                  <a:pt x="8083" y="3546"/>
                </a:cubicBezTo>
                <a:lnTo>
                  <a:pt x="8079" y="3547"/>
                </a:lnTo>
                <a:close/>
                <a:moveTo>
                  <a:pt x="13079" y="9234"/>
                </a:moveTo>
                <a:cubicBezTo>
                  <a:pt x="13094" y="9233"/>
                  <a:pt x="13094" y="9233"/>
                  <a:pt x="13094" y="9233"/>
                </a:cubicBezTo>
                <a:cubicBezTo>
                  <a:pt x="13102" y="9223"/>
                  <a:pt x="13102" y="9223"/>
                  <a:pt x="13102" y="9223"/>
                </a:cubicBezTo>
                <a:cubicBezTo>
                  <a:pt x="13108" y="9220"/>
                  <a:pt x="13108" y="9220"/>
                  <a:pt x="13108" y="9220"/>
                </a:cubicBezTo>
                <a:cubicBezTo>
                  <a:pt x="13113" y="9221"/>
                  <a:pt x="13113" y="9221"/>
                  <a:pt x="13113" y="9221"/>
                </a:cubicBezTo>
                <a:cubicBezTo>
                  <a:pt x="13121" y="9226"/>
                  <a:pt x="13121" y="9226"/>
                  <a:pt x="13121" y="9226"/>
                </a:cubicBezTo>
                <a:cubicBezTo>
                  <a:pt x="13131" y="9233"/>
                  <a:pt x="13131" y="9233"/>
                  <a:pt x="13131" y="9233"/>
                </a:cubicBezTo>
                <a:cubicBezTo>
                  <a:pt x="13146" y="9233"/>
                  <a:pt x="13146" y="9233"/>
                  <a:pt x="13146" y="9233"/>
                </a:cubicBezTo>
                <a:cubicBezTo>
                  <a:pt x="13156" y="9231"/>
                  <a:pt x="13156" y="9231"/>
                  <a:pt x="13156" y="9231"/>
                </a:cubicBezTo>
                <a:cubicBezTo>
                  <a:pt x="13167" y="9225"/>
                  <a:pt x="13167" y="9225"/>
                  <a:pt x="13167" y="9225"/>
                </a:cubicBezTo>
                <a:cubicBezTo>
                  <a:pt x="13165" y="9217"/>
                  <a:pt x="13165" y="9217"/>
                  <a:pt x="13165" y="9217"/>
                </a:cubicBezTo>
                <a:cubicBezTo>
                  <a:pt x="13159" y="9216"/>
                  <a:pt x="13159" y="9216"/>
                  <a:pt x="13159" y="9216"/>
                </a:cubicBezTo>
                <a:cubicBezTo>
                  <a:pt x="13145" y="9222"/>
                  <a:pt x="13145" y="9222"/>
                  <a:pt x="13145" y="9222"/>
                </a:cubicBezTo>
                <a:cubicBezTo>
                  <a:pt x="13139" y="9219"/>
                  <a:pt x="13139" y="9219"/>
                  <a:pt x="13139" y="9219"/>
                </a:cubicBezTo>
                <a:cubicBezTo>
                  <a:pt x="13141" y="9214"/>
                  <a:pt x="13141" y="9214"/>
                  <a:pt x="13141" y="9214"/>
                </a:cubicBezTo>
                <a:cubicBezTo>
                  <a:pt x="13149" y="9210"/>
                  <a:pt x="13149" y="9210"/>
                  <a:pt x="13149" y="9210"/>
                </a:cubicBezTo>
                <a:cubicBezTo>
                  <a:pt x="13160" y="9209"/>
                  <a:pt x="13160" y="9209"/>
                  <a:pt x="13160" y="9209"/>
                </a:cubicBezTo>
                <a:cubicBezTo>
                  <a:pt x="13165" y="9210"/>
                  <a:pt x="13165" y="9210"/>
                  <a:pt x="13165" y="9210"/>
                </a:cubicBezTo>
                <a:cubicBezTo>
                  <a:pt x="13174" y="9212"/>
                  <a:pt x="13174" y="9212"/>
                  <a:pt x="13174" y="9212"/>
                </a:cubicBezTo>
                <a:cubicBezTo>
                  <a:pt x="13182" y="9208"/>
                  <a:pt x="13182" y="9208"/>
                  <a:pt x="13182" y="9208"/>
                </a:cubicBezTo>
                <a:cubicBezTo>
                  <a:pt x="13189" y="9201"/>
                  <a:pt x="13189" y="9201"/>
                  <a:pt x="13189" y="9201"/>
                </a:cubicBezTo>
                <a:cubicBezTo>
                  <a:pt x="13190" y="9192"/>
                  <a:pt x="13190" y="9192"/>
                  <a:pt x="13190" y="9192"/>
                </a:cubicBezTo>
                <a:cubicBezTo>
                  <a:pt x="13185" y="9188"/>
                  <a:pt x="13185" y="9188"/>
                  <a:pt x="13185" y="9188"/>
                </a:cubicBezTo>
                <a:cubicBezTo>
                  <a:pt x="13177" y="9188"/>
                  <a:pt x="13177" y="9188"/>
                  <a:pt x="13177" y="9188"/>
                </a:cubicBezTo>
                <a:cubicBezTo>
                  <a:pt x="13168" y="9191"/>
                  <a:pt x="13168" y="9191"/>
                  <a:pt x="13168" y="9191"/>
                </a:cubicBezTo>
                <a:cubicBezTo>
                  <a:pt x="13158" y="9194"/>
                  <a:pt x="13158" y="9194"/>
                  <a:pt x="13158" y="9194"/>
                </a:cubicBezTo>
                <a:cubicBezTo>
                  <a:pt x="13145" y="9200"/>
                  <a:pt x="13145" y="9200"/>
                  <a:pt x="13145" y="9200"/>
                </a:cubicBezTo>
                <a:cubicBezTo>
                  <a:pt x="13136" y="9202"/>
                  <a:pt x="13136" y="9202"/>
                  <a:pt x="13136" y="9202"/>
                </a:cubicBezTo>
                <a:cubicBezTo>
                  <a:pt x="13129" y="9200"/>
                  <a:pt x="13129" y="9200"/>
                  <a:pt x="13129" y="9200"/>
                </a:cubicBezTo>
                <a:cubicBezTo>
                  <a:pt x="13131" y="9194"/>
                  <a:pt x="13131" y="9194"/>
                  <a:pt x="13131" y="9194"/>
                </a:cubicBezTo>
                <a:cubicBezTo>
                  <a:pt x="13137" y="9192"/>
                  <a:pt x="13137" y="9192"/>
                  <a:pt x="13137" y="9192"/>
                </a:cubicBezTo>
                <a:cubicBezTo>
                  <a:pt x="13144" y="9185"/>
                  <a:pt x="13144" y="9185"/>
                  <a:pt x="13144" y="9185"/>
                </a:cubicBezTo>
                <a:cubicBezTo>
                  <a:pt x="13142" y="9178"/>
                  <a:pt x="13142" y="9178"/>
                  <a:pt x="13142" y="9178"/>
                </a:cubicBezTo>
                <a:cubicBezTo>
                  <a:pt x="13136" y="9177"/>
                  <a:pt x="13136" y="9177"/>
                  <a:pt x="13136" y="9177"/>
                </a:cubicBezTo>
                <a:cubicBezTo>
                  <a:pt x="13130" y="9181"/>
                  <a:pt x="13130" y="9181"/>
                  <a:pt x="13130" y="9181"/>
                </a:cubicBezTo>
                <a:cubicBezTo>
                  <a:pt x="13120" y="9182"/>
                  <a:pt x="13120" y="9182"/>
                  <a:pt x="13120" y="9182"/>
                </a:cubicBezTo>
                <a:cubicBezTo>
                  <a:pt x="13114" y="9180"/>
                  <a:pt x="13114" y="9180"/>
                  <a:pt x="13114" y="9180"/>
                </a:cubicBezTo>
                <a:cubicBezTo>
                  <a:pt x="13116" y="9172"/>
                  <a:pt x="13116" y="9172"/>
                  <a:pt x="13116" y="9172"/>
                </a:cubicBezTo>
                <a:cubicBezTo>
                  <a:pt x="13121" y="9167"/>
                  <a:pt x="13121" y="9167"/>
                  <a:pt x="13121" y="9167"/>
                </a:cubicBezTo>
                <a:cubicBezTo>
                  <a:pt x="13122" y="9159"/>
                  <a:pt x="13122" y="9159"/>
                  <a:pt x="13122" y="9159"/>
                </a:cubicBezTo>
                <a:cubicBezTo>
                  <a:pt x="13117" y="9156"/>
                  <a:pt x="13117" y="9156"/>
                  <a:pt x="13117" y="9156"/>
                </a:cubicBezTo>
                <a:cubicBezTo>
                  <a:pt x="13110" y="9159"/>
                  <a:pt x="13110" y="9159"/>
                  <a:pt x="13110" y="9159"/>
                </a:cubicBezTo>
                <a:cubicBezTo>
                  <a:pt x="13102" y="9167"/>
                  <a:pt x="13102" y="9167"/>
                  <a:pt x="13102" y="9167"/>
                </a:cubicBezTo>
                <a:cubicBezTo>
                  <a:pt x="13093" y="9181"/>
                  <a:pt x="13093" y="9181"/>
                  <a:pt x="13093" y="9181"/>
                </a:cubicBezTo>
                <a:cubicBezTo>
                  <a:pt x="13089" y="9195"/>
                  <a:pt x="13089" y="9195"/>
                  <a:pt x="13089" y="9195"/>
                </a:cubicBezTo>
                <a:cubicBezTo>
                  <a:pt x="13089" y="9207"/>
                  <a:pt x="13089" y="9207"/>
                  <a:pt x="13089" y="9207"/>
                </a:cubicBezTo>
                <a:cubicBezTo>
                  <a:pt x="13089" y="9215"/>
                  <a:pt x="13089" y="9215"/>
                  <a:pt x="13089" y="9215"/>
                </a:cubicBezTo>
                <a:cubicBezTo>
                  <a:pt x="13082" y="9221"/>
                  <a:pt x="13082" y="9221"/>
                  <a:pt x="13082" y="9221"/>
                </a:cubicBezTo>
                <a:cubicBezTo>
                  <a:pt x="13075" y="9226"/>
                  <a:pt x="13075" y="9226"/>
                  <a:pt x="13075" y="9226"/>
                </a:cubicBezTo>
                <a:cubicBezTo>
                  <a:pt x="13074" y="9231"/>
                  <a:pt x="13074" y="9231"/>
                  <a:pt x="13074" y="9231"/>
                </a:cubicBezTo>
                <a:lnTo>
                  <a:pt x="13079" y="9234"/>
                </a:lnTo>
                <a:close/>
                <a:moveTo>
                  <a:pt x="20391" y="6985"/>
                </a:moveTo>
                <a:cubicBezTo>
                  <a:pt x="20399" y="6983"/>
                  <a:pt x="20399" y="6983"/>
                  <a:pt x="20399" y="6983"/>
                </a:cubicBezTo>
                <a:cubicBezTo>
                  <a:pt x="20409" y="6976"/>
                  <a:pt x="20409" y="6976"/>
                  <a:pt x="20409" y="6976"/>
                </a:cubicBezTo>
                <a:cubicBezTo>
                  <a:pt x="20421" y="6968"/>
                  <a:pt x="20421" y="6968"/>
                  <a:pt x="20421" y="6968"/>
                </a:cubicBezTo>
                <a:cubicBezTo>
                  <a:pt x="20430" y="6955"/>
                  <a:pt x="20430" y="6955"/>
                  <a:pt x="20430" y="6955"/>
                </a:cubicBezTo>
                <a:cubicBezTo>
                  <a:pt x="20434" y="6941"/>
                  <a:pt x="20434" y="6941"/>
                  <a:pt x="20434" y="6941"/>
                </a:cubicBezTo>
                <a:cubicBezTo>
                  <a:pt x="20425" y="6926"/>
                  <a:pt x="20425" y="6926"/>
                  <a:pt x="20425" y="6926"/>
                </a:cubicBezTo>
                <a:cubicBezTo>
                  <a:pt x="20413" y="6918"/>
                  <a:pt x="20413" y="6918"/>
                  <a:pt x="20413" y="6918"/>
                </a:cubicBezTo>
                <a:cubicBezTo>
                  <a:pt x="20398" y="6918"/>
                  <a:pt x="20398" y="6918"/>
                  <a:pt x="20398" y="6918"/>
                </a:cubicBezTo>
                <a:cubicBezTo>
                  <a:pt x="20381" y="6924"/>
                  <a:pt x="20381" y="6924"/>
                  <a:pt x="20381" y="6924"/>
                </a:cubicBezTo>
                <a:cubicBezTo>
                  <a:pt x="20371" y="6932"/>
                  <a:pt x="20371" y="6932"/>
                  <a:pt x="20371" y="6932"/>
                </a:cubicBezTo>
                <a:cubicBezTo>
                  <a:pt x="20359" y="6943"/>
                  <a:pt x="20359" y="6943"/>
                  <a:pt x="20359" y="6943"/>
                </a:cubicBezTo>
                <a:cubicBezTo>
                  <a:pt x="20350" y="6952"/>
                  <a:pt x="20350" y="6952"/>
                  <a:pt x="20350" y="6952"/>
                </a:cubicBezTo>
                <a:cubicBezTo>
                  <a:pt x="20350" y="6952"/>
                  <a:pt x="20347" y="6959"/>
                  <a:pt x="20345" y="6963"/>
                </a:cubicBezTo>
                <a:cubicBezTo>
                  <a:pt x="20344" y="6967"/>
                  <a:pt x="20349" y="6971"/>
                  <a:pt x="20349" y="6973"/>
                </a:cubicBezTo>
                <a:cubicBezTo>
                  <a:pt x="20349" y="6975"/>
                  <a:pt x="20357" y="6977"/>
                  <a:pt x="20359" y="6978"/>
                </a:cubicBezTo>
                <a:cubicBezTo>
                  <a:pt x="20360" y="6979"/>
                  <a:pt x="20366" y="6980"/>
                  <a:pt x="20366" y="6980"/>
                </a:cubicBezTo>
                <a:cubicBezTo>
                  <a:pt x="20366" y="6980"/>
                  <a:pt x="20372" y="6982"/>
                  <a:pt x="20373" y="6982"/>
                </a:cubicBezTo>
                <a:cubicBezTo>
                  <a:pt x="20375" y="6983"/>
                  <a:pt x="20384" y="6986"/>
                  <a:pt x="20384" y="6986"/>
                </a:cubicBezTo>
                <a:lnTo>
                  <a:pt x="20391" y="6985"/>
                </a:lnTo>
                <a:close/>
                <a:moveTo>
                  <a:pt x="20461" y="6892"/>
                </a:moveTo>
                <a:cubicBezTo>
                  <a:pt x="20463" y="6889"/>
                  <a:pt x="20463" y="6889"/>
                  <a:pt x="20463" y="6889"/>
                </a:cubicBezTo>
                <a:cubicBezTo>
                  <a:pt x="20462" y="6884"/>
                  <a:pt x="20462" y="6884"/>
                  <a:pt x="20462" y="6884"/>
                </a:cubicBezTo>
                <a:cubicBezTo>
                  <a:pt x="20469" y="6883"/>
                  <a:pt x="20469" y="6883"/>
                  <a:pt x="20469" y="6883"/>
                </a:cubicBezTo>
                <a:cubicBezTo>
                  <a:pt x="20477" y="6880"/>
                  <a:pt x="20477" y="6880"/>
                  <a:pt x="20477" y="6880"/>
                </a:cubicBezTo>
                <a:cubicBezTo>
                  <a:pt x="20481" y="6874"/>
                  <a:pt x="20481" y="6874"/>
                  <a:pt x="20481" y="6874"/>
                </a:cubicBezTo>
                <a:cubicBezTo>
                  <a:pt x="20487" y="6871"/>
                  <a:pt x="20487" y="6871"/>
                  <a:pt x="20487" y="6871"/>
                </a:cubicBezTo>
                <a:cubicBezTo>
                  <a:pt x="20494" y="6873"/>
                  <a:pt x="20494" y="6873"/>
                  <a:pt x="20494" y="6873"/>
                </a:cubicBezTo>
                <a:cubicBezTo>
                  <a:pt x="20498" y="6877"/>
                  <a:pt x="20498" y="6877"/>
                  <a:pt x="20498" y="6877"/>
                </a:cubicBezTo>
                <a:cubicBezTo>
                  <a:pt x="20503" y="6876"/>
                  <a:pt x="20503" y="6876"/>
                  <a:pt x="20503" y="6876"/>
                </a:cubicBezTo>
                <a:cubicBezTo>
                  <a:pt x="20508" y="6871"/>
                  <a:pt x="20508" y="6871"/>
                  <a:pt x="20508" y="6871"/>
                </a:cubicBezTo>
                <a:cubicBezTo>
                  <a:pt x="20511" y="6862"/>
                  <a:pt x="20511" y="6862"/>
                  <a:pt x="20511" y="6862"/>
                </a:cubicBezTo>
                <a:cubicBezTo>
                  <a:pt x="20523" y="6852"/>
                  <a:pt x="20523" y="6852"/>
                  <a:pt x="20523" y="6852"/>
                </a:cubicBezTo>
                <a:cubicBezTo>
                  <a:pt x="20538" y="6844"/>
                  <a:pt x="20538" y="6844"/>
                  <a:pt x="20538" y="6844"/>
                </a:cubicBezTo>
                <a:cubicBezTo>
                  <a:pt x="20545" y="6840"/>
                  <a:pt x="20545" y="6840"/>
                  <a:pt x="20545" y="6840"/>
                </a:cubicBezTo>
                <a:cubicBezTo>
                  <a:pt x="20548" y="6836"/>
                  <a:pt x="20548" y="6836"/>
                  <a:pt x="20548" y="6836"/>
                </a:cubicBezTo>
                <a:cubicBezTo>
                  <a:pt x="20543" y="6831"/>
                  <a:pt x="20543" y="6831"/>
                  <a:pt x="20543" y="6831"/>
                </a:cubicBezTo>
                <a:cubicBezTo>
                  <a:pt x="20537" y="6832"/>
                  <a:pt x="20537" y="6832"/>
                  <a:pt x="20537" y="6832"/>
                </a:cubicBezTo>
                <a:cubicBezTo>
                  <a:pt x="20520" y="6839"/>
                  <a:pt x="20520" y="6839"/>
                  <a:pt x="20520" y="6839"/>
                </a:cubicBezTo>
                <a:cubicBezTo>
                  <a:pt x="20511" y="6846"/>
                  <a:pt x="20511" y="6846"/>
                  <a:pt x="20511" y="6846"/>
                </a:cubicBezTo>
                <a:cubicBezTo>
                  <a:pt x="20503" y="6851"/>
                  <a:pt x="20503" y="6851"/>
                  <a:pt x="20503" y="6851"/>
                </a:cubicBezTo>
                <a:cubicBezTo>
                  <a:pt x="20493" y="6851"/>
                  <a:pt x="20493" y="6851"/>
                  <a:pt x="20493" y="6851"/>
                </a:cubicBezTo>
                <a:cubicBezTo>
                  <a:pt x="20482" y="6851"/>
                  <a:pt x="20482" y="6851"/>
                  <a:pt x="20482" y="6851"/>
                </a:cubicBezTo>
                <a:cubicBezTo>
                  <a:pt x="20471" y="6858"/>
                  <a:pt x="20471" y="6858"/>
                  <a:pt x="20471" y="6858"/>
                </a:cubicBezTo>
                <a:cubicBezTo>
                  <a:pt x="20457" y="6864"/>
                  <a:pt x="20457" y="6864"/>
                  <a:pt x="20457" y="6864"/>
                </a:cubicBezTo>
                <a:cubicBezTo>
                  <a:pt x="20446" y="6867"/>
                  <a:pt x="20446" y="6867"/>
                  <a:pt x="20446" y="6867"/>
                </a:cubicBezTo>
                <a:cubicBezTo>
                  <a:pt x="20446" y="6876"/>
                  <a:pt x="20446" y="6876"/>
                  <a:pt x="20446" y="6876"/>
                </a:cubicBezTo>
                <a:cubicBezTo>
                  <a:pt x="20450" y="6878"/>
                  <a:pt x="20450" y="6878"/>
                  <a:pt x="20450" y="6878"/>
                </a:cubicBezTo>
                <a:cubicBezTo>
                  <a:pt x="20450" y="6887"/>
                  <a:pt x="20450" y="6887"/>
                  <a:pt x="20450" y="6887"/>
                </a:cubicBezTo>
                <a:cubicBezTo>
                  <a:pt x="20457" y="6895"/>
                  <a:pt x="20457" y="6895"/>
                  <a:pt x="20457" y="6895"/>
                </a:cubicBezTo>
                <a:lnTo>
                  <a:pt x="20461" y="6892"/>
                </a:lnTo>
                <a:close/>
                <a:moveTo>
                  <a:pt x="20534" y="6860"/>
                </a:moveTo>
                <a:cubicBezTo>
                  <a:pt x="20528" y="6862"/>
                  <a:pt x="20528" y="6862"/>
                  <a:pt x="20528" y="6862"/>
                </a:cubicBezTo>
                <a:cubicBezTo>
                  <a:pt x="20521" y="6868"/>
                  <a:pt x="20521" y="6868"/>
                  <a:pt x="20521" y="6868"/>
                </a:cubicBezTo>
                <a:cubicBezTo>
                  <a:pt x="20519" y="6874"/>
                  <a:pt x="20519" y="6874"/>
                  <a:pt x="20519" y="6874"/>
                </a:cubicBezTo>
                <a:cubicBezTo>
                  <a:pt x="20519" y="6874"/>
                  <a:pt x="20520" y="6876"/>
                  <a:pt x="20521" y="6877"/>
                </a:cubicBezTo>
                <a:cubicBezTo>
                  <a:pt x="20522" y="6877"/>
                  <a:pt x="20526" y="6877"/>
                  <a:pt x="20526" y="6877"/>
                </a:cubicBezTo>
                <a:cubicBezTo>
                  <a:pt x="20532" y="6874"/>
                  <a:pt x="20532" y="6874"/>
                  <a:pt x="20532" y="6874"/>
                </a:cubicBezTo>
                <a:cubicBezTo>
                  <a:pt x="20536" y="6870"/>
                  <a:pt x="20536" y="6870"/>
                  <a:pt x="20536" y="6870"/>
                </a:cubicBezTo>
                <a:cubicBezTo>
                  <a:pt x="20538" y="6864"/>
                  <a:pt x="20538" y="6864"/>
                  <a:pt x="20538" y="6864"/>
                </a:cubicBezTo>
                <a:cubicBezTo>
                  <a:pt x="20539" y="6862"/>
                  <a:pt x="20539" y="6862"/>
                  <a:pt x="20539" y="6862"/>
                </a:cubicBezTo>
                <a:cubicBezTo>
                  <a:pt x="20536" y="6859"/>
                  <a:pt x="20536" y="6859"/>
                  <a:pt x="20536" y="6859"/>
                </a:cubicBezTo>
                <a:lnTo>
                  <a:pt x="20534" y="6860"/>
                </a:lnTo>
                <a:close/>
                <a:moveTo>
                  <a:pt x="20546" y="6873"/>
                </a:moveTo>
                <a:cubicBezTo>
                  <a:pt x="20541" y="6873"/>
                  <a:pt x="20541" y="6873"/>
                  <a:pt x="20541" y="6873"/>
                </a:cubicBezTo>
                <a:cubicBezTo>
                  <a:pt x="20538" y="6878"/>
                  <a:pt x="20538" y="6878"/>
                  <a:pt x="20538" y="6878"/>
                </a:cubicBezTo>
                <a:cubicBezTo>
                  <a:pt x="20535" y="6884"/>
                  <a:pt x="20535" y="6884"/>
                  <a:pt x="20535" y="6884"/>
                </a:cubicBezTo>
                <a:cubicBezTo>
                  <a:pt x="20536" y="6887"/>
                  <a:pt x="20536" y="6887"/>
                  <a:pt x="20536" y="6887"/>
                </a:cubicBezTo>
                <a:cubicBezTo>
                  <a:pt x="20539" y="6887"/>
                  <a:pt x="20539" y="6887"/>
                  <a:pt x="20539" y="6887"/>
                </a:cubicBezTo>
                <a:cubicBezTo>
                  <a:pt x="20543" y="6887"/>
                  <a:pt x="20543" y="6887"/>
                  <a:pt x="20543" y="6887"/>
                </a:cubicBezTo>
                <a:cubicBezTo>
                  <a:pt x="20546" y="6882"/>
                  <a:pt x="20546" y="6882"/>
                  <a:pt x="20546" y="6882"/>
                </a:cubicBezTo>
                <a:cubicBezTo>
                  <a:pt x="20550" y="6878"/>
                  <a:pt x="20550" y="6878"/>
                  <a:pt x="20550" y="6878"/>
                </a:cubicBezTo>
                <a:cubicBezTo>
                  <a:pt x="20549" y="6874"/>
                  <a:pt x="20549" y="6874"/>
                  <a:pt x="20549" y="6874"/>
                </a:cubicBezTo>
                <a:lnTo>
                  <a:pt x="20546" y="6873"/>
                </a:lnTo>
                <a:close/>
                <a:moveTo>
                  <a:pt x="20616" y="6902"/>
                </a:moveTo>
                <a:cubicBezTo>
                  <a:pt x="20611" y="6901"/>
                  <a:pt x="20611" y="6901"/>
                  <a:pt x="20611" y="6901"/>
                </a:cubicBezTo>
                <a:cubicBezTo>
                  <a:pt x="20605" y="6903"/>
                  <a:pt x="20605" y="6903"/>
                  <a:pt x="20605" y="6903"/>
                </a:cubicBezTo>
                <a:cubicBezTo>
                  <a:pt x="20594" y="6908"/>
                  <a:pt x="20594" y="6908"/>
                  <a:pt x="20594" y="6908"/>
                </a:cubicBezTo>
                <a:cubicBezTo>
                  <a:pt x="20594" y="6908"/>
                  <a:pt x="20591" y="6914"/>
                  <a:pt x="20591" y="6915"/>
                </a:cubicBezTo>
                <a:cubicBezTo>
                  <a:pt x="20591" y="6916"/>
                  <a:pt x="20594" y="6921"/>
                  <a:pt x="20594" y="6921"/>
                </a:cubicBezTo>
                <a:cubicBezTo>
                  <a:pt x="20594" y="6921"/>
                  <a:pt x="20599" y="6922"/>
                  <a:pt x="20601" y="6922"/>
                </a:cubicBezTo>
                <a:cubicBezTo>
                  <a:pt x="20602" y="6921"/>
                  <a:pt x="20608" y="6919"/>
                  <a:pt x="20608" y="6919"/>
                </a:cubicBezTo>
                <a:cubicBezTo>
                  <a:pt x="20614" y="6915"/>
                  <a:pt x="20614" y="6915"/>
                  <a:pt x="20614" y="6915"/>
                </a:cubicBezTo>
                <a:cubicBezTo>
                  <a:pt x="20617" y="6910"/>
                  <a:pt x="20617" y="6910"/>
                  <a:pt x="20617" y="6910"/>
                </a:cubicBezTo>
                <a:cubicBezTo>
                  <a:pt x="20618" y="6905"/>
                  <a:pt x="20618" y="6905"/>
                  <a:pt x="20618" y="6905"/>
                </a:cubicBezTo>
                <a:lnTo>
                  <a:pt x="20616" y="6902"/>
                </a:lnTo>
                <a:close/>
                <a:moveTo>
                  <a:pt x="21120" y="6673"/>
                </a:moveTo>
                <a:cubicBezTo>
                  <a:pt x="21112" y="6664"/>
                  <a:pt x="21112" y="6664"/>
                  <a:pt x="21112" y="6664"/>
                </a:cubicBezTo>
                <a:cubicBezTo>
                  <a:pt x="21104" y="6661"/>
                  <a:pt x="21104" y="6661"/>
                  <a:pt x="21104" y="6661"/>
                </a:cubicBezTo>
                <a:cubicBezTo>
                  <a:pt x="21096" y="6660"/>
                  <a:pt x="21096" y="6660"/>
                  <a:pt x="21096" y="6660"/>
                </a:cubicBezTo>
                <a:cubicBezTo>
                  <a:pt x="21089" y="6662"/>
                  <a:pt x="21089" y="6662"/>
                  <a:pt x="21089" y="6662"/>
                </a:cubicBezTo>
                <a:cubicBezTo>
                  <a:pt x="21089" y="6662"/>
                  <a:pt x="21083" y="6671"/>
                  <a:pt x="21084" y="6673"/>
                </a:cubicBezTo>
                <a:cubicBezTo>
                  <a:pt x="21085" y="6674"/>
                  <a:pt x="21090" y="6681"/>
                  <a:pt x="21090" y="6681"/>
                </a:cubicBezTo>
                <a:cubicBezTo>
                  <a:pt x="21090" y="6681"/>
                  <a:pt x="21100" y="6681"/>
                  <a:pt x="21101" y="6681"/>
                </a:cubicBezTo>
                <a:cubicBezTo>
                  <a:pt x="21101" y="6682"/>
                  <a:pt x="21111" y="6681"/>
                  <a:pt x="21111" y="6681"/>
                </a:cubicBezTo>
                <a:cubicBezTo>
                  <a:pt x="21117" y="6678"/>
                  <a:pt x="21117" y="6678"/>
                  <a:pt x="21117" y="6678"/>
                </a:cubicBezTo>
                <a:lnTo>
                  <a:pt x="21120" y="6673"/>
                </a:lnTo>
                <a:close/>
                <a:moveTo>
                  <a:pt x="21081" y="6653"/>
                </a:moveTo>
                <a:cubicBezTo>
                  <a:pt x="21075" y="6639"/>
                  <a:pt x="21075" y="6639"/>
                  <a:pt x="21075" y="6639"/>
                </a:cubicBezTo>
                <a:cubicBezTo>
                  <a:pt x="21066" y="6637"/>
                  <a:pt x="21066" y="6637"/>
                  <a:pt x="21066" y="6637"/>
                </a:cubicBezTo>
                <a:cubicBezTo>
                  <a:pt x="21057" y="6638"/>
                  <a:pt x="21057" y="6638"/>
                  <a:pt x="21057" y="6638"/>
                </a:cubicBezTo>
                <a:cubicBezTo>
                  <a:pt x="21050" y="6640"/>
                  <a:pt x="21050" y="6640"/>
                  <a:pt x="21050" y="6640"/>
                </a:cubicBezTo>
                <a:cubicBezTo>
                  <a:pt x="21050" y="6640"/>
                  <a:pt x="21046" y="6648"/>
                  <a:pt x="21046" y="6650"/>
                </a:cubicBezTo>
                <a:cubicBezTo>
                  <a:pt x="21046" y="6651"/>
                  <a:pt x="21049" y="6657"/>
                  <a:pt x="21049" y="6658"/>
                </a:cubicBezTo>
                <a:cubicBezTo>
                  <a:pt x="21049" y="6659"/>
                  <a:pt x="21054" y="6664"/>
                  <a:pt x="21054" y="6664"/>
                </a:cubicBezTo>
                <a:cubicBezTo>
                  <a:pt x="21063" y="6664"/>
                  <a:pt x="21063" y="6664"/>
                  <a:pt x="21063" y="6664"/>
                </a:cubicBezTo>
                <a:cubicBezTo>
                  <a:pt x="21073" y="6663"/>
                  <a:pt x="21073" y="6663"/>
                  <a:pt x="21073" y="6663"/>
                </a:cubicBezTo>
                <a:cubicBezTo>
                  <a:pt x="21079" y="6660"/>
                  <a:pt x="21079" y="6660"/>
                  <a:pt x="21079" y="6660"/>
                </a:cubicBezTo>
                <a:lnTo>
                  <a:pt x="21081" y="6653"/>
                </a:lnTo>
                <a:close/>
                <a:moveTo>
                  <a:pt x="19790" y="6654"/>
                </a:moveTo>
                <a:cubicBezTo>
                  <a:pt x="19781" y="6654"/>
                  <a:pt x="19781" y="6654"/>
                  <a:pt x="19781" y="6654"/>
                </a:cubicBezTo>
                <a:cubicBezTo>
                  <a:pt x="19779" y="6662"/>
                  <a:pt x="19779" y="6662"/>
                  <a:pt x="19779" y="6662"/>
                </a:cubicBezTo>
                <a:cubicBezTo>
                  <a:pt x="19779" y="6662"/>
                  <a:pt x="19782" y="6667"/>
                  <a:pt x="19782" y="6667"/>
                </a:cubicBezTo>
                <a:cubicBezTo>
                  <a:pt x="19783" y="6668"/>
                  <a:pt x="19787" y="6671"/>
                  <a:pt x="19787" y="6671"/>
                </a:cubicBezTo>
                <a:cubicBezTo>
                  <a:pt x="19794" y="6667"/>
                  <a:pt x="19794" y="6667"/>
                  <a:pt x="19794" y="6667"/>
                </a:cubicBezTo>
                <a:cubicBezTo>
                  <a:pt x="19795" y="6661"/>
                  <a:pt x="19795" y="6661"/>
                  <a:pt x="19795" y="6661"/>
                </a:cubicBezTo>
                <a:cubicBezTo>
                  <a:pt x="19794" y="6657"/>
                  <a:pt x="19794" y="6657"/>
                  <a:pt x="19794" y="6657"/>
                </a:cubicBezTo>
                <a:lnTo>
                  <a:pt x="19790" y="6654"/>
                </a:lnTo>
                <a:close/>
                <a:moveTo>
                  <a:pt x="19782" y="6682"/>
                </a:moveTo>
                <a:cubicBezTo>
                  <a:pt x="19777" y="6690"/>
                  <a:pt x="19777" y="6690"/>
                  <a:pt x="19777" y="6690"/>
                </a:cubicBezTo>
                <a:cubicBezTo>
                  <a:pt x="19777" y="6690"/>
                  <a:pt x="19777" y="6697"/>
                  <a:pt x="19778" y="6698"/>
                </a:cubicBezTo>
                <a:cubicBezTo>
                  <a:pt x="19779" y="6700"/>
                  <a:pt x="19784" y="6701"/>
                  <a:pt x="19784" y="6701"/>
                </a:cubicBezTo>
                <a:cubicBezTo>
                  <a:pt x="19784" y="6701"/>
                  <a:pt x="19790" y="6698"/>
                  <a:pt x="19791" y="6697"/>
                </a:cubicBezTo>
                <a:cubicBezTo>
                  <a:pt x="19791" y="6696"/>
                  <a:pt x="19795" y="6691"/>
                  <a:pt x="19795" y="6691"/>
                </a:cubicBezTo>
                <a:cubicBezTo>
                  <a:pt x="19794" y="6684"/>
                  <a:pt x="19794" y="6684"/>
                  <a:pt x="19794" y="6684"/>
                </a:cubicBezTo>
                <a:lnTo>
                  <a:pt x="19782" y="6682"/>
                </a:lnTo>
                <a:close/>
                <a:moveTo>
                  <a:pt x="19793" y="6764"/>
                </a:moveTo>
                <a:cubicBezTo>
                  <a:pt x="19786" y="6770"/>
                  <a:pt x="19786" y="6770"/>
                  <a:pt x="19786" y="6770"/>
                </a:cubicBezTo>
                <a:cubicBezTo>
                  <a:pt x="19786" y="6770"/>
                  <a:pt x="19780" y="6778"/>
                  <a:pt x="19780" y="6779"/>
                </a:cubicBezTo>
                <a:cubicBezTo>
                  <a:pt x="19780" y="6780"/>
                  <a:pt x="19781" y="6786"/>
                  <a:pt x="19781" y="6786"/>
                </a:cubicBezTo>
                <a:cubicBezTo>
                  <a:pt x="19781" y="6786"/>
                  <a:pt x="19787" y="6788"/>
                  <a:pt x="19789" y="6787"/>
                </a:cubicBezTo>
                <a:cubicBezTo>
                  <a:pt x="19791" y="6786"/>
                  <a:pt x="19797" y="6781"/>
                  <a:pt x="19797" y="6781"/>
                </a:cubicBezTo>
                <a:cubicBezTo>
                  <a:pt x="19801" y="6774"/>
                  <a:pt x="19801" y="6774"/>
                  <a:pt x="19801" y="6774"/>
                </a:cubicBezTo>
                <a:cubicBezTo>
                  <a:pt x="19803" y="6769"/>
                  <a:pt x="19803" y="6769"/>
                  <a:pt x="19803" y="6769"/>
                </a:cubicBezTo>
                <a:cubicBezTo>
                  <a:pt x="19802" y="6766"/>
                  <a:pt x="19802" y="6766"/>
                  <a:pt x="19802" y="6766"/>
                </a:cubicBezTo>
                <a:lnTo>
                  <a:pt x="19793" y="6764"/>
                </a:lnTo>
                <a:close/>
                <a:moveTo>
                  <a:pt x="19803" y="6824"/>
                </a:moveTo>
                <a:cubicBezTo>
                  <a:pt x="19794" y="6828"/>
                  <a:pt x="19794" y="6828"/>
                  <a:pt x="19794" y="6828"/>
                </a:cubicBezTo>
                <a:cubicBezTo>
                  <a:pt x="19786" y="6835"/>
                  <a:pt x="19786" y="6835"/>
                  <a:pt x="19786" y="6835"/>
                </a:cubicBezTo>
                <a:cubicBezTo>
                  <a:pt x="19788" y="6843"/>
                  <a:pt x="19788" y="6843"/>
                  <a:pt x="19788" y="6843"/>
                </a:cubicBezTo>
                <a:cubicBezTo>
                  <a:pt x="19791" y="6847"/>
                  <a:pt x="19791" y="6847"/>
                  <a:pt x="19791" y="6847"/>
                </a:cubicBezTo>
                <a:cubicBezTo>
                  <a:pt x="19799" y="6847"/>
                  <a:pt x="19799" y="6847"/>
                  <a:pt x="19799" y="6847"/>
                </a:cubicBezTo>
                <a:cubicBezTo>
                  <a:pt x="19805" y="6845"/>
                  <a:pt x="19805" y="6845"/>
                  <a:pt x="19805" y="6845"/>
                </a:cubicBezTo>
                <a:cubicBezTo>
                  <a:pt x="19809" y="6841"/>
                  <a:pt x="19809" y="6841"/>
                  <a:pt x="19809" y="6841"/>
                </a:cubicBezTo>
                <a:cubicBezTo>
                  <a:pt x="19810" y="6834"/>
                  <a:pt x="19810" y="6834"/>
                  <a:pt x="19810" y="6834"/>
                </a:cubicBezTo>
                <a:cubicBezTo>
                  <a:pt x="19807" y="6830"/>
                  <a:pt x="19807" y="6830"/>
                  <a:pt x="19807" y="6830"/>
                </a:cubicBezTo>
                <a:lnTo>
                  <a:pt x="19803" y="6824"/>
                </a:lnTo>
                <a:close/>
                <a:moveTo>
                  <a:pt x="19790" y="6861"/>
                </a:moveTo>
                <a:cubicBezTo>
                  <a:pt x="19789" y="6874"/>
                  <a:pt x="19789" y="6874"/>
                  <a:pt x="19789" y="6874"/>
                </a:cubicBezTo>
                <a:cubicBezTo>
                  <a:pt x="19789" y="6874"/>
                  <a:pt x="19791" y="6878"/>
                  <a:pt x="19792" y="6879"/>
                </a:cubicBezTo>
                <a:cubicBezTo>
                  <a:pt x="19793" y="6879"/>
                  <a:pt x="19796" y="6880"/>
                  <a:pt x="19798" y="6881"/>
                </a:cubicBezTo>
                <a:cubicBezTo>
                  <a:pt x="19800" y="6882"/>
                  <a:pt x="19802" y="6883"/>
                  <a:pt x="19805" y="6882"/>
                </a:cubicBezTo>
                <a:cubicBezTo>
                  <a:pt x="19807" y="6882"/>
                  <a:pt x="19811" y="6878"/>
                  <a:pt x="19811" y="6878"/>
                </a:cubicBezTo>
                <a:cubicBezTo>
                  <a:pt x="19812" y="6872"/>
                  <a:pt x="19812" y="6872"/>
                  <a:pt x="19812" y="6872"/>
                </a:cubicBezTo>
                <a:cubicBezTo>
                  <a:pt x="19807" y="6867"/>
                  <a:pt x="19807" y="6867"/>
                  <a:pt x="19807" y="6867"/>
                </a:cubicBezTo>
                <a:cubicBezTo>
                  <a:pt x="19803" y="6864"/>
                  <a:pt x="19803" y="6864"/>
                  <a:pt x="19803" y="6864"/>
                </a:cubicBezTo>
                <a:lnTo>
                  <a:pt x="19790" y="6861"/>
                </a:lnTo>
                <a:close/>
                <a:moveTo>
                  <a:pt x="19801" y="6929"/>
                </a:moveTo>
                <a:cubicBezTo>
                  <a:pt x="19791" y="6927"/>
                  <a:pt x="19791" y="6927"/>
                  <a:pt x="19791" y="6927"/>
                </a:cubicBezTo>
                <a:cubicBezTo>
                  <a:pt x="19791" y="6927"/>
                  <a:pt x="19784" y="6929"/>
                  <a:pt x="19783" y="6931"/>
                </a:cubicBezTo>
                <a:cubicBezTo>
                  <a:pt x="19782" y="6932"/>
                  <a:pt x="19776" y="6933"/>
                  <a:pt x="19775" y="6936"/>
                </a:cubicBezTo>
                <a:cubicBezTo>
                  <a:pt x="19775" y="6940"/>
                  <a:pt x="19775" y="6943"/>
                  <a:pt x="19775" y="6945"/>
                </a:cubicBezTo>
                <a:cubicBezTo>
                  <a:pt x="19776" y="6946"/>
                  <a:pt x="19778" y="6951"/>
                  <a:pt x="19780" y="6954"/>
                </a:cubicBezTo>
                <a:cubicBezTo>
                  <a:pt x="19782" y="6956"/>
                  <a:pt x="19786" y="6957"/>
                  <a:pt x="19788" y="6957"/>
                </a:cubicBezTo>
                <a:cubicBezTo>
                  <a:pt x="19790" y="6958"/>
                  <a:pt x="19800" y="6954"/>
                  <a:pt x="19800" y="6954"/>
                </a:cubicBezTo>
                <a:cubicBezTo>
                  <a:pt x="19800" y="6954"/>
                  <a:pt x="19806" y="6949"/>
                  <a:pt x="19806" y="6948"/>
                </a:cubicBezTo>
                <a:cubicBezTo>
                  <a:pt x="19806" y="6947"/>
                  <a:pt x="19808" y="6937"/>
                  <a:pt x="19808" y="6937"/>
                </a:cubicBezTo>
                <a:cubicBezTo>
                  <a:pt x="19803" y="6932"/>
                  <a:pt x="19803" y="6932"/>
                  <a:pt x="19803" y="6932"/>
                </a:cubicBezTo>
                <a:lnTo>
                  <a:pt x="19801" y="6929"/>
                </a:lnTo>
                <a:close/>
                <a:moveTo>
                  <a:pt x="19820" y="7010"/>
                </a:moveTo>
                <a:cubicBezTo>
                  <a:pt x="19813" y="7011"/>
                  <a:pt x="19813" y="7011"/>
                  <a:pt x="19813" y="7011"/>
                </a:cubicBezTo>
                <a:cubicBezTo>
                  <a:pt x="19812" y="7018"/>
                  <a:pt x="19812" y="7018"/>
                  <a:pt x="19812" y="7018"/>
                </a:cubicBezTo>
                <a:cubicBezTo>
                  <a:pt x="19812" y="7018"/>
                  <a:pt x="19809" y="7024"/>
                  <a:pt x="19809" y="7027"/>
                </a:cubicBezTo>
                <a:cubicBezTo>
                  <a:pt x="19810" y="7030"/>
                  <a:pt x="19812" y="7033"/>
                  <a:pt x="19813" y="7034"/>
                </a:cubicBezTo>
                <a:cubicBezTo>
                  <a:pt x="19814" y="7035"/>
                  <a:pt x="19816" y="7036"/>
                  <a:pt x="19818" y="7037"/>
                </a:cubicBezTo>
                <a:cubicBezTo>
                  <a:pt x="19820" y="7038"/>
                  <a:pt x="19823" y="7038"/>
                  <a:pt x="19825" y="7038"/>
                </a:cubicBezTo>
                <a:cubicBezTo>
                  <a:pt x="19827" y="7038"/>
                  <a:pt x="19832" y="7038"/>
                  <a:pt x="19832" y="7036"/>
                </a:cubicBezTo>
                <a:cubicBezTo>
                  <a:pt x="19833" y="7034"/>
                  <a:pt x="19833" y="7030"/>
                  <a:pt x="19833" y="7030"/>
                </a:cubicBezTo>
                <a:cubicBezTo>
                  <a:pt x="19833" y="7029"/>
                  <a:pt x="19832" y="7024"/>
                  <a:pt x="19832" y="7024"/>
                </a:cubicBezTo>
                <a:cubicBezTo>
                  <a:pt x="19827" y="7015"/>
                  <a:pt x="19827" y="7015"/>
                  <a:pt x="19827" y="7015"/>
                </a:cubicBezTo>
                <a:cubicBezTo>
                  <a:pt x="19823" y="7012"/>
                  <a:pt x="19823" y="7012"/>
                  <a:pt x="19823" y="7012"/>
                </a:cubicBezTo>
                <a:lnTo>
                  <a:pt x="19820" y="7010"/>
                </a:lnTo>
                <a:close/>
                <a:moveTo>
                  <a:pt x="19827" y="7065"/>
                </a:moveTo>
                <a:cubicBezTo>
                  <a:pt x="19822" y="7062"/>
                  <a:pt x="19822" y="7062"/>
                  <a:pt x="19822" y="7062"/>
                </a:cubicBezTo>
                <a:cubicBezTo>
                  <a:pt x="19816" y="7064"/>
                  <a:pt x="19816" y="7064"/>
                  <a:pt x="19816" y="7064"/>
                </a:cubicBezTo>
                <a:cubicBezTo>
                  <a:pt x="19814" y="7071"/>
                  <a:pt x="19814" y="7071"/>
                  <a:pt x="19814" y="7071"/>
                </a:cubicBezTo>
                <a:cubicBezTo>
                  <a:pt x="19814" y="7071"/>
                  <a:pt x="19815" y="7080"/>
                  <a:pt x="19815" y="7081"/>
                </a:cubicBezTo>
                <a:cubicBezTo>
                  <a:pt x="19816" y="7082"/>
                  <a:pt x="19820" y="7085"/>
                  <a:pt x="19821" y="7085"/>
                </a:cubicBezTo>
                <a:cubicBezTo>
                  <a:pt x="19822" y="7085"/>
                  <a:pt x="19829" y="7085"/>
                  <a:pt x="19830" y="7084"/>
                </a:cubicBezTo>
                <a:cubicBezTo>
                  <a:pt x="19831" y="7083"/>
                  <a:pt x="19834" y="7079"/>
                  <a:pt x="19834" y="7078"/>
                </a:cubicBezTo>
                <a:cubicBezTo>
                  <a:pt x="19834" y="7077"/>
                  <a:pt x="19833" y="7071"/>
                  <a:pt x="19833" y="7071"/>
                </a:cubicBezTo>
                <a:lnTo>
                  <a:pt x="19827" y="7065"/>
                </a:lnTo>
                <a:close/>
                <a:moveTo>
                  <a:pt x="19754" y="6815"/>
                </a:moveTo>
                <a:cubicBezTo>
                  <a:pt x="19751" y="6809"/>
                  <a:pt x="19751" y="6809"/>
                  <a:pt x="19751" y="6809"/>
                </a:cubicBezTo>
                <a:cubicBezTo>
                  <a:pt x="19745" y="6809"/>
                  <a:pt x="19745" y="6809"/>
                  <a:pt x="19745" y="6809"/>
                </a:cubicBezTo>
                <a:cubicBezTo>
                  <a:pt x="19738" y="6812"/>
                  <a:pt x="19738" y="6812"/>
                  <a:pt x="19738" y="6812"/>
                </a:cubicBezTo>
                <a:cubicBezTo>
                  <a:pt x="19736" y="6823"/>
                  <a:pt x="19736" y="6823"/>
                  <a:pt x="19736" y="6823"/>
                </a:cubicBezTo>
                <a:cubicBezTo>
                  <a:pt x="19737" y="6830"/>
                  <a:pt x="19737" y="6830"/>
                  <a:pt x="19737" y="6830"/>
                </a:cubicBezTo>
                <a:cubicBezTo>
                  <a:pt x="19740" y="6832"/>
                  <a:pt x="19740" y="6832"/>
                  <a:pt x="19740" y="6832"/>
                </a:cubicBezTo>
                <a:cubicBezTo>
                  <a:pt x="19745" y="6834"/>
                  <a:pt x="19745" y="6834"/>
                  <a:pt x="19745" y="6834"/>
                </a:cubicBezTo>
                <a:cubicBezTo>
                  <a:pt x="19745" y="6834"/>
                  <a:pt x="19746" y="6837"/>
                  <a:pt x="19746" y="6838"/>
                </a:cubicBezTo>
                <a:cubicBezTo>
                  <a:pt x="19747" y="6840"/>
                  <a:pt x="19748" y="6844"/>
                  <a:pt x="19748" y="6844"/>
                </a:cubicBezTo>
                <a:cubicBezTo>
                  <a:pt x="19745" y="6855"/>
                  <a:pt x="19745" y="6855"/>
                  <a:pt x="19745" y="6855"/>
                </a:cubicBezTo>
                <a:cubicBezTo>
                  <a:pt x="19748" y="6860"/>
                  <a:pt x="19748" y="6860"/>
                  <a:pt x="19748" y="6860"/>
                </a:cubicBezTo>
                <a:cubicBezTo>
                  <a:pt x="19748" y="6860"/>
                  <a:pt x="19754" y="6860"/>
                  <a:pt x="19755" y="6860"/>
                </a:cubicBezTo>
                <a:cubicBezTo>
                  <a:pt x="19756" y="6860"/>
                  <a:pt x="19761" y="6857"/>
                  <a:pt x="19761" y="6857"/>
                </a:cubicBezTo>
                <a:cubicBezTo>
                  <a:pt x="19768" y="6856"/>
                  <a:pt x="19768" y="6856"/>
                  <a:pt x="19768" y="6856"/>
                </a:cubicBezTo>
                <a:cubicBezTo>
                  <a:pt x="19768" y="6856"/>
                  <a:pt x="19773" y="6855"/>
                  <a:pt x="19774" y="6855"/>
                </a:cubicBezTo>
                <a:cubicBezTo>
                  <a:pt x="19775" y="6854"/>
                  <a:pt x="19778" y="6850"/>
                  <a:pt x="19778" y="6850"/>
                </a:cubicBezTo>
                <a:cubicBezTo>
                  <a:pt x="19777" y="6843"/>
                  <a:pt x="19777" y="6843"/>
                  <a:pt x="19777" y="6843"/>
                </a:cubicBezTo>
                <a:cubicBezTo>
                  <a:pt x="19773" y="6839"/>
                  <a:pt x="19773" y="6839"/>
                  <a:pt x="19773" y="6839"/>
                </a:cubicBezTo>
                <a:cubicBezTo>
                  <a:pt x="19766" y="6834"/>
                  <a:pt x="19766" y="6834"/>
                  <a:pt x="19766" y="6834"/>
                </a:cubicBezTo>
                <a:cubicBezTo>
                  <a:pt x="19760" y="6829"/>
                  <a:pt x="19760" y="6829"/>
                  <a:pt x="19760" y="6829"/>
                </a:cubicBezTo>
                <a:cubicBezTo>
                  <a:pt x="19757" y="6823"/>
                  <a:pt x="19757" y="6823"/>
                  <a:pt x="19757" y="6823"/>
                </a:cubicBezTo>
                <a:lnTo>
                  <a:pt x="19754" y="6815"/>
                </a:lnTo>
                <a:close/>
                <a:moveTo>
                  <a:pt x="19746" y="6739"/>
                </a:moveTo>
                <a:cubicBezTo>
                  <a:pt x="19743" y="6739"/>
                  <a:pt x="19743" y="6739"/>
                  <a:pt x="19743" y="6739"/>
                </a:cubicBezTo>
                <a:cubicBezTo>
                  <a:pt x="19739" y="6744"/>
                  <a:pt x="19739" y="6744"/>
                  <a:pt x="19739" y="6744"/>
                </a:cubicBezTo>
                <a:cubicBezTo>
                  <a:pt x="19736" y="6753"/>
                  <a:pt x="19736" y="6753"/>
                  <a:pt x="19736" y="6753"/>
                </a:cubicBezTo>
                <a:cubicBezTo>
                  <a:pt x="19734" y="6755"/>
                  <a:pt x="19734" y="6755"/>
                  <a:pt x="19734" y="6755"/>
                </a:cubicBezTo>
                <a:cubicBezTo>
                  <a:pt x="19731" y="6754"/>
                  <a:pt x="19731" y="6754"/>
                  <a:pt x="19731" y="6754"/>
                </a:cubicBezTo>
                <a:cubicBezTo>
                  <a:pt x="19730" y="6748"/>
                  <a:pt x="19730" y="6748"/>
                  <a:pt x="19730" y="6748"/>
                </a:cubicBezTo>
                <a:cubicBezTo>
                  <a:pt x="19730" y="6748"/>
                  <a:pt x="19729" y="6740"/>
                  <a:pt x="19730" y="6739"/>
                </a:cubicBezTo>
                <a:cubicBezTo>
                  <a:pt x="19730" y="6738"/>
                  <a:pt x="19730" y="6733"/>
                  <a:pt x="19730" y="6733"/>
                </a:cubicBezTo>
                <a:cubicBezTo>
                  <a:pt x="19728" y="6726"/>
                  <a:pt x="19728" y="6726"/>
                  <a:pt x="19728" y="6726"/>
                </a:cubicBezTo>
                <a:cubicBezTo>
                  <a:pt x="19725" y="6722"/>
                  <a:pt x="19725" y="6722"/>
                  <a:pt x="19725" y="6722"/>
                </a:cubicBezTo>
                <a:cubicBezTo>
                  <a:pt x="19719" y="6719"/>
                  <a:pt x="19719" y="6719"/>
                  <a:pt x="19719" y="6719"/>
                </a:cubicBezTo>
                <a:cubicBezTo>
                  <a:pt x="19713" y="6725"/>
                  <a:pt x="19713" y="6725"/>
                  <a:pt x="19713" y="6725"/>
                </a:cubicBezTo>
                <a:cubicBezTo>
                  <a:pt x="19712" y="6736"/>
                  <a:pt x="19712" y="6736"/>
                  <a:pt x="19712" y="6736"/>
                </a:cubicBezTo>
                <a:cubicBezTo>
                  <a:pt x="19711" y="6744"/>
                  <a:pt x="19711" y="6744"/>
                  <a:pt x="19711" y="6744"/>
                </a:cubicBezTo>
                <a:cubicBezTo>
                  <a:pt x="19714" y="6755"/>
                  <a:pt x="19714" y="6755"/>
                  <a:pt x="19714" y="6755"/>
                </a:cubicBezTo>
                <a:cubicBezTo>
                  <a:pt x="19715" y="6762"/>
                  <a:pt x="19715" y="6762"/>
                  <a:pt x="19715" y="6762"/>
                </a:cubicBezTo>
                <a:cubicBezTo>
                  <a:pt x="19715" y="6772"/>
                  <a:pt x="19715" y="6772"/>
                  <a:pt x="19715" y="6772"/>
                </a:cubicBezTo>
                <a:cubicBezTo>
                  <a:pt x="19714" y="6781"/>
                  <a:pt x="19714" y="6781"/>
                  <a:pt x="19714" y="6781"/>
                </a:cubicBezTo>
                <a:cubicBezTo>
                  <a:pt x="19714" y="6781"/>
                  <a:pt x="19715" y="6787"/>
                  <a:pt x="19716" y="6789"/>
                </a:cubicBezTo>
                <a:cubicBezTo>
                  <a:pt x="19717" y="6791"/>
                  <a:pt x="19720" y="6794"/>
                  <a:pt x="19720" y="6794"/>
                </a:cubicBezTo>
                <a:cubicBezTo>
                  <a:pt x="19720" y="6794"/>
                  <a:pt x="19725" y="6795"/>
                  <a:pt x="19725" y="6795"/>
                </a:cubicBezTo>
                <a:cubicBezTo>
                  <a:pt x="19726" y="6795"/>
                  <a:pt x="19731" y="6791"/>
                  <a:pt x="19731" y="6791"/>
                </a:cubicBezTo>
                <a:cubicBezTo>
                  <a:pt x="19734" y="6789"/>
                  <a:pt x="19734" y="6789"/>
                  <a:pt x="19734" y="6789"/>
                </a:cubicBezTo>
                <a:cubicBezTo>
                  <a:pt x="19737" y="6790"/>
                  <a:pt x="19737" y="6790"/>
                  <a:pt x="19737" y="6790"/>
                </a:cubicBezTo>
                <a:cubicBezTo>
                  <a:pt x="19738" y="6794"/>
                  <a:pt x="19738" y="6794"/>
                  <a:pt x="19738" y="6794"/>
                </a:cubicBezTo>
                <a:cubicBezTo>
                  <a:pt x="19738" y="6794"/>
                  <a:pt x="19740" y="6797"/>
                  <a:pt x="19740" y="6798"/>
                </a:cubicBezTo>
                <a:cubicBezTo>
                  <a:pt x="19741" y="6799"/>
                  <a:pt x="19746" y="6801"/>
                  <a:pt x="19746" y="6801"/>
                </a:cubicBezTo>
                <a:cubicBezTo>
                  <a:pt x="19753" y="6797"/>
                  <a:pt x="19753" y="6797"/>
                  <a:pt x="19753" y="6797"/>
                </a:cubicBezTo>
                <a:cubicBezTo>
                  <a:pt x="19755" y="6786"/>
                  <a:pt x="19755" y="6786"/>
                  <a:pt x="19755" y="6786"/>
                </a:cubicBezTo>
                <a:cubicBezTo>
                  <a:pt x="19751" y="6772"/>
                  <a:pt x="19751" y="6772"/>
                  <a:pt x="19751" y="6772"/>
                </a:cubicBezTo>
                <a:cubicBezTo>
                  <a:pt x="19751" y="6760"/>
                  <a:pt x="19751" y="6760"/>
                  <a:pt x="19751" y="6760"/>
                </a:cubicBezTo>
                <a:cubicBezTo>
                  <a:pt x="19753" y="6751"/>
                  <a:pt x="19753" y="6751"/>
                  <a:pt x="19753" y="6751"/>
                </a:cubicBezTo>
                <a:lnTo>
                  <a:pt x="19746" y="6739"/>
                </a:lnTo>
                <a:close/>
                <a:moveTo>
                  <a:pt x="19675" y="7166"/>
                </a:moveTo>
                <a:cubicBezTo>
                  <a:pt x="19668" y="7159"/>
                  <a:pt x="19668" y="7159"/>
                  <a:pt x="19668" y="7159"/>
                </a:cubicBezTo>
                <a:cubicBezTo>
                  <a:pt x="19662" y="7161"/>
                  <a:pt x="19662" y="7161"/>
                  <a:pt x="19662" y="7161"/>
                </a:cubicBezTo>
                <a:cubicBezTo>
                  <a:pt x="19662" y="7171"/>
                  <a:pt x="19662" y="7171"/>
                  <a:pt x="19662" y="7171"/>
                </a:cubicBezTo>
                <a:cubicBezTo>
                  <a:pt x="19651" y="7173"/>
                  <a:pt x="19651" y="7173"/>
                  <a:pt x="19651" y="7173"/>
                </a:cubicBezTo>
                <a:cubicBezTo>
                  <a:pt x="19652" y="7185"/>
                  <a:pt x="19652" y="7185"/>
                  <a:pt x="19652" y="7185"/>
                </a:cubicBezTo>
                <a:cubicBezTo>
                  <a:pt x="19661" y="7194"/>
                  <a:pt x="19661" y="7194"/>
                  <a:pt x="19661" y="7194"/>
                </a:cubicBezTo>
                <a:cubicBezTo>
                  <a:pt x="19670" y="7195"/>
                  <a:pt x="19670" y="7195"/>
                  <a:pt x="19670" y="7195"/>
                </a:cubicBezTo>
                <a:cubicBezTo>
                  <a:pt x="19670" y="7195"/>
                  <a:pt x="19677" y="7190"/>
                  <a:pt x="19678" y="7189"/>
                </a:cubicBezTo>
                <a:cubicBezTo>
                  <a:pt x="19678" y="7188"/>
                  <a:pt x="19679" y="7184"/>
                  <a:pt x="19679" y="7182"/>
                </a:cubicBezTo>
                <a:cubicBezTo>
                  <a:pt x="19679" y="7180"/>
                  <a:pt x="19675" y="7175"/>
                  <a:pt x="19675" y="7175"/>
                </a:cubicBezTo>
                <a:cubicBezTo>
                  <a:pt x="19675" y="7168"/>
                  <a:pt x="19675" y="7168"/>
                  <a:pt x="19675" y="7168"/>
                </a:cubicBezTo>
                <a:lnTo>
                  <a:pt x="19675" y="7166"/>
                </a:lnTo>
                <a:close/>
                <a:moveTo>
                  <a:pt x="19713" y="7212"/>
                </a:moveTo>
                <a:cubicBezTo>
                  <a:pt x="19707" y="7205"/>
                  <a:pt x="19707" y="7205"/>
                  <a:pt x="19707" y="7205"/>
                </a:cubicBezTo>
                <a:cubicBezTo>
                  <a:pt x="19698" y="7206"/>
                  <a:pt x="19698" y="7206"/>
                  <a:pt x="19698" y="7206"/>
                </a:cubicBezTo>
                <a:cubicBezTo>
                  <a:pt x="19698" y="7206"/>
                  <a:pt x="19693" y="7212"/>
                  <a:pt x="19693" y="7213"/>
                </a:cubicBezTo>
                <a:cubicBezTo>
                  <a:pt x="19693" y="7214"/>
                  <a:pt x="19692" y="7224"/>
                  <a:pt x="19693" y="7226"/>
                </a:cubicBezTo>
                <a:cubicBezTo>
                  <a:pt x="19694" y="7229"/>
                  <a:pt x="19701" y="7234"/>
                  <a:pt x="19701" y="7234"/>
                </a:cubicBezTo>
                <a:cubicBezTo>
                  <a:pt x="19712" y="7233"/>
                  <a:pt x="19712" y="7233"/>
                  <a:pt x="19712" y="7233"/>
                </a:cubicBezTo>
                <a:cubicBezTo>
                  <a:pt x="19712" y="7233"/>
                  <a:pt x="19713" y="7229"/>
                  <a:pt x="19714" y="7226"/>
                </a:cubicBezTo>
                <a:cubicBezTo>
                  <a:pt x="19715" y="7223"/>
                  <a:pt x="19716" y="7218"/>
                  <a:pt x="19716" y="7218"/>
                </a:cubicBezTo>
                <a:lnTo>
                  <a:pt x="19713" y="7212"/>
                </a:lnTo>
                <a:close/>
                <a:moveTo>
                  <a:pt x="19613" y="7249"/>
                </a:moveTo>
                <a:cubicBezTo>
                  <a:pt x="19595" y="7229"/>
                  <a:pt x="19595" y="7229"/>
                  <a:pt x="19595" y="7229"/>
                </a:cubicBezTo>
                <a:cubicBezTo>
                  <a:pt x="19581" y="7214"/>
                  <a:pt x="19581" y="7214"/>
                  <a:pt x="19581" y="7214"/>
                </a:cubicBezTo>
                <a:cubicBezTo>
                  <a:pt x="19581" y="7214"/>
                  <a:pt x="19564" y="7205"/>
                  <a:pt x="19564" y="7204"/>
                </a:cubicBezTo>
                <a:cubicBezTo>
                  <a:pt x="19563" y="7202"/>
                  <a:pt x="19553" y="7187"/>
                  <a:pt x="19553" y="7187"/>
                </a:cubicBezTo>
                <a:cubicBezTo>
                  <a:pt x="19547" y="7174"/>
                  <a:pt x="19547" y="7174"/>
                  <a:pt x="19547" y="7174"/>
                </a:cubicBezTo>
                <a:cubicBezTo>
                  <a:pt x="19541" y="7166"/>
                  <a:pt x="19541" y="7166"/>
                  <a:pt x="19541" y="7166"/>
                </a:cubicBezTo>
                <a:cubicBezTo>
                  <a:pt x="19535" y="7161"/>
                  <a:pt x="19535" y="7161"/>
                  <a:pt x="19535" y="7161"/>
                </a:cubicBezTo>
                <a:cubicBezTo>
                  <a:pt x="19525" y="7154"/>
                  <a:pt x="19525" y="7154"/>
                  <a:pt x="19525" y="7154"/>
                </a:cubicBezTo>
                <a:cubicBezTo>
                  <a:pt x="19516" y="7143"/>
                  <a:pt x="19516" y="7143"/>
                  <a:pt x="19516" y="7143"/>
                </a:cubicBezTo>
                <a:cubicBezTo>
                  <a:pt x="19507" y="7129"/>
                  <a:pt x="19507" y="7129"/>
                  <a:pt x="19507" y="7129"/>
                </a:cubicBezTo>
                <a:cubicBezTo>
                  <a:pt x="19498" y="7119"/>
                  <a:pt x="19498" y="7119"/>
                  <a:pt x="19498" y="7119"/>
                </a:cubicBezTo>
                <a:cubicBezTo>
                  <a:pt x="19489" y="7116"/>
                  <a:pt x="19489" y="7116"/>
                  <a:pt x="19489" y="7116"/>
                </a:cubicBezTo>
                <a:cubicBezTo>
                  <a:pt x="19476" y="7119"/>
                  <a:pt x="19476" y="7119"/>
                  <a:pt x="19476" y="7119"/>
                </a:cubicBezTo>
                <a:cubicBezTo>
                  <a:pt x="19474" y="7133"/>
                  <a:pt x="19474" y="7133"/>
                  <a:pt x="19474" y="7133"/>
                </a:cubicBezTo>
                <a:cubicBezTo>
                  <a:pt x="19480" y="7150"/>
                  <a:pt x="19480" y="7150"/>
                  <a:pt x="19480" y="7150"/>
                </a:cubicBezTo>
                <a:cubicBezTo>
                  <a:pt x="19495" y="7177"/>
                  <a:pt x="19495" y="7177"/>
                  <a:pt x="19495" y="7177"/>
                </a:cubicBezTo>
                <a:cubicBezTo>
                  <a:pt x="19495" y="7177"/>
                  <a:pt x="19509" y="7198"/>
                  <a:pt x="19510" y="7200"/>
                </a:cubicBezTo>
                <a:cubicBezTo>
                  <a:pt x="19511" y="7202"/>
                  <a:pt x="19525" y="7217"/>
                  <a:pt x="19527" y="7219"/>
                </a:cubicBezTo>
                <a:cubicBezTo>
                  <a:pt x="19528" y="7220"/>
                  <a:pt x="19551" y="7234"/>
                  <a:pt x="19553" y="7237"/>
                </a:cubicBezTo>
                <a:cubicBezTo>
                  <a:pt x="19555" y="7241"/>
                  <a:pt x="19579" y="7260"/>
                  <a:pt x="19579" y="7260"/>
                </a:cubicBezTo>
                <a:cubicBezTo>
                  <a:pt x="19579" y="7260"/>
                  <a:pt x="19589" y="7275"/>
                  <a:pt x="19590" y="7277"/>
                </a:cubicBezTo>
                <a:cubicBezTo>
                  <a:pt x="19592" y="7280"/>
                  <a:pt x="19603" y="7285"/>
                  <a:pt x="19603" y="7285"/>
                </a:cubicBezTo>
                <a:cubicBezTo>
                  <a:pt x="19603" y="7285"/>
                  <a:pt x="19612" y="7284"/>
                  <a:pt x="19614" y="7284"/>
                </a:cubicBezTo>
                <a:cubicBezTo>
                  <a:pt x="19615" y="7284"/>
                  <a:pt x="19621" y="7280"/>
                  <a:pt x="19623" y="7279"/>
                </a:cubicBezTo>
                <a:cubicBezTo>
                  <a:pt x="19624" y="7278"/>
                  <a:pt x="19627" y="7274"/>
                  <a:pt x="19627" y="7272"/>
                </a:cubicBezTo>
                <a:cubicBezTo>
                  <a:pt x="19627" y="7269"/>
                  <a:pt x="19628" y="7261"/>
                  <a:pt x="19627" y="7260"/>
                </a:cubicBezTo>
                <a:cubicBezTo>
                  <a:pt x="19627" y="7258"/>
                  <a:pt x="19621" y="7250"/>
                  <a:pt x="19621" y="7250"/>
                </a:cubicBezTo>
                <a:lnTo>
                  <a:pt x="19613" y="7249"/>
                </a:lnTo>
                <a:close/>
                <a:moveTo>
                  <a:pt x="19476" y="8667"/>
                </a:moveTo>
                <a:cubicBezTo>
                  <a:pt x="19520" y="8649"/>
                  <a:pt x="19520" y="8649"/>
                  <a:pt x="19520" y="8649"/>
                </a:cubicBezTo>
                <a:cubicBezTo>
                  <a:pt x="19551" y="8625"/>
                  <a:pt x="19551" y="8625"/>
                  <a:pt x="19551" y="8625"/>
                </a:cubicBezTo>
                <a:cubicBezTo>
                  <a:pt x="19579" y="8607"/>
                  <a:pt x="19579" y="8607"/>
                  <a:pt x="19579" y="8607"/>
                </a:cubicBezTo>
                <a:cubicBezTo>
                  <a:pt x="19606" y="8590"/>
                  <a:pt x="19606" y="8590"/>
                  <a:pt x="19606" y="8590"/>
                </a:cubicBezTo>
                <a:cubicBezTo>
                  <a:pt x="19636" y="8568"/>
                  <a:pt x="19636" y="8568"/>
                  <a:pt x="19636" y="8568"/>
                </a:cubicBezTo>
                <a:cubicBezTo>
                  <a:pt x="19658" y="8546"/>
                  <a:pt x="19658" y="8546"/>
                  <a:pt x="19658" y="8546"/>
                </a:cubicBezTo>
                <a:cubicBezTo>
                  <a:pt x="19670" y="8533"/>
                  <a:pt x="19670" y="8533"/>
                  <a:pt x="19670" y="8533"/>
                </a:cubicBezTo>
                <a:cubicBezTo>
                  <a:pt x="19674" y="8522"/>
                  <a:pt x="19674" y="8522"/>
                  <a:pt x="19674" y="8522"/>
                </a:cubicBezTo>
                <a:cubicBezTo>
                  <a:pt x="19679" y="8512"/>
                  <a:pt x="19679" y="8512"/>
                  <a:pt x="19679" y="8512"/>
                </a:cubicBezTo>
                <a:cubicBezTo>
                  <a:pt x="19690" y="8501"/>
                  <a:pt x="19690" y="8501"/>
                  <a:pt x="19690" y="8501"/>
                </a:cubicBezTo>
                <a:cubicBezTo>
                  <a:pt x="19702" y="8491"/>
                  <a:pt x="19702" y="8491"/>
                  <a:pt x="19702" y="8491"/>
                </a:cubicBezTo>
                <a:cubicBezTo>
                  <a:pt x="19718" y="8486"/>
                  <a:pt x="19718" y="8486"/>
                  <a:pt x="19718" y="8486"/>
                </a:cubicBezTo>
                <a:cubicBezTo>
                  <a:pt x="19728" y="8486"/>
                  <a:pt x="19728" y="8486"/>
                  <a:pt x="19728" y="8486"/>
                </a:cubicBezTo>
                <a:cubicBezTo>
                  <a:pt x="19738" y="8486"/>
                  <a:pt x="19738" y="8486"/>
                  <a:pt x="19738" y="8486"/>
                </a:cubicBezTo>
                <a:cubicBezTo>
                  <a:pt x="19746" y="8486"/>
                  <a:pt x="19746" y="8486"/>
                  <a:pt x="19746" y="8486"/>
                </a:cubicBezTo>
                <a:cubicBezTo>
                  <a:pt x="19757" y="8480"/>
                  <a:pt x="19757" y="8480"/>
                  <a:pt x="19757" y="8480"/>
                </a:cubicBezTo>
                <a:cubicBezTo>
                  <a:pt x="19766" y="8471"/>
                  <a:pt x="19766" y="8471"/>
                  <a:pt x="19766" y="8471"/>
                </a:cubicBezTo>
                <a:cubicBezTo>
                  <a:pt x="19772" y="8461"/>
                  <a:pt x="19772" y="8461"/>
                  <a:pt x="19772" y="8461"/>
                </a:cubicBezTo>
                <a:cubicBezTo>
                  <a:pt x="19786" y="8454"/>
                  <a:pt x="19786" y="8454"/>
                  <a:pt x="19786" y="8454"/>
                </a:cubicBezTo>
                <a:cubicBezTo>
                  <a:pt x="19786" y="8454"/>
                  <a:pt x="19797" y="8447"/>
                  <a:pt x="19798" y="8447"/>
                </a:cubicBezTo>
                <a:cubicBezTo>
                  <a:pt x="19799" y="8446"/>
                  <a:pt x="19809" y="8439"/>
                  <a:pt x="19811" y="8437"/>
                </a:cubicBezTo>
                <a:cubicBezTo>
                  <a:pt x="19812" y="8435"/>
                  <a:pt x="19823" y="8421"/>
                  <a:pt x="19823" y="8421"/>
                </a:cubicBezTo>
                <a:cubicBezTo>
                  <a:pt x="19823" y="8421"/>
                  <a:pt x="19832" y="8409"/>
                  <a:pt x="19833" y="8408"/>
                </a:cubicBezTo>
                <a:cubicBezTo>
                  <a:pt x="19835" y="8406"/>
                  <a:pt x="19848" y="8395"/>
                  <a:pt x="19848" y="8395"/>
                </a:cubicBezTo>
                <a:cubicBezTo>
                  <a:pt x="19853" y="8386"/>
                  <a:pt x="19853" y="8386"/>
                  <a:pt x="19853" y="8386"/>
                </a:cubicBezTo>
                <a:cubicBezTo>
                  <a:pt x="19848" y="8379"/>
                  <a:pt x="19848" y="8379"/>
                  <a:pt x="19848" y="8379"/>
                </a:cubicBezTo>
                <a:cubicBezTo>
                  <a:pt x="19839" y="8374"/>
                  <a:pt x="19839" y="8374"/>
                  <a:pt x="19839" y="8374"/>
                </a:cubicBezTo>
                <a:cubicBezTo>
                  <a:pt x="19833" y="8374"/>
                  <a:pt x="19833" y="8374"/>
                  <a:pt x="19833" y="8374"/>
                </a:cubicBezTo>
                <a:cubicBezTo>
                  <a:pt x="19820" y="8377"/>
                  <a:pt x="19820" y="8377"/>
                  <a:pt x="19820" y="8377"/>
                </a:cubicBezTo>
                <a:cubicBezTo>
                  <a:pt x="19802" y="8389"/>
                  <a:pt x="19802" y="8389"/>
                  <a:pt x="19802" y="8389"/>
                </a:cubicBezTo>
                <a:cubicBezTo>
                  <a:pt x="19779" y="8403"/>
                  <a:pt x="19779" y="8403"/>
                  <a:pt x="19779" y="8403"/>
                </a:cubicBezTo>
                <a:cubicBezTo>
                  <a:pt x="19759" y="8411"/>
                  <a:pt x="19759" y="8411"/>
                  <a:pt x="19759" y="8411"/>
                </a:cubicBezTo>
                <a:cubicBezTo>
                  <a:pt x="19744" y="8404"/>
                  <a:pt x="19744" y="8404"/>
                  <a:pt x="19744" y="8404"/>
                </a:cubicBezTo>
                <a:cubicBezTo>
                  <a:pt x="19744" y="8404"/>
                  <a:pt x="19732" y="8395"/>
                  <a:pt x="19729" y="8394"/>
                </a:cubicBezTo>
                <a:cubicBezTo>
                  <a:pt x="19726" y="8392"/>
                  <a:pt x="19713" y="8388"/>
                  <a:pt x="19713" y="8388"/>
                </a:cubicBezTo>
                <a:cubicBezTo>
                  <a:pt x="19708" y="8381"/>
                  <a:pt x="19708" y="8381"/>
                  <a:pt x="19708" y="8381"/>
                </a:cubicBezTo>
                <a:cubicBezTo>
                  <a:pt x="19708" y="8371"/>
                  <a:pt x="19708" y="8371"/>
                  <a:pt x="19708" y="8371"/>
                </a:cubicBezTo>
                <a:cubicBezTo>
                  <a:pt x="19714" y="8361"/>
                  <a:pt x="19714" y="8361"/>
                  <a:pt x="19714" y="8361"/>
                </a:cubicBezTo>
                <a:cubicBezTo>
                  <a:pt x="19721" y="8346"/>
                  <a:pt x="19721" y="8346"/>
                  <a:pt x="19721" y="8346"/>
                </a:cubicBezTo>
                <a:cubicBezTo>
                  <a:pt x="19726" y="8332"/>
                  <a:pt x="19726" y="8332"/>
                  <a:pt x="19726" y="8332"/>
                </a:cubicBezTo>
                <a:cubicBezTo>
                  <a:pt x="19727" y="8319"/>
                  <a:pt x="19727" y="8319"/>
                  <a:pt x="19727" y="8319"/>
                </a:cubicBezTo>
                <a:cubicBezTo>
                  <a:pt x="19725" y="8308"/>
                  <a:pt x="19725" y="8308"/>
                  <a:pt x="19725" y="8308"/>
                </a:cubicBezTo>
                <a:cubicBezTo>
                  <a:pt x="19720" y="8300"/>
                  <a:pt x="19720" y="8300"/>
                  <a:pt x="19720" y="8300"/>
                </a:cubicBezTo>
                <a:cubicBezTo>
                  <a:pt x="19714" y="8300"/>
                  <a:pt x="19714" y="8300"/>
                  <a:pt x="19714" y="8300"/>
                </a:cubicBezTo>
                <a:cubicBezTo>
                  <a:pt x="19712" y="8307"/>
                  <a:pt x="19712" y="8307"/>
                  <a:pt x="19712" y="8307"/>
                </a:cubicBezTo>
                <a:cubicBezTo>
                  <a:pt x="19710" y="8318"/>
                  <a:pt x="19710" y="8318"/>
                  <a:pt x="19710" y="8318"/>
                </a:cubicBezTo>
                <a:cubicBezTo>
                  <a:pt x="19706" y="8331"/>
                  <a:pt x="19706" y="8331"/>
                  <a:pt x="19706" y="8331"/>
                </a:cubicBezTo>
                <a:cubicBezTo>
                  <a:pt x="19697" y="8344"/>
                  <a:pt x="19697" y="8344"/>
                  <a:pt x="19697" y="8344"/>
                </a:cubicBezTo>
                <a:cubicBezTo>
                  <a:pt x="19690" y="8348"/>
                  <a:pt x="19690" y="8348"/>
                  <a:pt x="19690" y="8348"/>
                </a:cubicBezTo>
                <a:cubicBezTo>
                  <a:pt x="19685" y="8343"/>
                  <a:pt x="19685" y="8343"/>
                  <a:pt x="19685" y="8343"/>
                </a:cubicBezTo>
                <a:cubicBezTo>
                  <a:pt x="19690" y="8334"/>
                  <a:pt x="19690" y="8334"/>
                  <a:pt x="19690" y="8334"/>
                </a:cubicBezTo>
                <a:cubicBezTo>
                  <a:pt x="19685" y="8327"/>
                  <a:pt x="19685" y="8327"/>
                  <a:pt x="19685" y="8327"/>
                </a:cubicBezTo>
                <a:cubicBezTo>
                  <a:pt x="19680" y="8323"/>
                  <a:pt x="19680" y="8323"/>
                  <a:pt x="19680" y="8323"/>
                </a:cubicBezTo>
                <a:cubicBezTo>
                  <a:pt x="19674" y="8316"/>
                  <a:pt x="19674" y="8316"/>
                  <a:pt x="19674" y="8316"/>
                </a:cubicBezTo>
                <a:cubicBezTo>
                  <a:pt x="19679" y="8305"/>
                  <a:pt x="19679" y="8305"/>
                  <a:pt x="19679" y="8305"/>
                </a:cubicBezTo>
                <a:cubicBezTo>
                  <a:pt x="19683" y="8297"/>
                  <a:pt x="19683" y="8297"/>
                  <a:pt x="19683" y="8297"/>
                </a:cubicBezTo>
                <a:cubicBezTo>
                  <a:pt x="19687" y="8289"/>
                  <a:pt x="19687" y="8289"/>
                  <a:pt x="19687" y="8289"/>
                </a:cubicBezTo>
                <a:cubicBezTo>
                  <a:pt x="19687" y="8271"/>
                  <a:pt x="19687" y="8271"/>
                  <a:pt x="19687" y="8271"/>
                </a:cubicBezTo>
                <a:cubicBezTo>
                  <a:pt x="19684" y="8259"/>
                  <a:pt x="19684" y="8259"/>
                  <a:pt x="19684" y="8259"/>
                </a:cubicBezTo>
                <a:cubicBezTo>
                  <a:pt x="19690" y="8253"/>
                  <a:pt x="19690" y="8253"/>
                  <a:pt x="19690" y="8253"/>
                </a:cubicBezTo>
                <a:cubicBezTo>
                  <a:pt x="19698" y="8246"/>
                  <a:pt x="19698" y="8246"/>
                  <a:pt x="19698" y="8246"/>
                </a:cubicBezTo>
                <a:cubicBezTo>
                  <a:pt x="19701" y="8232"/>
                  <a:pt x="19701" y="8232"/>
                  <a:pt x="19701" y="8232"/>
                </a:cubicBezTo>
                <a:cubicBezTo>
                  <a:pt x="19701" y="8212"/>
                  <a:pt x="19701" y="8212"/>
                  <a:pt x="19701" y="8212"/>
                </a:cubicBezTo>
                <a:cubicBezTo>
                  <a:pt x="19691" y="8202"/>
                  <a:pt x="19691" y="8202"/>
                  <a:pt x="19691" y="8202"/>
                </a:cubicBezTo>
                <a:cubicBezTo>
                  <a:pt x="19684" y="8192"/>
                  <a:pt x="19684" y="8192"/>
                  <a:pt x="19684" y="8192"/>
                </a:cubicBezTo>
                <a:cubicBezTo>
                  <a:pt x="19674" y="8185"/>
                  <a:pt x="19674" y="8185"/>
                  <a:pt x="19674" y="8185"/>
                </a:cubicBezTo>
                <a:cubicBezTo>
                  <a:pt x="19667" y="8185"/>
                  <a:pt x="19667" y="8185"/>
                  <a:pt x="19667" y="8185"/>
                </a:cubicBezTo>
                <a:cubicBezTo>
                  <a:pt x="19660" y="8179"/>
                  <a:pt x="19660" y="8179"/>
                  <a:pt x="19660" y="8179"/>
                </a:cubicBezTo>
                <a:cubicBezTo>
                  <a:pt x="19657" y="8171"/>
                  <a:pt x="19657" y="8171"/>
                  <a:pt x="19657" y="8171"/>
                </a:cubicBezTo>
                <a:cubicBezTo>
                  <a:pt x="19655" y="8155"/>
                  <a:pt x="19655" y="8155"/>
                  <a:pt x="19655" y="8155"/>
                </a:cubicBezTo>
                <a:cubicBezTo>
                  <a:pt x="19656" y="8148"/>
                  <a:pt x="19656" y="8148"/>
                  <a:pt x="19656" y="8148"/>
                </a:cubicBezTo>
                <a:cubicBezTo>
                  <a:pt x="19649" y="8143"/>
                  <a:pt x="19649" y="8143"/>
                  <a:pt x="19649" y="8143"/>
                </a:cubicBezTo>
                <a:cubicBezTo>
                  <a:pt x="19639" y="8146"/>
                  <a:pt x="19639" y="8146"/>
                  <a:pt x="19639" y="8146"/>
                </a:cubicBezTo>
                <a:cubicBezTo>
                  <a:pt x="19640" y="8162"/>
                  <a:pt x="19640" y="8162"/>
                  <a:pt x="19640" y="8162"/>
                </a:cubicBezTo>
                <a:cubicBezTo>
                  <a:pt x="19645" y="8181"/>
                  <a:pt x="19645" y="8181"/>
                  <a:pt x="19645" y="8181"/>
                </a:cubicBezTo>
                <a:cubicBezTo>
                  <a:pt x="19644" y="8189"/>
                  <a:pt x="19644" y="8189"/>
                  <a:pt x="19644" y="8189"/>
                </a:cubicBezTo>
                <a:cubicBezTo>
                  <a:pt x="19636" y="8198"/>
                  <a:pt x="19636" y="8198"/>
                  <a:pt x="19636" y="8198"/>
                </a:cubicBezTo>
                <a:cubicBezTo>
                  <a:pt x="19633" y="8208"/>
                  <a:pt x="19633" y="8208"/>
                  <a:pt x="19633" y="8208"/>
                </a:cubicBezTo>
                <a:cubicBezTo>
                  <a:pt x="19632" y="8224"/>
                  <a:pt x="19632" y="8224"/>
                  <a:pt x="19632" y="8224"/>
                </a:cubicBezTo>
                <a:cubicBezTo>
                  <a:pt x="19635" y="8255"/>
                  <a:pt x="19635" y="8255"/>
                  <a:pt x="19635" y="8255"/>
                </a:cubicBezTo>
                <a:cubicBezTo>
                  <a:pt x="19643" y="8286"/>
                  <a:pt x="19643" y="8286"/>
                  <a:pt x="19643" y="8286"/>
                </a:cubicBezTo>
                <a:cubicBezTo>
                  <a:pt x="19643" y="8286"/>
                  <a:pt x="19647" y="8308"/>
                  <a:pt x="19647" y="8309"/>
                </a:cubicBezTo>
                <a:cubicBezTo>
                  <a:pt x="19647" y="8310"/>
                  <a:pt x="19645" y="8337"/>
                  <a:pt x="19645" y="8337"/>
                </a:cubicBezTo>
                <a:cubicBezTo>
                  <a:pt x="19642" y="8357"/>
                  <a:pt x="19642" y="8357"/>
                  <a:pt x="19642" y="8357"/>
                </a:cubicBezTo>
                <a:cubicBezTo>
                  <a:pt x="19632" y="8386"/>
                  <a:pt x="19632" y="8386"/>
                  <a:pt x="19632" y="8386"/>
                </a:cubicBezTo>
                <a:cubicBezTo>
                  <a:pt x="19618" y="8409"/>
                  <a:pt x="19618" y="8409"/>
                  <a:pt x="19618" y="8409"/>
                </a:cubicBezTo>
                <a:cubicBezTo>
                  <a:pt x="19602" y="8421"/>
                  <a:pt x="19602" y="8421"/>
                  <a:pt x="19602" y="8421"/>
                </a:cubicBezTo>
                <a:cubicBezTo>
                  <a:pt x="19588" y="8436"/>
                  <a:pt x="19588" y="8436"/>
                  <a:pt x="19588" y="8436"/>
                </a:cubicBezTo>
                <a:cubicBezTo>
                  <a:pt x="19572" y="8461"/>
                  <a:pt x="19572" y="8461"/>
                  <a:pt x="19572" y="8461"/>
                </a:cubicBezTo>
                <a:cubicBezTo>
                  <a:pt x="19561" y="8469"/>
                  <a:pt x="19561" y="8469"/>
                  <a:pt x="19561" y="8469"/>
                </a:cubicBezTo>
                <a:cubicBezTo>
                  <a:pt x="19544" y="8478"/>
                  <a:pt x="19544" y="8478"/>
                  <a:pt x="19544" y="8478"/>
                </a:cubicBezTo>
                <a:cubicBezTo>
                  <a:pt x="19530" y="8483"/>
                  <a:pt x="19530" y="8483"/>
                  <a:pt x="19530" y="8483"/>
                </a:cubicBezTo>
                <a:cubicBezTo>
                  <a:pt x="19513" y="8490"/>
                  <a:pt x="19513" y="8490"/>
                  <a:pt x="19513" y="8490"/>
                </a:cubicBezTo>
                <a:cubicBezTo>
                  <a:pt x="19502" y="8496"/>
                  <a:pt x="19502" y="8496"/>
                  <a:pt x="19502" y="8496"/>
                </a:cubicBezTo>
                <a:cubicBezTo>
                  <a:pt x="19491" y="8510"/>
                  <a:pt x="19491" y="8510"/>
                  <a:pt x="19491" y="8510"/>
                </a:cubicBezTo>
                <a:cubicBezTo>
                  <a:pt x="19493" y="8523"/>
                  <a:pt x="19493" y="8523"/>
                  <a:pt x="19493" y="8523"/>
                </a:cubicBezTo>
                <a:cubicBezTo>
                  <a:pt x="19501" y="8525"/>
                  <a:pt x="19501" y="8525"/>
                  <a:pt x="19501" y="8525"/>
                </a:cubicBezTo>
                <a:cubicBezTo>
                  <a:pt x="19506" y="8524"/>
                  <a:pt x="19506" y="8524"/>
                  <a:pt x="19506" y="8524"/>
                </a:cubicBezTo>
                <a:cubicBezTo>
                  <a:pt x="19511" y="8530"/>
                  <a:pt x="19511" y="8530"/>
                  <a:pt x="19511" y="8530"/>
                </a:cubicBezTo>
                <a:cubicBezTo>
                  <a:pt x="19514" y="8537"/>
                  <a:pt x="19514" y="8537"/>
                  <a:pt x="19514" y="8537"/>
                </a:cubicBezTo>
                <a:cubicBezTo>
                  <a:pt x="19520" y="8541"/>
                  <a:pt x="19520" y="8541"/>
                  <a:pt x="19520" y="8541"/>
                </a:cubicBezTo>
                <a:cubicBezTo>
                  <a:pt x="19526" y="8544"/>
                  <a:pt x="19526" y="8544"/>
                  <a:pt x="19526" y="8544"/>
                </a:cubicBezTo>
                <a:cubicBezTo>
                  <a:pt x="19533" y="8546"/>
                  <a:pt x="19533" y="8546"/>
                  <a:pt x="19533" y="8546"/>
                </a:cubicBezTo>
                <a:cubicBezTo>
                  <a:pt x="19540" y="8551"/>
                  <a:pt x="19540" y="8551"/>
                  <a:pt x="19540" y="8551"/>
                </a:cubicBezTo>
                <a:cubicBezTo>
                  <a:pt x="19540" y="8563"/>
                  <a:pt x="19540" y="8563"/>
                  <a:pt x="19540" y="8563"/>
                </a:cubicBezTo>
                <a:cubicBezTo>
                  <a:pt x="19534" y="8572"/>
                  <a:pt x="19534" y="8572"/>
                  <a:pt x="19534" y="8572"/>
                </a:cubicBezTo>
                <a:cubicBezTo>
                  <a:pt x="19523" y="8588"/>
                  <a:pt x="19523" y="8588"/>
                  <a:pt x="19523" y="8588"/>
                </a:cubicBezTo>
                <a:cubicBezTo>
                  <a:pt x="19511" y="8599"/>
                  <a:pt x="19511" y="8599"/>
                  <a:pt x="19511" y="8599"/>
                </a:cubicBezTo>
                <a:cubicBezTo>
                  <a:pt x="19490" y="8612"/>
                  <a:pt x="19490" y="8612"/>
                  <a:pt x="19490" y="8612"/>
                </a:cubicBezTo>
                <a:cubicBezTo>
                  <a:pt x="19468" y="8631"/>
                  <a:pt x="19468" y="8631"/>
                  <a:pt x="19468" y="8631"/>
                </a:cubicBezTo>
                <a:cubicBezTo>
                  <a:pt x="19457" y="8639"/>
                  <a:pt x="19457" y="8639"/>
                  <a:pt x="19457" y="8639"/>
                </a:cubicBezTo>
                <a:cubicBezTo>
                  <a:pt x="19453" y="8648"/>
                  <a:pt x="19453" y="8648"/>
                  <a:pt x="19453" y="8648"/>
                </a:cubicBezTo>
                <a:cubicBezTo>
                  <a:pt x="19456" y="8659"/>
                  <a:pt x="19456" y="8659"/>
                  <a:pt x="19456" y="8659"/>
                </a:cubicBezTo>
                <a:cubicBezTo>
                  <a:pt x="19465" y="8663"/>
                  <a:pt x="19465" y="8663"/>
                  <a:pt x="19465" y="8663"/>
                </a:cubicBezTo>
                <a:cubicBezTo>
                  <a:pt x="19468" y="8666"/>
                  <a:pt x="19468" y="8666"/>
                  <a:pt x="19468" y="8666"/>
                </a:cubicBezTo>
                <a:cubicBezTo>
                  <a:pt x="19473" y="8666"/>
                  <a:pt x="19473" y="8666"/>
                  <a:pt x="19473" y="8666"/>
                </a:cubicBezTo>
                <a:lnTo>
                  <a:pt x="19476" y="8667"/>
                </a:lnTo>
                <a:close/>
                <a:moveTo>
                  <a:pt x="18437" y="9332"/>
                </a:moveTo>
                <a:cubicBezTo>
                  <a:pt x="18447" y="9323"/>
                  <a:pt x="18447" y="9323"/>
                  <a:pt x="18447" y="9323"/>
                </a:cubicBezTo>
                <a:cubicBezTo>
                  <a:pt x="18455" y="9306"/>
                  <a:pt x="18455" y="9306"/>
                  <a:pt x="18455" y="9306"/>
                </a:cubicBezTo>
                <a:cubicBezTo>
                  <a:pt x="18455" y="9299"/>
                  <a:pt x="18455" y="9299"/>
                  <a:pt x="18455" y="9299"/>
                </a:cubicBezTo>
                <a:cubicBezTo>
                  <a:pt x="18449" y="9295"/>
                  <a:pt x="18449" y="9295"/>
                  <a:pt x="18449" y="9295"/>
                </a:cubicBezTo>
                <a:cubicBezTo>
                  <a:pt x="18439" y="9303"/>
                  <a:pt x="18439" y="9303"/>
                  <a:pt x="18439" y="9303"/>
                </a:cubicBezTo>
                <a:cubicBezTo>
                  <a:pt x="18439" y="9303"/>
                  <a:pt x="18435" y="9308"/>
                  <a:pt x="18434" y="9309"/>
                </a:cubicBezTo>
                <a:cubicBezTo>
                  <a:pt x="18433" y="9310"/>
                  <a:pt x="18422" y="9315"/>
                  <a:pt x="18422" y="9315"/>
                </a:cubicBezTo>
                <a:cubicBezTo>
                  <a:pt x="18414" y="9316"/>
                  <a:pt x="18414" y="9316"/>
                  <a:pt x="18414" y="9316"/>
                </a:cubicBezTo>
                <a:cubicBezTo>
                  <a:pt x="18413" y="9326"/>
                  <a:pt x="18413" y="9326"/>
                  <a:pt x="18413" y="9326"/>
                </a:cubicBezTo>
                <a:cubicBezTo>
                  <a:pt x="18418" y="9332"/>
                  <a:pt x="18418" y="9332"/>
                  <a:pt x="18418" y="9332"/>
                </a:cubicBezTo>
                <a:cubicBezTo>
                  <a:pt x="18429" y="9329"/>
                  <a:pt x="18429" y="9329"/>
                  <a:pt x="18429" y="9329"/>
                </a:cubicBezTo>
                <a:cubicBezTo>
                  <a:pt x="18435" y="9332"/>
                  <a:pt x="18435" y="9332"/>
                  <a:pt x="18435" y="9332"/>
                </a:cubicBezTo>
                <a:lnTo>
                  <a:pt x="18437" y="9332"/>
                </a:lnTo>
                <a:close/>
                <a:moveTo>
                  <a:pt x="18629" y="9139"/>
                </a:moveTo>
                <a:cubicBezTo>
                  <a:pt x="18629" y="9139"/>
                  <a:pt x="18639" y="9134"/>
                  <a:pt x="18639" y="9133"/>
                </a:cubicBezTo>
                <a:cubicBezTo>
                  <a:pt x="18640" y="9131"/>
                  <a:pt x="18643" y="9123"/>
                  <a:pt x="18643" y="9121"/>
                </a:cubicBezTo>
                <a:cubicBezTo>
                  <a:pt x="18643" y="9119"/>
                  <a:pt x="18640" y="9112"/>
                  <a:pt x="18640" y="9112"/>
                </a:cubicBezTo>
                <a:cubicBezTo>
                  <a:pt x="18630" y="9109"/>
                  <a:pt x="18630" y="9109"/>
                  <a:pt x="18630" y="9109"/>
                </a:cubicBezTo>
                <a:cubicBezTo>
                  <a:pt x="18622" y="9120"/>
                  <a:pt x="18622" y="9120"/>
                  <a:pt x="18622" y="9120"/>
                </a:cubicBezTo>
                <a:cubicBezTo>
                  <a:pt x="18616" y="9126"/>
                  <a:pt x="18616" y="9126"/>
                  <a:pt x="18616" y="9126"/>
                </a:cubicBezTo>
                <a:cubicBezTo>
                  <a:pt x="18609" y="9130"/>
                  <a:pt x="18609" y="9130"/>
                  <a:pt x="18609" y="9130"/>
                </a:cubicBezTo>
                <a:cubicBezTo>
                  <a:pt x="18611" y="9139"/>
                  <a:pt x="18611" y="9139"/>
                  <a:pt x="18611" y="9139"/>
                </a:cubicBezTo>
                <a:cubicBezTo>
                  <a:pt x="18619" y="9142"/>
                  <a:pt x="18619" y="9142"/>
                  <a:pt x="18619" y="9142"/>
                </a:cubicBezTo>
                <a:cubicBezTo>
                  <a:pt x="18626" y="9142"/>
                  <a:pt x="18626" y="9142"/>
                  <a:pt x="18626" y="9142"/>
                </a:cubicBezTo>
                <a:lnTo>
                  <a:pt x="18629" y="9139"/>
                </a:lnTo>
                <a:close/>
                <a:moveTo>
                  <a:pt x="18721" y="9071"/>
                </a:moveTo>
                <a:cubicBezTo>
                  <a:pt x="18735" y="9068"/>
                  <a:pt x="18735" y="9068"/>
                  <a:pt x="18735" y="9068"/>
                </a:cubicBezTo>
                <a:cubicBezTo>
                  <a:pt x="18741" y="9064"/>
                  <a:pt x="18741" y="9064"/>
                  <a:pt x="18741" y="9064"/>
                </a:cubicBezTo>
                <a:cubicBezTo>
                  <a:pt x="18755" y="9064"/>
                  <a:pt x="18755" y="9064"/>
                  <a:pt x="18755" y="9064"/>
                </a:cubicBezTo>
                <a:cubicBezTo>
                  <a:pt x="18756" y="9064"/>
                  <a:pt x="18764" y="9061"/>
                  <a:pt x="18766" y="9059"/>
                </a:cubicBezTo>
                <a:cubicBezTo>
                  <a:pt x="18768" y="9057"/>
                  <a:pt x="18773" y="9051"/>
                  <a:pt x="18773" y="9051"/>
                </a:cubicBezTo>
                <a:cubicBezTo>
                  <a:pt x="18776" y="9040"/>
                  <a:pt x="18776" y="9040"/>
                  <a:pt x="18776" y="9040"/>
                </a:cubicBezTo>
                <a:cubicBezTo>
                  <a:pt x="18772" y="9026"/>
                  <a:pt x="18772" y="9026"/>
                  <a:pt x="18772" y="9026"/>
                </a:cubicBezTo>
                <a:cubicBezTo>
                  <a:pt x="18766" y="9024"/>
                  <a:pt x="18766" y="9024"/>
                  <a:pt x="18766" y="9024"/>
                </a:cubicBezTo>
                <a:cubicBezTo>
                  <a:pt x="18755" y="9030"/>
                  <a:pt x="18755" y="9030"/>
                  <a:pt x="18755" y="9030"/>
                </a:cubicBezTo>
                <a:cubicBezTo>
                  <a:pt x="18751" y="9042"/>
                  <a:pt x="18751" y="9042"/>
                  <a:pt x="18751" y="9042"/>
                </a:cubicBezTo>
                <a:cubicBezTo>
                  <a:pt x="18742" y="9049"/>
                  <a:pt x="18742" y="9049"/>
                  <a:pt x="18742" y="9049"/>
                </a:cubicBezTo>
                <a:cubicBezTo>
                  <a:pt x="18733" y="9054"/>
                  <a:pt x="18733" y="9054"/>
                  <a:pt x="18733" y="9054"/>
                </a:cubicBezTo>
                <a:cubicBezTo>
                  <a:pt x="18722" y="9058"/>
                  <a:pt x="18722" y="9058"/>
                  <a:pt x="18722" y="9058"/>
                </a:cubicBezTo>
                <a:cubicBezTo>
                  <a:pt x="18716" y="9063"/>
                  <a:pt x="18716" y="9063"/>
                  <a:pt x="18716" y="9063"/>
                </a:cubicBezTo>
                <a:cubicBezTo>
                  <a:pt x="18716" y="9067"/>
                  <a:pt x="18716" y="9067"/>
                  <a:pt x="18716" y="9067"/>
                </a:cubicBezTo>
                <a:cubicBezTo>
                  <a:pt x="18719" y="9070"/>
                  <a:pt x="18719" y="9070"/>
                  <a:pt x="18719" y="9070"/>
                </a:cubicBezTo>
                <a:lnTo>
                  <a:pt x="18721" y="9071"/>
                </a:lnTo>
                <a:close/>
                <a:moveTo>
                  <a:pt x="18729" y="8992"/>
                </a:moveTo>
                <a:cubicBezTo>
                  <a:pt x="18740" y="8999"/>
                  <a:pt x="18740" y="8999"/>
                  <a:pt x="18740" y="8999"/>
                </a:cubicBezTo>
                <a:cubicBezTo>
                  <a:pt x="18747" y="9000"/>
                  <a:pt x="18747" y="9000"/>
                  <a:pt x="18747" y="9000"/>
                </a:cubicBezTo>
                <a:cubicBezTo>
                  <a:pt x="18757" y="8999"/>
                  <a:pt x="18757" y="8999"/>
                  <a:pt x="18757" y="8999"/>
                </a:cubicBezTo>
                <a:cubicBezTo>
                  <a:pt x="18763" y="8996"/>
                  <a:pt x="18763" y="8996"/>
                  <a:pt x="18763" y="8996"/>
                </a:cubicBezTo>
                <a:cubicBezTo>
                  <a:pt x="18772" y="8992"/>
                  <a:pt x="18772" y="8992"/>
                  <a:pt x="18772" y="8992"/>
                </a:cubicBezTo>
                <a:cubicBezTo>
                  <a:pt x="18777" y="8994"/>
                  <a:pt x="18777" y="8994"/>
                  <a:pt x="18777" y="8994"/>
                </a:cubicBezTo>
                <a:cubicBezTo>
                  <a:pt x="18778" y="9000"/>
                  <a:pt x="18778" y="9000"/>
                  <a:pt x="18778" y="9000"/>
                </a:cubicBezTo>
                <a:cubicBezTo>
                  <a:pt x="18781" y="9008"/>
                  <a:pt x="18781" y="9008"/>
                  <a:pt x="18781" y="9008"/>
                </a:cubicBezTo>
                <a:cubicBezTo>
                  <a:pt x="18790" y="9009"/>
                  <a:pt x="18790" y="9009"/>
                  <a:pt x="18790" y="9009"/>
                </a:cubicBezTo>
                <a:cubicBezTo>
                  <a:pt x="18798" y="9008"/>
                  <a:pt x="18798" y="9008"/>
                  <a:pt x="18798" y="9008"/>
                </a:cubicBezTo>
                <a:cubicBezTo>
                  <a:pt x="18802" y="9012"/>
                  <a:pt x="18802" y="9012"/>
                  <a:pt x="18802" y="9012"/>
                </a:cubicBezTo>
                <a:cubicBezTo>
                  <a:pt x="18801" y="9019"/>
                  <a:pt x="18801" y="9019"/>
                  <a:pt x="18801" y="9019"/>
                </a:cubicBezTo>
                <a:cubicBezTo>
                  <a:pt x="18806" y="9025"/>
                  <a:pt x="18806" y="9025"/>
                  <a:pt x="18806" y="9025"/>
                </a:cubicBezTo>
                <a:cubicBezTo>
                  <a:pt x="18816" y="9024"/>
                  <a:pt x="18816" y="9024"/>
                  <a:pt x="18816" y="9024"/>
                </a:cubicBezTo>
                <a:cubicBezTo>
                  <a:pt x="18824" y="9025"/>
                  <a:pt x="18824" y="9025"/>
                  <a:pt x="18824" y="9025"/>
                </a:cubicBezTo>
                <a:cubicBezTo>
                  <a:pt x="18829" y="9029"/>
                  <a:pt x="18829" y="9029"/>
                  <a:pt x="18829" y="9029"/>
                </a:cubicBezTo>
                <a:cubicBezTo>
                  <a:pt x="18842" y="9029"/>
                  <a:pt x="18842" y="9029"/>
                  <a:pt x="18842" y="9029"/>
                </a:cubicBezTo>
                <a:cubicBezTo>
                  <a:pt x="18863" y="9025"/>
                  <a:pt x="18863" y="9025"/>
                  <a:pt x="18863" y="9025"/>
                </a:cubicBezTo>
                <a:cubicBezTo>
                  <a:pt x="18884" y="9014"/>
                  <a:pt x="18884" y="9014"/>
                  <a:pt x="18884" y="9014"/>
                </a:cubicBezTo>
                <a:cubicBezTo>
                  <a:pt x="18911" y="9001"/>
                  <a:pt x="18911" y="9001"/>
                  <a:pt x="18911" y="9001"/>
                </a:cubicBezTo>
                <a:cubicBezTo>
                  <a:pt x="18924" y="8990"/>
                  <a:pt x="18924" y="8990"/>
                  <a:pt x="18924" y="8990"/>
                </a:cubicBezTo>
                <a:cubicBezTo>
                  <a:pt x="18953" y="8975"/>
                  <a:pt x="18953" y="8975"/>
                  <a:pt x="18953" y="8975"/>
                </a:cubicBezTo>
                <a:cubicBezTo>
                  <a:pt x="18968" y="8972"/>
                  <a:pt x="18968" y="8972"/>
                  <a:pt x="18968" y="8972"/>
                </a:cubicBezTo>
                <a:cubicBezTo>
                  <a:pt x="18978" y="8967"/>
                  <a:pt x="18978" y="8967"/>
                  <a:pt x="18978" y="8967"/>
                </a:cubicBezTo>
                <a:cubicBezTo>
                  <a:pt x="18987" y="8953"/>
                  <a:pt x="18987" y="8953"/>
                  <a:pt x="18987" y="8953"/>
                </a:cubicBezTo>
                <a:cubicBezTo>
                  <a:pt x="19011" y="8937"/>
                  <a:pt x="19011" y="8937"/>
                  <a:pt x="19011" y="8937"/>
                </a:cubicBezTo>
                <a:cubicBezTo>
                  <a:pt x="19035" y="8919"/>
                  <a:pt x="19035" y="8919"/>
                  <a:pt x="19035" y="8919"/>
                </a:cubicBezTo>
                <a:cubicBezTo>
                  <a:pt x="19035" y="8919"/>
                  <a:pt x="19050" y="8907"/>
                  <a:pt x="19052" y="8906"/>
                </a:cubicBezTo>
                <a:cubicBezTo>
                  <a:pt x="19053" y="8906"/>
                  <a:pt x="19065" y="8892"/>
                  <a:pt x="19065" y="8890"/>
                </a:cubicBezTo>
                <a:cubicBezTo>
                  <a:pt x="19066" y="8889"/>
                  <a:pt x="19078" y="8873"/>
                  <a:pt x="19078" y="8873"/>
                </a:cubicBezTo>
                <a:cubicBezTo>
                  <a:pt x="19091" y="8861"/>
                  <a:pt x="19091" y="8861"/>
                  <a:pt x="19091" y="8861"/>
                </a:cubicBezTo>
                <a:cubicBezTo>
                  <a:pt x="19119" y="8850"/>
                  <a:pt x="19119" y="8850"/>
                  <a:pt x="19119" y="8850"/>
                </a:cubicBezTo>
                <a:cubicBezTo>
                  <a:pt x="19145" y="8841"/>
                  <a:pt x="19145" y="8841"/>
                  <a:pt x="19145" y="8841"/>
                </a:cubicBezTo>
                <a:cubicBezTo>
                  <a:pt x="19172" y="8832"/>
                  <a:pt x="19172" y="8832"/>
                  <a:pt x="19172" y="8832"/>
                </a:cubicBezTo>
                <a:cubicBezTo>
                  <a:pt x="19184" y="8827"/>
                  <a:pt x="19184" y="8827"/>
                  <a:pt x="19184" y="8827"/>
                </a:cubicBezTo>
                <a:cubicBezTo>
                  <a:pt x="19197" y="8824"/>
                  <a:pt x="19197" y="8824"/>
                  <a:pt x="19197" y="8824"/>
                </a:cubicBezTo>
                <a:cubicBezTo>
                  <a:pt x="19207" y="8828"/>
                  <a:pt x="19207" y="8828"/>
                  <a:pt x="19207" y="8828"/>
                </a:cubicBezTo>
                <a:cubicBezTo>
                  <a:pt x="19219" y="8828"/>
                  <a:pt x="19219" y="8828"/>
                  <a:pt x="19219" y="8828"/>
                </a:cubicBezTo>
                <a:cubicBezTo>
                  <a:pt x="19230" y="8824"/>
                  <a:pt x="19230" y="8824"/>
                  <a:pt x="19230" y="8824"/>
                </a:cubicBezTo>
                <a:cubicBezTo>
                  <a:pt x="19233" y="8808"/>
                  <a:pt x="19233" y="8808"/>
                  <a:pt x="19233" y="8808"/>
                </a:cubicBezTo>
                <a:cubicBezTo>
                  <a:pt x="19227" y="8799"/>
                  <a:pt x="19227" y="8799"/>
                  <a:pt x="19227" y="8799"/>
                </a:cubicBezTo>
                <a:cubicBezTo>
                  <a:pt x="19233" y="8787"/>
                  <a:pt x="19233" y="8787"/>
                  <a:pt x="19233" y="8787"/>
                </a:cubicBezTo>
                <a:cubicBezTo>
                  <a:pt x="19247" y="8776"/>
                  <a:pt x="19247" y="8776"/>
                  <a:pt x="19247" y="8776"/>
                </a:cubicBezTo>
                <a:cubicBezTo>
                  <a:pt x="19262" y="8771"/>
                  <a:pt x="19262" y="8771"/>
                  <a:pt x="19262" y="8771"/>
                </a:cubicBezTo>
                <a:cubicBezTo>
                  <a:pt x="19282" y="8762"/>
                  <a:pt x="19282" y="8762"/>
                  <a:pt x="19282" y="8762"/>
                </a:cubicBezTo>
                <a:cubicBezTo>
                  <a:pt x="19300" y="8745"/>
                  <a:pt x="19300" y="8745"/>
                  <a:pt x="19300" y="8745"/>
                </a:cubicBezTo>
                <a:cubicBezTo>
                  <a:pt x="19317" y="8732"/>
                  <a:pt x="19317" y="8732"/>
                  <a:pt x="19317" y="8732"/>
                </a:cubicBezTo>
                <a:cubicBezTo>
                  <a:pt x="19337" y="8720"/>
                  <a:pt x="19337" y="8720"/>
                  <a:pt x="19337" y="8720"/>
                </a:cubicBezTo>
                <a:cubicBezTo>
                  <a:pt x="19355" y="8707"/>
                  <a:pt x="19355" y="8707"/>
                  <a:pt x="19355" y="8707"/>
                </a:cubicBezTo>
                <a:cubicBezTo>
                  <a:pt x="19374" y="8699"/>
                  <a:pt x="19374" y="8699"/>
                  <a:pt x="19374" y="8699"/>
                </a:cubicBezTo>
                <a:cubicBezTo>
                  <a:pt x="19391" y="8689"/>
                  <a:pt x="19391" y="8689"/>
                  <a:pt x="19391" y="8689"/>
                </a:cubicBezTo>
                <a:cubicBezTo>
                  <a:pt x="19398" y="8682"/>
                  <a:pt x="19398" y="8682"/>
                  <a:pt x="19398" y="8682"/>
                </a:cubicBezTo>
                <a:cubicBezTo>
                  <a:pt x="19402" y="8671"/>
                  <a:pt x="19402" y="8671"/>
                  <a:pt x="19402" y="8671"/>
                </a:cubicBezTo>
                <a:cubicBezTo>
                  <a:pt x="19405" y="8659"/>
                  <a:pt x="19405" y="8659"/>
                  <a:pt x="19405" y="8659"/>
                </a:cubicBezTo>
                <a:cubicBezTo>
                  <a:pt x="19414" y="8651"/>
                  <a:pt x="19414" y="8651"/>
                  <a:pt x="19414" y="8651"/>
                </a:cubicBezTo>
                <a:cubicBezTo>
                  <a:pt x="19420" y="8647"/>
                  <a:pt x="19420" y="8647"/>
                  <a:pt x="19420" y="8647"/>
                </a:cubicBezTo>
                <a:cubicBezTo>
                  <a:pt x="19427" y="8642"/>
                  <a:pt x="19427" y="8642"/>
                  <a:pt x="19427" y="8642"/>
                </a:cubicBezTo>
                <a:cubicBezTo>
                  <a:pt x="19433" y="8638"/>
                  <a:pt x="19433" y="8638"/>
                  <a:pt x="19433" y="8638"/>
                </a:cubicBezTo>
                <a:cubicBezTo>
                  <a:pt x="19438" y="8628"/>
                  <a:pt x="19438" y="8628"/>
                  <a:pt x="19438" y="8628"/>
                </a:cubicBezTo>
                <a:cubicBezTo>
                  <a:pt x="19433" y="8620"/>
                  <a:pt x="19433" y="8620"/>
                  <a:pt x="19433" y="8620"/>
                </a:cubicBezTo>
                <a:cubicBezTo>
                  <a:pt x="19423" y="8618"/>
                  <a:pt x="19423" y="8618"/>
                  <a:pt x="19423" y="8618"/>
                </a:cubicBezTo>
                <a:cubicBezTo>
                  <a:pt x="19412" y="8623"/>
                  <a:pt x="19412" y="8623"/>
                  <a:pt x="19412" y="8623"/>
                </a:cubicBezTo>
                <a:cubicBezTo>
                  <a:pt x="19397" y="8630"/>
                  <a:pt x="19397" y="8630"/>
                  <a:pt x="19397" y="8630"/>
                </a:cubicBezTo>
                <a:cubicBezTo>
                  <a:pt x="19378" y="8640"/>
                  <a:pt x="19378" y="8640"/>
                  <a:pt x="19378" y="8640"/>
                </a:cubicBezTo>
                <a:cubicBezTo>
                  <a:pt x="19366" y="8643"/>
                  <a:pt x="19366" y="8643"/>
                  <a:pt x="19366" y="8643"/>
                </a:cubicBezTo>
                <a:cubicBezTo>
                  <a:pt x="19363" y="8637"/>
                  <a:pt x="19363" y="8637"/>
                  <a:pt x="19363" y="8637"/>
                </a:cubicBezTo>
                <a:cubicBezTo>
                  <a:pt x="19367" y="8628"/>
                  <a:pt x="19367" y="8628"/>
                  <a:pt x="19367" y="8628"/>
                </a:cubicBezTo>
                <a:cubicBezTo>
                  <a:pt x="19374" y="8620"/>
                  <a:pt x="19374" y="8620"/>
                  <a:pt x="19374" y="8620"/>
                </a:cubicBezTo>
                <a:cubicBezTo>
                  <a:pt x="19378" y="8616"/>
                  <a:pt x="19378" y="8616"/>
                  <a:pt x="19378" y="8616"/>
                </a:cubicBezTo>
                <a:cubicBezTo>
                  <a:pt x="19375" y="8609"/>
                  <a:pt x="19375" y="8609"/>
                  <a:pt x="19375" y="8609"/>
                </a:cubicBezTo>
                <a:cubicBezTo>
                  <a:pt x="19369" y="8608"/>
                  <a:pt x="19369" y="8608"/>
                  <a:pt x="19369" y="8608"/>
                </a:cubicBezTo>
                <a:cubicBezTo>
                  <a:pt x="19363" y="8603"/>
                  <a:pt x="19363" y="8603"/>
                  <a:pt x="19363" y="8603"/>
                </a:cubicBezTo>
                <a:cubicBezTo>
                  <a:pt x="19368" y="8595"/>
                  <a:pt x="19368" y="8595"/>
                  <a:pt x="19368" y="8595"/>
                </a:cubicBezTo>
                <a:cubicBezTo>
                  <a:pt x="19366" y="8588"/>
                  <a:pt x="19366" y="8588"/>
                  <a:pt x="19366" y="8588"/>
                </a:cubicBezTo>
                <a:cubicBezTo>
                  <a:pt x="19358" y="8588"/>
                  <a:pt x="19358" y="8588"/>
                  <a:pt x="19358" y="8588"/>
                </a:cubicBezTo>
                <a:cubicBezTo>
                  <a:pt x="19347" y="8597"/>
                  <a:pt x="19347" y="8597"/>
                  <a:pt x="19347" y="8597"/>
                </a:cubicBezTo>
                <a:cubicBezTo>
                  <a:pt x="19328" y="8607"/>
                  <a:pt x="19328" y="8607"/>
                  <a:pt x="19328" y="8607"/>
                </a:cubicBezTo>
                <a:cubicBezTo>
                  <a:pt x="19313" y="8625"/>
                  <a:pt x="19313" y="8625"/>
                  <a:pt x="19313" y="8625"/>
                </a:cubicBezTo>
                <a:cubicBezTo>
                  <a:pt x="19301" y="8644"/>
                  <a:pt x="19301" y="8644"/>
                  <a:pt x="19301" y="8644"/>
                </a:cubicBezTo>
                <a:cubicBezTo>
                  <a:pt x="19278" y="8660"/>
                  <a:pt x="19278" y="8660"/>
                  <a:pt x="19278" y="8660"/>
                </a:cubicBezTo>
                <a:cubicBezTo>
                  <a:pt x="19252" y="8673"/>
                  <a:pt x="19252" y="8673"/>
                  <a:pt x="19252" y="8673"/>
                </a:cubicBezTo>
                <a:cubicBezTo>
                  <a:pt x="19237" y="8676"/>
                  <a:pt x="19237" y="8676"/>
                  <a:pt x="19237" y="8676"/>
                </a:cubicBezTo>
                <a:cubicBezTo>
                  <a:pt x="19227" y="8686"/>
                  <a:pt x="19227" y="8686"/>
                  <a:pt x="19227" y="8686"/>
                </a:cubicBezTo>
                <a:cubicBezTo>
                  <a:pt x="19214" y="8702"/>
                  <a:pt x="19214" y="8702"/>
                  <a:pt x="19214" y="8702"/>
                </a:cubicBezTo>
                <a:cubicBezTo>
                  <a:pt x="19179" y="8734"/>
                  <a:pt x="19179" y="8734"/>
                  <a:pt x="19179" y="8734"/>
                </a:cubicBezTo>
                <a:cubicBezTo>
                  <a:pt x="19145" y="8754"/>
                  <a:pt x="19145" y="8754"/>
                  <a:pt x="19145" y="8754"/>
                </a:cubicBezTo>
                <a:cubicBezTo>
                  <a:pt x="19119" y="8766"/>
                  <a:pt x="19119" y="8766"/>
                  <a:pt x="19119" y="8766"/>
                </a:cubicBezTo>
                <a:cubicBezTo>
                  <a:pt x="19096" y="8775"/>
                  <a:pt x="19096" y="8775"/>
                  <a:pt x="19096" y="8775"/>
                </a:cubicBezTo>
                <a:cubicBezTo>
                  <a:pt x="19066" y="8794"/>
                  <a:pt x="19066" y="8794"/>
                  <a:pt x="19066" y="8794"/>
                </a:cubicBezTo>
                <a:cubicBezTo>
                  <a:pt x="19037" y="8806"/>
                  <a:pt x="19037" y="8806"/>
                  <a:pt x="19037" y="8806"/>
                </a:cubicBezTo>
                <a:cubicBezTo>
                  <a:pt x="19003" y="8819"/>
                  <a:pt x="19003" y="8819"/>
                  <a:pt x="19003" y="8819"/>
                </a:cubicBezTo>
                <a:cubicBezTo>
                  <a:pt x="18977" y="8832"/>
                  <a:pt x="18977" y="8832"/>
                  <a:pt x="18977" y="8832"/>
                </a:cubicBezTo>
                <a:cubicBezTo>
                  <a:pt x="18963" y="8837"/>
                  <a:pt x="18963" y="8837"/>
                  <a:pt x="18963" y="8837"/>
                </a:cubicBezTo>
                <a:cubicBezTo>
                  <a:pt x="18949" y="8839"/>
                  <a:pt x="18949" y="8839"/>
                  <a:pt x="18949" y="8839"/>
                </a:cubicBezTo>
                <a:cubicBezTo>
                  <a:pt x="18938" y="8841"/>
                  <a:pt x="18938" y="8841"/>
                  <a:pt x="18938" y="8841"/>
                </a:cubicBezTo>
                <a:cubicBezTo>
                  <a:pt x="18922" y="8850"/>
                  <a:pt x="18922" y="8850"/>
                  <a:pt x="18922" y="8850"/>
                </a:cubicBezTo>
                <a:cubicBezTo>
                  <a:pt x="18895" y="8866"/>
                  <a:pt x="18895" y="8866"/>
                  <a:pt x="18895" y="8866"/>
                </a:cubicBezTo>
                <a:cubicBezTo>
                  <a:pt x="18857" y="8889"/>
                  <a:pt x="18857" y="8889"/>
                  <a:pt x="18857" y="8889"/>
                </a:cubicBezTo>
                <a:cubicBezTo>
                  <a:pt x="18823" y="8909"/>
                  <a:pt x="18823" y="8909"/>
                  <a:pt x="18823" y="8909"/>
                </a:cubicBezTo>
                <a:cubicBezTo>
                  <a:pt x="18807" y="8920"/>
                  <a:pt x="18807" y="8920"/>
                  <a:pt x="18807" y="8920"/>
                </a:cubicBezTo>
                <a:cubicBezTo>
                  <a:pt x="18798" y="8931"/>
                  <a:pt x="18798" y="8931"/>
                  <a:pt x="18798" y="8931"/>
                </a:cubicBezTo>
                <a:cubicBezTo>
                  <a:pt x="18789" y="8931"/>
                  <a:pt x="18789" y="8931"/>
                  <a:pt x="18789" y="8931"/>
                </a:cubicBezTo>
                <a:cubicBezTo>
                  <a:pt x="18781" y="8932"/>
                  <a:pt x="18781" y="8932"/>
                  <a:pt x="18781" y="8932"/>
                </a:cubicBezTo>
                <a:cubicBezTo>
                  <a:pt x="18773" y="8936"/>
                  <a:pt x="18773" y="8936"/>
                  <a:pt x="18773" y="8936"/>
                </a:cubicBezTo>
                <a:cubicBezTo>
                  <a:pt x="18764" y="8947"/>
                  <a:pt x="18764" y="8947"/>
                  <a:pt x="18764" y="8947"/>
                </a:cubicBezTo>
                <a:cubicBezTo>
                  <a:pt x="18762" y="8955"/>
                  <a:pt x="18762" y="8955"/>
                  <a:pt x="18762" y="8955"/>
                </a:cubicBezTo>
                <a:cubicBezTo>
                  <a:pt x="18757" y="8960"/>
                  <a:pt x="18757" y="8960"/>
                  <a:pt x="18757" y="8960"/>
                </a:cubicBezTo>
                <a:cubicBezTo>
                  <a:pt x="18745" y="8967"/>
                  <a:pt x="18745" y="8967"/>
                  <a:pt x="18745" y="8967"/>
                </a:cubicBezTo>
                <a:cubicBezTo>
                  <a:pt x="18735" y="8968"/>
                  <a:pt x="18735" y="8968"/>
                  <a:pt x="18735" y="8968"/>
                </a:cubicBezTo>
                <a:cubicBezTo>
                  <a:pt x="18727" y="8973"/>
                  <a:pt x="18727" y="8973"/>
                  <a:pt x="18727" y="8973"/>
                </a:cubicBezTo>
                <a:cubicBezTo>
                  <a:pt x="18725" y="8979"/>
                  <a:pt x="18725" y="8979"/>
                  <a:pt x="18725" y="8979"/>
                </a:cubicBezTo>
                <a:cubicBezTo>
                  <a:pt x="18727" y="8984"/>
                  <a:pt x="18727" y="8984"/>
                  <a:pt x="18727" y="8984"/>
                </a:cubicBezTo>
                <a:lnTo>
                  <a:pt x="18729" y="8992"/>
                </a:lnTo>
                <a:close/>
                <a:moveTo>
                  <a:pt x="18737" y="9021"/>
                </a:moveTo>
                <a:cubicBezTo>
                  <a:pt x="18728" y="9017"/>
                  <a:pt x="18728" y="9017"/>
                  <a:pt x="18728" y="9017"/>
                </a:cubicBezTo>
                <a:cubicBezTo>
                  <a:pt x="18728" y="9017"/>
                  <a:pt x="18720" y="9018"/>
                  <a:pt x="18720" y="9020"/>
                </a:cubicBezTo>
                <a:cubicBezTo>
                  <a:pt x="18720" y="9021"/>
                  <a:pt x="18718" y="9030"/>
                  <a:pt x="18718" y="9030"/>
                </a:cubicBezTo>
                <a:cubicBezTo>
                  <a:pt x="18725" y="9036"/>
                  <a:pt x="18725" y="9036"/>
                  <a:pt x="18725" y="9036"/>
                </a:cubicBezTo>
                <a:cubicBezTo>
                  <a:pt x="18734" y="9033"/>
                  <a:pt x="18734" y="9033"/>
                  <a:pt x="18734" y="9033"/>
                </a:cubicBezTo>
                <a:cubicBezTo>
                  <a:pt x="18736" y="9027"/>
                  <a:pt x="18736" y="9027"/>
                  <a:pt x="18736" y="9027"/>
                </a:cubicBezTo>
                <a:lnTo>
                  <a:pt x="18737" y="9021"/>
                </a:lnTo>
                <a:close/>
                <a:moveTo>
                  <a:pt x="17709" y="8560"/>
                </a:moveTo>
                <a:cubicBezTo>
                  <a:pt x="17715" y="8549"/>
                  <a:pt x="17715" y="8549"/>
                  <a:pt x="17715" y="8549"/>
                </a:cubicBezTo>
                <a:cubicBezTo>
                  <a:pt x="17721" y="8541"/>
                  <a:pt x="17721" y="8541"/>
                  <a:pt x="17721" y="8541"/>
                </a:cubicBezTo>
                <a:cubicBezTo>
                  <a:pt x="17726" y="8534"/>
                  <a:pt x="17726" y="8534"/>
                  <a:pt x="17726" y="8534"/>
                </a:cubicBezTo>
                <a:cubicBezTo>
                  <a:pt x="17727" y="8524"/>
                  <a:pt x="17727" y="8524"/>
                  <a:pt x="17727" y="8524"/>
                </a:cubicBezTo>
                <a:cubicBezTo>
                  <a:pt x="17723" y="8518"/>
                  <a:pt x="17723" y="8518"/>
                  <a:pt x="17723" y="8518"/>
                </a:cubicBezTo>
                <a:cubicBezTo>
                  <a:pt x="17716" y="8520"/>
                  <a:pt x="17716" y="8520"/>
                  <a:pt x="17716" y="8520"/>
                </a:cubicBezTo>
                <a:cubicBezTo>
                  <a:pt x="17709" y="8530"/>
                  <a:pt x="17709" y="8530"/>
                  <a:pt x="17709" y="8530"/>
                </a:cubicBezTo>
                <a:cubicBezTo>
                  <a:pt x="17699" y="8544"/>
                  <a:pt x="17699" y="8544"/>
                  <a:pt x="17699" y="8544"/>
                </a:cubicBezTo>
                <a:cubicBezTo>
                  <a:pt x="17693" y="8555"/>
                  <a:pt x="17693" y="8555"/>
                  <a:pt x="17693" y="8555"/>
                </a:cubicBezTo>
                <a:cubicBezTo>
                  <a:pt x="17692" y="8563"/>
                  <a:pt x="17692" y="8563"/>
                  <a:pt x="17692" y="8563"/>
                </a:cubicBezTo>
                <a:cubicBezTo>
                  <a:pt x="17696" y="8566"/>
                  <a:pt x="17696" y="8566"/>
                  <a:pt x="17696" y="8566"/>
                </a:cubicBezTo>
                <a:cubicBezTo>
                  <a:pt x="17703" y="8563"/>
                  <a:pt x="17703" y="8563"/>
                  <a:pt x="17703" y="8563"/>
                </a:cubicBezTo>
                <a:lnTo>
                  <a:pt x="17709" y="8560"/>
                </a:lnTo>
                <a:close/>
                <a:moveTo>
                  <a:pt x="17953" y="8541"/>
                </a:moveTo>
                <a:cubicBezTo>
                  <a:pt x="17952" y="8529"/>
                  <a:pt x="17952" y="8529"/>
                  <a:pt x="17952" y="8529"/>
                </a:cubicBezTo>
                <a:cubicBezTo>
                  <a:pt x="17949" y="8527"/>
                  <a:pt x="17949" y="8527"/>
                  <a:pt x="17949" y="8527"/>
                </a:cubicBezTo>
                <a:cubicBezTo>
                  <a:pt x="17939" y="8531"/>
                  <a:pt x="17939" y="8531"/>
                  <a:pt x="17939" y="8531"/>
                </a:cubicBezTo>
                <a:cubicBezTo>
                  <a:pt x="17939" y="8531"/>
                  <a:pt x="17929" y="8542"/>
                  <a:pt x="17930" y="8544"/>
                </a:cubicBezTo>
                <a:cubicBezTo>
                  <a:pt x="17929" y="8546"/>
                  <a:pt x="17927" y="8554"/>
                  <a:pt x="17928" y="8558"/>
                </a:cubicBezTo>
                <a:cubicBezTo>
                  <a:pt x="17928" y="8562"/>
                  <a:pt x="17930" y="8568"/>
                  <a:pt x="17931" y="8571"/>
                </a:cubicBezTo>
                <a:cubicBezTo>
                  <a:pt x="17931" y="8574"/>
                  <a:pt x="17936" y="8577"/>
                  <a:pt x="17936" y="8577"/>
                </a:cubicBezTo>
                <a:cubicBezTo>
                  <a:pt x="17947" y="8573"/>
                  <a:pt x="17947" y="8573"/>
                  <a:pt x="17947" y="8573"/>
                </a:cubicBezTo>
                <a:cubicBezTo>
                  <a:pt x="17954" y="8568"/>
                  <a:pt x="17954" y="8568"/>
                  <a:pt x="17954" y="8568"/>
                </a:cubicBezTo>
                <a:cubicBezTo>
                  <a:pt x="17954" y="8568"/>
                  <a:pt x="17959" y="8562"/>
                  <a:pt x="17959" y="8560"/>
                </a:cubicBezTo>
                <a:cubicBezTo>
                  <a:pt x="17960" y="8559"/>
                  <a:pt x="17961" y="8551"/>
                  <a:pt x="17961" y="8551"/>
                </a:cubicBezTo>
                <a:cubicBezTo>
                  <a:pt x="17956" y="8545"/>
                  <a:pt x="17956" y="8545"/>
                  <a:pt x="17956" y="8545"/>
                </a:cubicBezTo>
                <a:lnTo>
                  <a:pt x="17953" y="8541"/>
                </a:lnTo>
                <a:close/>
                <a:moveTo>
                  <a:pt x="17953" y="8581"/>
                </a:moveTo>
                <a:cubicBezTo>
                  <a:pt x="17946" y="8578"/>
                  <a:pt x="17946" y="8578"/>
                  <a:pt x="17946" y="8578"/>
                </a:cubicBezTo>
                <a:cubicBezTo>
                  <a:pt x="17937" y="8581"/>
                  <a:pt x="17937" y="8581"/>
                  <a:pt x="17937" y="8581"/>
                </a:cubicBezTo>
                <a:cubicBezTo>
                  <a:pt x="17937" y="8581"/>
                  <a:pt x="17929" y="8585"/>
                  <a:pt x="17931" y="8590"/>
                </a:cubicBezTo>
                <a:cubicBezTo>
                  <a:pt x="17932" y="8594"/>
                  <a:pt x="17934" y="8596"/>
                  <a:pt x="17934" y="8596"/>
                </a:cubicBezTo>
                <a:cubicBezTo>
                  <a:pt x="17941" y="8595"/>
                  <a:pt x="17941" y="8595"/>
                  <a:pt x="17941" y="8595"/>
                </a:cubicBezTo>
                <a:cubicBezTo>
                  <a:pt x="17950" y="8590"/>
                  <a:pt x="17950" y="8590"/>
                  <a:pt x="17950" y="8590"/>
                </a:cubicBezTo>
                <a:cubicBezTo>
                  <a:pt x="17955" y="8584"/>
                  <a:pt x="17955" y="8584"/>
                  <a:pt x="17955" y="8584"/>
                </a:cubicBezTo>
                <a:lnTo>
                  <a:pt x="17953" y="8581"/>
                </a:lnTo>
                <a:close/>
                <a:moveTo>
                  <a:pt x="17916" y="8616"/>
                </a:moveTo>
                <a:cubicBezTo>
                  <a:pt x="17911" y="8606"/>
                  <a:pt x="17911" y="8606"/>
                  <a:pt x="17911" y="8606"/>
                </a:cubicBezTo>
                <a:cubicBezTo>
                  <a:pt x="17905" y="8608"/>
                  <a:pt x="17905" y="8608"/>
                  <a:pt x="17905" y="8608"/>
                </a:cubicBezTo>
                <a:cubicBezTo>
                  <a:pt x="17898" y="8614"/>
                  <a:pt x="17898" y="8614"/>
                  <a:pt x="17898" y="8614"/>
                </a:cubicBezTo>
                <a:cubicBezTo>
                  <a:pt x="17890" y="8616"/>
                  <a:pt x="17890" y="8616"/>
                  <a:pt x="17890" y="8616"/>
                </a:cubicBezTo>
                <a:cubicBezTo>
                  <a:pt x="17880" y="8616"/>
                  <a:pt x="17880" y="8616"/>
                  <a:pt x="17880" y="8616"/>
                </a:cubicBezTo>
                <a:cubicBezTo>
                  <a:pt x="17871" y="8621"/>
                  <a:pt x="17871" y="8621"/>
                  <a:pt x="17871" y="8621"/>
                </a:cubicBezTo>
                <a:cubicBezTo>
                  <a:pt x="17861" y="8627"/>
                  <a:pt x="17861" y="8627"/>
                  <a:pt x="17861" y="8627"/>
                </a:cubicBezTo>
                <a:cubicBezTo>
                  <a:pt x="17846" y="8624"/>
                  <a:pt x="17846" y="8624"/>
                  <a:pt x="17846" y="8624"/>
                </a:cubicBezTo>
                <a:cubicBezTo>
                  <a:pt x="17828" y="8627"/>
                  <a:pt x="17828" y="8627"/>
                  <a:pt x="17828" y="8627"/>
                </a:cubicBezTo>
                <a:cubicBezTo>
                  <a:pt x="17818" y="8631"/>
                  <a:pt x="17818" y="8631"/>
                  <a:pt x="17818" y="8631"/>
                </a:cubicBezTo>
                <a:cubicBezTo>
                  <a:pt x="17803" y="8632"/>
                  <a:pt x="17803" y="8632"/>
                  <a:pt x="17803" y="8632"/>
                </a:cubicBezTo>
                <a:cubicBezTo>
                  <a:pt x="17803" y="8632"/>
                  <a:pt x="17795" y="8634"/>
                  <a:pt x="17794" y="8634"/>
                </a:cubicBezTo>
                <a:cubicBezTo>
                  <a:pt x="17792" y="8634"/>
                  <a:pt x="17777" y="8628"/>
                  <a:pt x="17777" y="8628"/>
                </a:cubicBezTo>
                <a:cubicBezTo>
                  <a:pt x="17767" y="8620"/>
                  <a:pt x="17767" y="8620"/>
                  <a:pt x="17767" y="8620"/>
                </a:cubicBezTo>
                <a:cubicBezTo>
                  <a:pt x="17756" y="8612"/>
                  <a:pt x="17756" y="8612"/>
                  <a:pt x="17756" y="8612"/>
                </a:cubicBezTo>
                <a:cubicBezTo>
                  <a:pt x="17745" y="8606"/>
                  <a:pt x="17745" y="8606"/>
                  <a:pt x="17745" y="8606"/>
                </a:cubicBezTo>
                <a:cubicBezTo>
                  <a:pt x="17741" y="8600"/>
                  <a:pt x="17741" y="8600"/>
                  <a:pt x="17741" y="8600"/>
                </a:cubicBezTo>
                <a:cubicBezTo>
                  <a:pt x="17740" y="8590"/>
                  <a:pt x="17740" y="8590"/>
                  <a:pt x="17740" y="8590"/>
                </a:cubicBezTo>
                <a:cubicBezTo>
                  <a:pt x="17733" y="8587"/>
                  <a:pt x="17733" y="8587"/>
                  <a:pt x="17733" y="8587"/>
                </a:cubicBezTo>
                <a:cubicBezTo>
                  <a:pt x="17723" y="8591"/>
                  <a:pt x="17723" y="8591"/>
                  <a:pt x="17723" y="8591"/>
                </a:cubicBezTo>
                <a:cubicBezTo>
                  <a:pt x="17714" y="8604"/>
                  <a:pt x="17714" y="8604"/>
                  <a:pt x="17714" y="8604"/>
                </a:cubicBezTo>
                <a:cubicBezTo>
                  <a:pt x="17714" y="8604"/>
                  <a:pt x="17706" y="8617"/>
                  <a:pt x="17706" y="8619"/>
                </a:cubicBezTo>
                <a:cubicBezTo>
                  <a:pt x="17705" y="8621"/>
                  <a:pt x="17697" y="8632"/>
                  <a:pt x="17697" y="8635"/>
                </a:cubicBezTo>
                <a:cubicBezTo>
                  <a:pt x="17697" y="8638"/>
                  <a:pt x="17695" y="8667"/>
                  <a:pt x="17695" y="8667"/>
                </a:cubicBezTo>
                <a:cubicBezTo>
                  <a:pt x="17694" y="8684"/>
                  <a:pt x="17694" y="8684"/>
                  <a:pt x="17694" y="8684"/>
                </a:cubicBezTo>
                <a:cubicBezTo>
                  <a:pt x="17694" y="8700"/>
                  <a:pt x="17694" y="8700"/>
                  <a:pt x="17694" y="8700"/>
                </a:cubicBezTo>
                <a:cubicBezTo>
                  <a:pt x="17689" y="8718"/>
                  <a:pt x="17689" y="8718"/>
                  <a:pt x="17689" y="8718"/>
                </a:cubicBezTo>
                <a:cubicBezTo>
                  <a:pt x="17679" y="8725"/>
                  <a:pt x="17679" y="8725"/>
                  <a:pt x="17679" y="8725"/>
                </a:cubicBezTo>
                <a:cubicBezTo>
                  <a:pt x="17679" y="8725"/>
                  <a:pt x="17669" y="8737"/>
                  <a:pt x="17669" y="8741"/>
                </a:cubicBezTo>
                <a:cubicBezTo>
                  <a:pt x="17669" y="8744"/>
                  <a:pt x="17668" y="8763"/>
                  <a:pt x="17668" y="8763"/>
                </a:cubicBezTo>
                <a:cubicBezTo>
                  <a:pt x="17668" y="8763"/>
                  <a:pt x="17672" y="8781"/>
                  <a:pt x="17673" y="8784"/>
                </a:cubicBezTo>
                <a:cubicBezTo>
                  <a:pt x="17674" y="8786"/>
                  <a:pt x="17678" y="8800"/>
                  <a:pt x="17678" y="8800"/>
                </a:cubicBezTo>
                <a:cubicBezTo>
                  <a:pt x="17698" y="8804"/>
                  <a:pt x="17698" y="8804"/>
                  <a:pt x="17698" y="8804"/>
                </a:cubicBezTo>
                <a:cubicBezTo>
                  <a:pt x="17698" y="8804"/>
                  <a:pt x="17709" y="8807"/>
                  <a:pt x="17712" y="8808"/>
                </a:cubicBezTo>
                <a:cubicBezTo>
                  <a:pt x="17715" y="8810"/>
                  <a:pt x="17727" y="8808"/>
                  <a:pt x="17728" y="8808"/>
                </a:cubicBezTo>
                <a:cubicBezTo>
                  <a:pt x="17730" y="8808"/>
                  <a:pt x="17745" y="8797"/>
                  <a:pt x="17745" y="8797"/>
                </a:cubicBezTo>
                <a:cubicBezTo>
                  <a:pt x="17756" y="8793"/>
                  <a:pt x="17756" y="8793"/>
                  <a:pt x="17756" y="8793"/>
                </a:cubicBezTo>
                <a:cubicBezTo>
                  <a:pt x="17765" y="8782"/>
                  <a:pt x="17765" y="8782"/>
                  <a:pt x="17765" y="8782"/>
                </a:cubicBezTo>
                <a:cubicBezTo>
                  <a:pt x="17775" y="8774"/>
                  <a:pt x="17775" y="8774"/>
                  <a:pt x="17775" y="8774"/>
                </a:cubicBezTo>
                <a:cubicBezTo>
                  <a:pt x="17785" y="8771"/>
                  <a:pt x="17785" y="8771"/>
                  <a:pt x="17785" y="8771"/>
                </a:cubicBezTo>
                <a:cubicBezTo>
                  <a:pt x="17789" y="8778"/>
                  <a:pt x="17789" y="8778"/>
                  <a:pt x="17789" y="8778"/>
                </a:cubicBezTo>
                <a:cubicBezTo>
                  <a:pt x="17797" y="8782"/>
                  <a:pt x="17797" y="8782"/>
                  <a:pt x="17797" y="8782"/>
                </a:cubicBezTo>
                <a:cubicBezTo>
                  <a:pt x="17797" y="8782"/>
                  <a:pt x="17807" y="8779"/>
                  <a:pt x="17809" y="8778"/>
                </a:cubicBezTo>
                <a:cubicBezTo>
                  <a:pt x="17810" y="8778"/>
                  <a:pt x="17820" y="8764"/>
                  <a:pt x="17820" y="8764"/>
                </a:cubicBezTo>
                <a:cubicBezTo>
                  <a:pt x="17820" y="8764"/>
                  <a:pt x="17824" y="8752"/>
                  <a:pt x="17824" y="8750"/>
                </a:cubicBezTo>
                <a:cubicBezTo>
                  <a:pt x="17825" y="8748"/>
                  <a:pt x="17837" y="8730"/>
                  <a:pt x="17837" y="8730"/>
                </a:cubicBezTo>
                <a:cubicBezTo>
                  <a:pt x="17847" y="8716"/>
                  <a:pt x="17847" y="8716"/>
                  <a:pt x="17847" y="8716"/>
                </a:cubicBezTo>
                <a:cubicBezTo>
                  <a:pt x="17854" y="8703"/>
                  <a:pt x="17854" y="8703"/>
                  <a:pt x="17854" y="8703"/>
                </a:cubicBezTo>
                <a:cubicBezTo>
                  <a:pt x="17864" y="8700"/>
                  <a:pt x="17864" y="8700"/>
                  <a:pt x="17864" y="8700"/>
                </a:cubicBezTo>
                <a:cubicBezTo>
                  <a:pt x="17877" y="8696"/>
                  <a:pt x="17877" y="8696"/>
                  <a:pt x="17877" y="8696"/>
                </a:cubicBezTo>
                <a:cubicBezTo>
                  <a:pt x="17886" y="8679"/>
                  <a:pt x="17886" y="8679"/>
                  <a:pt x="17886" y="8679"/>
                </a:cubicBezTo>
                <a:cubicBezTo>
                  <a:pt x="17898" y="8660"/>
                  <a:pt x="17898" y="8660"/>
                  <a:pt x="17898" y="8660"/>
                </a:cubicBezTo>
                <a:cubicBezTo>
                  <a:pt x="17910" y="8645"/>
                  <a:pt x="17910" y="8645"/>
                  <a:pt x="17910" y="8645"/>
                </a:cubicBezTo>
                <a:cubicBezTo>
                  <a:pt x="17912" y="8630"/>
                  <a:pt x="17912" y="8630"/>
                  <a:pt x="17912" y="8630"/>
                </a:cubicBezTo>
                <a:cubicBezTo>
                  <a:pt x="17920" y="8621"/>
                  <a:pt x="17920" y="8621"/>
                  <a:pt x="17920" y="8621"/>
                </a:cubicBezTo>
                <a:lnTo>
                  <a:pt x="17916" y="8616"/>
                </a:lnTo>
                <a:close/>
                <a:moveTo>
                  <a:pt x="17727" y="8470"/>
                </a:moveTo>
                <a:cubicBezTo>
                  <a:pt x="17742" y="8463"/>
                  <a:pt x="17742" y="8463"/>
                  <a:pt x="17742" y="8463"/>
                </a:cubicBezTo>
                <a:cubicBezTo>
                  <a:pt x="17752" y="8454"/>
                  <a:pt x="17752" y="8454"/>
                  <a:pt x="17752" y="8454"/>
                </a:cubicBezTo>
                <a:cubicBezTo>
                  <a:pt x="17763" y="8447"/>
                  <a:pt x="17763" y="8447"/>
                  <a:pt x="17763" y="8447"/>
                </a:cubicBezTo>
                <a:cubicBezTo>
                  <a:pt x="17776" y="8441"/>
                  <a:pt x="17776" y="8441"/>
                  <a:pt x="17776" y="8441"/>
                </a:cubicBezTo>
                <a:cubicBezTo>
                  <a:pt x="17783" y="8436"/>
                  <a:pt x="17783" y="8436"/>
                  <a:pt x="17783" y="8436"/>
                </a:cubicBezTo>
                <a:cubicBezTo>
                  <a:pt x="17797" y="8430"/>
                  <a:pt x="17797" y="8430"/>
                  <a:pt x="17797" y="8430"/>
                </a:cubicBezTo>
                <a:cubicBezTo>
                  <a:pt x="17808" y="8430"/>
                  <a:pt x="17808" y="8430"/>
                  <a:pt x="17808" y="8430"/>
                </a:cubicBezTo>
                <a:cubicBezTo>
                  <a:pt x="17814" y="8424"/>
                  <a:pt x="17814" y="8424"/>
                  <a:pt x="17814" y="8424"/>
                </a:cubicBezTo>
                <a:cubicBezTo>
                  <a:pt x="17814" y="8417"/>
                  <a:pt x="17814" y="8417"/>
                  <a:pt x="17814" y="8417"/>
                </a:cubicBezTo>
                <a:cubicBezTo>
                  <a:pt x="17822" y="8409"/>
                  <a:pt x="17822" y="8409"/>
                  <a:pt x="17822" y="8409"/>
                </a:cubicBezTo>
                <a:cubicBezTo>
                  <a:pt x="17831" y="8404"/>
                  <a:pt x="17831" y="8404"/>
                  <a:pt x="17831" y="8404"/>
                </a:cubicBezTo>
                <a:cubicBezTo>
                  <a:pt x="17842" y="8398"/>
                  <a:pt x="17842" y="8398"/>
                  <a:pt x="17842" y="8398"/>
                </a:cubicBezTo>
                <a:cubicBezTo>
                  <a:pt x="17849" y="8400"/>
                  <a:pt x="17849" y="8400"/>
                  <a:pt x="17849" y="8400"/>
                </a:cubicBezTo>
                <a:cubicBezTo>
                  <a:pt x="17852" y="8406"/>
                  <a:pt x="17852" y="8406"/>
                  <a:pt x="17852" y="8406"/>
                </a:cubicBezTo>
                <a:cubicBezTo>
                  <a:pt x="17849" y="8411"/>
                  <a:pt x="17849" y="8411"/>
                  <a:pt x="17849" y="8411"/>
                </a:cubicBezTo>
                <a:cubicBezTo>
                  <a:pt x="17843" y="8417"/>
                  <a:pt x="17843" y="8417"/>
                  <a:pt x="17843" y="8417"/>
                </a:cubicBezTo>
                <a:cubicBezTo>
                  <a:pt x="17837" y="8422"/>
                  <a:pt x="17837" y="8422"/>
                  <a:pt x="17837" y="8422"/>
                </a:cubicBezTo>
                <a:cubicBezTo>
                  <a:pt x="17829" y="8430"/>
                  <a:pt x="17829" y="8430"/>
                  <a:pt x="17829" y="8430"/>
                </a:cubicBezTo>
                <a:cubicBezTo>
                  <a:pt x="17821" y="8435"/>
                  <a:pt x="17821" y="8435"/>
                  <a:pt x="17821" y="8435"/>
                </a:cubicBezTo>
                <a:cubicBezTo>
                  <a:pt x="17820" y="8442"/>
                  <a:pt x="17820" y="8442"/>
                  <a:pt x="17820" y="8442"/>
                </a:cubicBezTo>
                <a:cubicBezTo>
                  <a:pt x="17824" y="8445"/>
                  <a:pt x="17824" y="8445"/>
                  <a:pt x="17824" y="8445"/>
                </a:cubicBezTo>
                <a:cubicBezTo>
                  <a:pt x="17824" y="8445"/>
                  <a:pt x="17831" y="8443"/>
                  <a:pt x="17832" y="8442"/>
                </a:cubicBezTo>
                <a:cubicBezTo>
                  <a:pt x="17833" y="8442"/>
                  <a:pt x="17838" y="8440"/>
                  <a:pt x="17838" y="8440"/>
                </a:cubicBezTo>
                <a:cubicBezTo>
                  <a:pt x="17845" y="8433"/>
                  <a:pt x="17845" y="8433"/>
                  <a:pt x="17845" y="8433"/>
                </a:cubicBezTo>
                <a:cubicBezTo>
                  <a:pt x="17855" y="8427"/>
                  <a:pt x="17855" y="8427"/>
                  <a:pt x="17855" y="8427"/>
                </a:cubicBezTo>
                <a:cubicBezTo>
                  <a:pt x="17858" y="8428"/>
                  <a:pt x="17858" y="8428"/>
                  <a:pt x="17858" y="8428"/>
                </a:cubicBezTo>
                <a:cubicBezTo>
                  <a:pt x="17860" y="8433"/>
                  <a:pt x="17860" y="8433"/>
                  <a:pt x="17860" y="8433"/>
                </a:cubicBezTo>
                <a:cubicBezTo>
                  <a:pt x="17857" y="8438"/>
                  <a:pt x="17857" y="8438"/>
                  <a:pt x="17857" y="8438"/>
                </a:cubicBezTo>
                <a:cubicBezTo>
                  <a:pt x="17851" y="8441"/>
                  <a:pt x="17851" y="8441"/>
                  <a:pt x="17851" y="8441"/>
                </a:cubicBezTo>
                <a:cubicBezTo>
                  <a:pt x="17848" y="8450"/>
                  <a:pt x="17848" y="8450"/>
                  <a:pt x="17848" y="8450"/>
                </a:cubicBezTo>
                <a:cubicBezTo>
                  <a:pt x="17853" y="8456"/>
                  <a:pt x="17853" y="8456"/>
                  <a:pt x="17853" y="8456"/>
                </a:cubicBezTo>
                <a:cubicBezTo>
                  <a:pt x="17861" y="8457"/>
                  <a:pt x="17861" y="8457"/>
                  <a:pt x="17861" y="8457"/>
                </a:cubicBezTo>
                <a:cubicBezTo>
                  <a:pt x="17866" y="8462"/>
                  <a:pt x="17866" y="8462"/>
                  <a:pt x="17866" y="8462"/>
                </a:cubicBezTo>
                <a:cubicBezTo>
                  <a:pt x="17869" y="8467"/>
                  <a:pt x="17869" y="8467"/>
                  <a:pt x="17869" y="8467"/>
                </a:cubicBezTo>
                <a:cubicBezTo>
                  <a:pt x="17874" y="8469"/>
                  <a:pt x="17874" y="8469"/>
                  <a:pt x="17874" y="8469"/>
                </a:cubicBezTo>
                <a:cubicBezTo>
                  <a:pt x="17880" y="8471"/>
                  <a:pt x="17880" y="8471"/>
                  <a:pt x="17880" y="8471"/>
                </a:cubicBezTo>
                <a:cubicBezTo>
                  <a:pt x="17883" y="8474"/>
                  <a:pt x="17883" y="8474"/>
                  <a:pt x="17883" y="8474"/>
                </a:cubicBezTo>
                <a:cubicBezTo>
                  <a:pt x="17883" y="8477"/>
                  <a:pt x="17883" y="8477"/>
                  <a:pt x="17883" y="8477"/>
                </a:cubicBezTo>
                <a:cubicBezTo>
                  <a:pt x="17882" y="8483"/>
                  <a:pt x="17882" y="8483"/>
                  <a:pt x="17882" y="8483"/>
                </a:cubicBezTo>
                <a:cubicBezTo>
                  <a:pt x="17882" y="8488"/>
                  <a:pt x="17882" y="8488"/>
                  <a:pt x="17882" y="8488"/>
                </a:cubicBezTo>
                <a:cubicBezTo>
                  <a:pt x="17886" y="8490"/>
                  <a:pt x="17886" y="8490"/>
                  <a:pt x="17886" y="8490"/>
                </a:cubicBezTo>
                <a:cubicBezTo>
                  <a:pt x="17891" y="8486"/>
                  <a:pt x="17891" y="8486"/>
                  <a:pt x="17891" y="8486"/>
                </a:cubicBezTo>
                <a:cubicBezTo>
                  <a:pt x="17893" y="8480"/>
                  <a:pt x="17893" y="8480"/>
                  <a:pt x="17893" y="8480"/>
                </a:cubicBezTo>
                <a:cubicBezTo>
                  <a:pt x="17895" y="8470"/>
                  <a:pt x="17895" y="8470"/>
                  <a:pt x="17895" y="8470"/>
                </a:cubicBezTo>
                <a:cubicBezTo>
                  <a:pt x="17892" y="8467"/>
                  <a:pt x="17892" y="8467"/>
                  <a:pt x="17892" y="8467"/>
                </a:cubicBezTo>
                <a:cubicBezTo>
                  <a:pt x="17891" y="8464"/>
                  <a:pt x="17891" y="8464"/>
                  <a:pt x="17891" y="8464"/>
                </a:cubicBezTo>
                <a:cubicBezTo>
                  <a:pt x="17892" y="8459"/>
                  <a:pt x="17892" y="8459"/>
                  <a:pt x="17892" y="8459"/>
                </a:cubicBezTo>
                <a:cubicBezTo>
                  <a:pt x="17897" y="8458"/>
                  <a:pt x="17897" y="8458"/>
                  <a:pt x="17897" y="8458"/>
                </a:cubicBezTo>
                <a:cubicBezTo>
                  <a:pt x="17903" y="8461"/>
                  <a:pt x="17903" y="8461"/>
                  <a:pt x="17903" y="8461"/>
                </a:cubicBezTo>
                <a:cubicBezTo>
                  <a:pt x="17911" y="8461"/>
                  <a:pt x="17911" y="8461"/>
                  <a:pt x="17911" y="8461"/>
                </a:cubicBezTo>
                <a:cubicBezTo>
                  <a:pt x="17924" y="8460"/>
                  <a:pt x="17924" y="8460"/>
                  <a:pt x="17924" y="8460"/>
                </a:cubicBezTo>
                <a:cubicBezTo>
                  <a:pt x="17931" y="8455"/>
                  <a:pt x="17931" y="8455"/>
                  <a:pt x="17931" y="8455"/>
                </a:cubicBezTo>
                <a:cubicBezTo>
                  <a:pt x="17947" y="8444"/>
                  <a:pt x="17947" y="8444"/>
                  <a:pt x="17947" y="8444"/>
                </a:cubicBezTo>
                <a:cubicBezTo>
                  <a:pt x="17972" y="8428"/>
                  <a:pt x="17972" y="8428"/>
                  <a:pt x="17972" y="8428"/>
                </a:cubicBezTo>
                <a:cubicBezTo>
                  <a:pt x="17986" y="8417"/>
                  <a:pt x="17986" y="8417"/>
                  <a:pt x="17986" y="8417"/>
                </a:cubicBezTo>
                <a:cubicBezTo>
                  <a:pt x="18011" y="8408"/>
                  <a:pt x="18011" y="8408"/>
                  <a:pt x="18011" y="8408"/>
                </a:cubicBezTo>
                <a:cubicBezTo>
                  <a:pt x="18026" y="8399"/>
                  <a:pt x="18026" y="8399"/>
                  <a:pt x="18026" y="8399"/>
                </a:cubicBezTo>
                <a:cubicBezTo>
                  <a:pt x="18051" y="8398"/>
                  <a:pt x="18051" y="8398"/>
                  <a:pt x="18051" y="8398"/>
                </a:cubicBezTo>
                <a:cubicBezTo>
                  <a:pt x="18064" y="8397"/>
                  <a:pt x="18064" y="8397"/>
                  <a:pt x="18064" y="8397"/>
                </a:cubicBezTo>
                <a:cubicBezTo>
                  <a:pt x="18083" y="8397"/>
                  <a:pt x="18083" y="8397"/>
                  <a:pt x="18083" y="8397"/>
                </a:cubicBezTo>
                <a:cubicBezTo>
                  <a:pt x="18095" y="8397"/>
                  <a:pt x="18095" y="8397"/>
                  <a:pt x="18095" y="8397"/>
                </a:cubicBezTo>
                <a:cubicBezTo>
                  <a:pt x="18112" y="8393"/>
                  <a:pt x="18112" y="8393"/>
                  <a:pt x="18112" y="8393"/>
                </a:cubicBezTo>
                <a:cubicBezTo>
                  <a:pt x="18125" y="8389"/>
                  <a:pt x="18125" y="8389"/>
                  <a:pt x="18125" y="8389"/>
                </a:cubicBezTo>
                <a:cubicBezTo>
                  <a:pt x="18136" y="8383"/>
                  <a:pt x="18136" y="8383"/>
                  <a:pt x="18136" y="8383"/>
                </a:cubicBezTo>
                <a:cubicBezTo>
                  <a:pt x="18144" y="8375"/>
                  <a:pt x="18144" y="8375"/>
                  <a:pt x="18144" y="8375"/>
                </a:cubicBezTo>
                <a:cubicBezTo>
                  <a:pt x="18154" y="8374"/>
                  <a:pt x="18154" y="8374"/>
                  <a:pt x="18154" y="8374"/>
                </a:cubicBezTo>
                <a:cubicBezTo>
                  <a:pt x="18162" y="8366"/>
                  <a:pt x="18162" y="8366"/>
                  <a:pt x="18162" y="8366"/>
                </a:cubicBezTo>
                <a:cubicBezTo>
                  <a:pt x="18165" y="8357"/>
                  <a:pt x="18165" y="8357"/>
                  <a:pt x="18165" y="8357"/>
                </a:cubicBezTo>
                <a:cubicBezTo>
                  <a:pt x="18168" y="8355"/>
                  <a:pt x="18168" y="8355"/>
                  <a:pt x="18168" y="8355"/>
                </a:cubicBezTo>
                <a:cubicBezTo>
                  <a:pt x="18171" y="8352"/>
                  <a:pt x="18171" y="8352"/>
                  <a:pt x="18171" y="8352"/>
                </a:cubicBezTo>
                <a:cubicBezTo>
                  <a:pt x="18172" y="8345"/>
                  <a:pt x="18172" y="8345"/>
                  <a:pt x="18172" y="8345"/>
                </a:cubicBezTo>
                <a:cubicBezTo>
                  <a:pt x="18172" y="8337"/>
                  <a:pt x="18172" y="8337"/>
                  <a:pt x="18172" y="8337"/>
                </a:cubicBezTo>
                <a:cubicBezTo>
                  <a:pt x="18179" y="8326"/>
                  <a:pt x="18179" y="8326"/>
                  <a:pt x="18179" y="8326"/>
                </a:cubicBezTo>
                <a:cubicBezTo>
                  <a:pt x="18186" y="8315"/>
                  <a:pt x="18186" y="8315"/>
                  <a:pt x="18186" y="8315"/>
                </a:cubicBezTo>
                <a:cubicBezTo>
                  <a:pt x="18196" y="8303"/>
                  <a:pt x="18196" y="8303"/>
                  <a:pt x="18196" y="8303"/>
                </a:cubicBezTo>
                <a:cubicBezTo>
                  <a:pt x="18202" y="8296"/>
                  <a:pt x="18202" y="8296"/>
                  <a:pt x="18202" y="8296"/>
                </a:cubicBezTo>
                <a:cubicBezTo>
                  <a:pt x="18210" y="8285"/>
                  <a:pt x="18210" y="8285"/>
                  <a:pt x="18210" y="8285"/>
                </a:cubicBezTo>
                <a:cubicBezTo>
                  <a:pt x="18216" y="8279"/>
                  <a:pt x="18216" y="8279"/>
                  <a:pt x="18216" y="8279"/>
                </a:cubicBezTo>
                <a:cubicBezTo>
                  <a:pt x="18221" y="8268"/>
                  <a:pt x="18221" y="8268"/>
                  <a:pt x="18221" y="8268"/>
                </a:cubicBezTo>
                <a:cubicBezTo>
                  <a:pt x="18238" y="8250"/>
                  <a:pt x="18238" y="8250"/>
                  <a:pt x="18238" y="8250"/>
                </a:cubicBezTo>
                <a:cubicBezTo>
                  <a:pt x="18256" y="8228"/>
                  <a:pt x="18256" y="8228"/>
                  <a:pt x="18256" y="8228"/>
                </a:cubicBezTo>
                <a:cubicBezTo>
                  <a:pt x="18268" y="8214"/>
                  <a:pt x="18268" y="8214"/>
                  <a:pt x="18268" y="8214"/>
                </a:cubicBezTo>
                <a:cubicBezTo>
                  <a:pt x="18276" y="8207"/>
                  <a:pt x="18276" y="8207"/>
                  <a:pt x="18276" y="8207"/>
                </a:cubicBezTo>
                <a:cubicBezTo>
                  <a:pt x="18283" y="8205"/>
                  <a:pt x="18283" y="8205"/>
                  <a:pt x="18283" y="8205"/>
                </a:cubicBezTo>
                <a:cubicBezTo>
                  <a:pt x="18287" y="8202"/>
                  <a:pt x="18287" y="8202"/>
                  <a:pt x="18287" y="8202"/>
                </a:cubicBezTo>
                <a:cubicBezTo>
                  <a:pt x="18293" y="8197"/>
                  <a:pt x="18293" y="8197"/>
                  <a:pt x="18293" y="8197"/>
                </a:cubicBezTo>
                <a:cubicBezTo>
                  <a:pt x="18298" y="8195"/>
                  <a:pt x="18298" y="8195"/>
                  <a:pt x="18298" y="8195"/>
                </a:cubicBezTo>
                <a:cubicBezTo>
                  <a:pt x="18300" y="8187"/>
                  <a:pt x="18300" y="8187"/>
                  <a:pt x="18300" y="8187"/>
                </a:cubicBezTo>
                <a:cubicBezTo>
                  <a:pt x="18301" y="8178"/>
                  <a:pt x="18301" y="8178"/>
                  <a:pt x="18301" y="8178"/>
                </a:cubicBezTo>
                <a:cubicBezTo>
                  <a:pt x="18307" y="8174"/>
                  <a:pt x="18307" y="8174"/>
                  <a:pt x="18307" y="8174"/>
                </a:cubicBezTo>
                <a:cubicBezTo>
                  <a:pt x="18311" y="8166"/>
                  <a:pt x="18311" y="8166"/>
                  <a:pt x="18311" y="8166"/>
                </a:cubicBezTo>
                <a:cubicBezTo>
                  <a:pt x="18315" y="8159"/>
                  <a:pt x="18315" y="8159"/>
                  <a:pt x="18315" y="8159"/>
                </a:cubicBezTo>
                <a:cubicBezTo>
                  <a:pt x="18322" y="8153"/>
                  <a:pt x="18322" y="8153"/>
                  <a:pt x="18322" y="8153"/>
                </a:cubicBezTo>
                <a:cubicBezTo>
                  <a:pt x="18331" y="8145"/>
                  <a:pt x="18331" y="8145"/>
                  <a:pt x="18331" y="8145"/>
                </a:cubicBezTo>
                <a:cubicBezTo>
                  <a:pt x="18338" y="8137"/>
                  <a:pt x="18338" y="8137"/>
                  <a:pt x="18338" y="8137"/>
                </a:cubicBezTo>
                <a:cubicBezTo>
                  <a:pt x="18348" y="8129"/>
                  <a:pt x="18348" y="8129"/>
                  <a:pt x="18348" y="8129"/>
                </a:cubicBezTo>
                <a:cubicBezTo>
                  <a:pt x="18354" y="8118"/>
                  <a:pt x="18354" y="8118"/>
                  <a:pt x="18354" y="8118"/>
                </a:cubicBezTo>
                <a:cubicBezTo>
                  <a:pt x="18365" y="8107"/>
                  <a:pt x="18365" y="8107"/>
                  <a:pt x="18365" y="8107"/>
                </a:cubicBezTo>
                <a:cubicBezTo>
                  <a:pt x="18370" y="8097"/>
                  <a:pt x="18370" y="8097"/>
                  <a:pt x="18370" y="8097"/>
                </a:cubicBezTo>
                <a:cubicBezTo>
                  <a:pt x="18376" y="8090"/>
                  <a:pt x="18376" y="8090"/>
                  <a:pt x="18376" y="8090"/>
                </a:cubicBezTo>
                <a:cubicBezTo>
                  <a:pt x="18381" y="8086"/>
                  <a:pt x="18381" y="8086"/>
                  <a:pt x="18381" y="8086"/>
                </a:cubicBezTo>
                <a:cubicBezTo>
                  <a:pt x="18390" y="8078"/>
                  <a:pt x="18390" y="8078"/>
                  <a:pt x="18390" y="8078"/>
                </a:cubicBezTo>
                <a:cubicBezTo>
                  <a:pt x="18397" y="8070"/>
                  <a:pt x="18397" y="8070"/>
                  <a:pt x="18397" y="8070"/>
                </a:cubicBezTo>
                <a:cubicBezTo>
                  <a:pt x="18402" y="8063"/>
                  <a:pt x="18402" y="8063"/>
                  <a:pt x="18402" y="8063"/>
                </a:cubicBezTo>
                <a:cubicBezTo>
                  <a:pt x="18411" y="8055"/>
                  <a:pt x="18411" y="8055"/>
                  <a:pt x="18411" y="8055"/>
                </a:cubicBezTo>
                <a:cubicBezTo>
                  <a:pt x="18422" y="8047"/>
                  <a:pt x="18422" y="8047"/>
                  <a:pt x="18422" y="8047"/>
                </a:cubicBezTo>
                <a:cubicBezTo>
                  <a:pt x="18432" y="8039"/>
                  <a:pt x="18432" y="8039"/>
                  <a:pt x="18432" y="8039"/>
                </a:cubicBezTo>
                <a:cubicBezTo>
                  <a:pt x="18445" y="8033"/>
                  <a:pt x="18445" y="8033"/>
                  <a:pt x="18445" y="8033"/>
                </a:cubicBezTo>
                <a:cubicBezTo>
                  <a:pt x="18454" y="8028"/>
                  <a:pt x="18454" y="8028"/>
                  <a:pt x="18454" y="8028"/>
                </a:cubicBezTo>
                <a:cubicBezTo>
                  <a:pt x="18467" y="8019"/>
                  <a:pt x="18467" y="8019"/>
                  <a:pt x="18467" y="8019"/>
                </a:cubicBezTo>
                <a:cubicBezTo>
                  <a:pt x="18479" y="8009"/>
                  <a:pt x="18479" y="8009"/>
                  <a:pt x="18479" y="8009"/>
                </a:cubicBezTo>
                <a:cubicBezTo>
                  <a:pt x="18487" y="8005"/>
                  <a:pt x="18487" y="8005"/>
                  <a:pt x="18487" y="8005"/>
                </a:cubicBezTo>
                <a:cubicBezTo>
                  <a:pt x="18492" y="7995"/>
                  <a:pt x="18492" y="7995"/>
                  <a:pt x="18492" y="7995"/>
                </a:cubicBezTo>
                <a:cubicBezTo>
                  <a:pt x="18495" y="7985"/>
                  <a:pt x="18495" y="7985"/>
                  <a:pt x="18495" y="7985"/>
                </a:cubicBezTo>
                <a:cubicBezTo>
                  <a:pt x="18502" y="7977"/>
                  <a:pt x="18502" y="7977"/>
                  <a:pt x="18502" y="7977"/>
                </a:cubicBezTo>
                <a:cubicBezTo>
                  <a:pt x="18512" y="7969"/>
                  <a:pt x="18512" y="7969"/>
                  <a:pt x="18512" y="7969"/>
                </a:cubicBezTo>
                <a:cubicBezTo>
                  <a:pt x="18526" y="7955"/>
                  <a:pt x="18526" y="7955"/>
                  <a:pt x="18526" y="7955"/>
                </a:cubicBezTo>
                <a:cubicBezTo>
                  <a:pt x="18537" y="7940"/>
                  <a:pt x="18537" y="7940"/>
                  <a:pt x="18537" y="7940"/>
                </a:cubicBezTo>
                <a:cubicBezTo>
                  <a:pt x="18546" y="7925"/>
                  <a:pt x="18546" y="7925"/>
                  <a:pt x="18546" y="7925"/>
                </a:cubicBezTo>
                <a:cubicBezTo>
                  <a:pt x="18555" y="7912"/>
                  <a:pt x="18555" y="7912"/>
                  <a:pt x="18555" y="7912"/>
                </a:cubicBezTo>
                <a:cubicBezTo>
                  <a:pt x="18561" y="7904"/>
                  <a:pt x="18561" y="7904"/>
                  <a:pt x="18561" y="7904"/>
                </a:cubicBezTo>
                <a:cubicBezTo>
                  <a:pt x="18565" y="7897"/>
                  <a:pt x="18565" y="7897"/>
                  <a:pt x="18565" y="7897"/>
                </a:cubicBezTo>
                <a:cubicBezTo>
                  <a:pt x="18565" y="7884"/>
                  <a:pt x="18565" y="7884"/>
                  <a:pt x="18565" y="7884"/>
                </a:cubicBezTo>
                <a:cubicBezTo>
                  <a:pt x="18571" y="7872"/>
                  <a:pt x="18571" y="7872"/>
                  <a:pt x="18571" y="7872"/>
                </a:cubicBezTo>
                <a:cubicBezTo>
                  <a:pt x="18581" y="7857"/>
                  <a:pt x="18581" y="7857"/>
                  <a:pt x="18581" y="7857"/>
                </a:cubicBezTo>
                <a:cubicBezTo>
                  <a:pt x="18592" y="7843"/>
                  <a:pt x="18592" y="7843"/>
                  <a:pt x="18592" y="7843"/>
                </a:cubicBezTo>
                <a:cubicBezTo>
                  <a:pt x="18608" y="7815"/>
                  <a:pt x="18608" y="7815"/>
                  <a:pt x="18608" y="7815"/>
                </a:cubicBezTo>
                <a:cubicBezTo>
                  <a:pt x="18618" y="7799"/>
                  <a:pt x="18618" y="7799"/>
                  <a:pt x="18618" y="7799"/>
                </a:cubicBezTo>
                <a:cubicBezTo>
                  <a:pt x="18623" y="7787"/>
                  <a:pt x="18623" y="7787"/>
                  <a:pt x="18623" y="7787"/>
                </a:cubicBezTo>
                <a:cubicBezTo>
                  <a:pt x="18629" y="7773"/>
                  <a:pt x="18629" y="7773"/>
                  <a:pt x="18629" y="7773"/>
                </a:cubicBezTo>
                <a:cubicBezTo>
                  <a:pt x="18638" y="7762"/>
                  <a:pt x="18638" y="7762"/>
                  <a:pt x="18638" y="7762"/>
                </a:cubicBezTo>
                <a:cubicBezTo>
                  <a:pt x="18647" y="7752"/>
                  <a:pt x="18647" y="7752"/>
                  <a:pt x="18647" y="7752"/>
                </a:cubicBezTo>
                <a:cubicBezTo>
                  <a:pt x="18655" y="7746"/>
                  <a:pt x="18655" y="7746"/>
                  <a:pt x="18655" y="7746"/>
                </a:cubicBezTo>
                <a:cubicBezTo>
                  <a:pt x="18659" y="7736"/>
                  <a:pt x="18659" y="7736"/>
                  <a:pt x="18659" y="7736"/>
                </a:cubicBezTo>
                <a:cubicBezTo>
                  <a:pt x="18661" y="7724"/>
                  <a:pt x="18661" y="7724"/>
                  <a:pt x="18661" y="7724"/>
                </a:cubicBezTo>
                <a:cubicBezTo>
                  <a:pt x="18665" y="7714"/>
                  <a:pt x="18665" y="7714"/>
                  <a:pt x="18665" y="7714"/>
                </a:cubicBezTo>
                <a:cubicBezTo>
                  <a:pt x="18667" y="7703"/>
                  <a:pt x="18667" y="7703"/>
                  <a:pt x="18667" y="7703"/>
                </a:cubicBezTo>
                <a:cubicBezTo>
                  <a:pt x="18668" y="7693"/>
                  <a:pt x="18668" y="7693"/>
                  <a:pt x="18668" y="7693"/>
                </a:cubicBezTo>
                <a:cubicBezTo>
                  <a:pt x="18666" y="7682"/>
                  <a:pt x="18666" y="7682"/>
                  <a:pt x="18666" y="7682"/>
                </a:cubicBezTo>
                <a:cubicBezTo>
                  <a:pt x="18670" y="7668"/>
                  <a:pt x="18670" y="7668"/>
                  <a:pt x="18670" y="7668"/>
                </a:cubicBezTo>
                <a:cubicBezTo>
                  <a:pt x="18672" y="7658"/>
                  <a:pt x="18672" y="7658"/>
                  <a:pt x="18672" y="7658"/>
                </a:cubicBezTo>
                <a:cubicBezTo>
                  <a:pt x="18669" y="7646"/>
                  <a:pt x="18669" y="7646"/>
                  <a:pt x="18669" y="7646"/>
                </a:cubicBezTo>
                <a:cubicBezTo>
                  <a:pt x="18665" y="7636"/>
                  <a:pt x="18665" y="7636"/>
                  <a:pt x="18665" y="7636"/>
                </a:cubicBezTo>
                <a:cubicBezTo>
                  <a:pt x="18664" y="7624"/>
                  <a:pt x="18664" y="7624"/>
                  <a:pt x="18664" y="7624"/>
                </a:cubicBezTo>
                <a:cubicBezTo>
                  <a:pt x="18668" y="7618"/>
                  <a:pt x="18668" y="7618"/>
                  <a:pt x="18668" y="7618"/>
                </a:cubicBezTo>
                <a:cubicBezTo>
                  <a:pt x="18672" y="7613"/>
                  <a:pt x="18672" y="7613"/>
                  <a:pt x="18672" y="7613"/>
                </a:cubicBezTo>
                <a:cubicBezTo>
                  <a:pt x="18674" y="7602"/>
                  <a:pt x="18674" y="7602"/>
                  <a:pt x="18674" y="7602"/>
                </a:cubicBezTo>
                <a:cubicBezTo>
                  <a:pt x="18675" y="7587"/>
                  <a:pt x="18675" y="7587"/>
                  <a:pt x="18675" y="7587"/>
                </a:cubicBezTo>
                <a:cubicBezTo>
                  <a:pt x="18678" y="7571"/>
                  <a:pt x="18678" y="7571"/>
                  <a:pt x="18678" y="7571"/>
                </a:cubicBezTo>
                <a:cubicBezTo>
                  <a:pt x="18684" y="7558"/>
                  <a:pt x="18684" y="7558"/>
                  <a:pt x="18684" y="7558"/>
                </a:cubicBezTo>
                <a:cubicBezTo>
                  <a:pt x="18692" y="7549"/>
                  <a:pt x="18692" y="7549"/>
                  <a:pt x="18692" y="7549"/>
                </a:cubicBezTo>
                <a:cubicBezTo>
                  <a:pt x="18695" y="7542"/>
                  <a:pt x="18695" y="7542"/>
                  <a:pt x="18695" y="7542"/>
                </a:cubicBezTo>
                <a:cubicBezTo>
                  <a:pt x="18695" y="7534"/>
                  <a:pt x="18695" y="7534"/>
                  <a:pt x="18695" y="7534"/>
                </a:cubicBezTo>
                <a:cubicBezTo>
                  <a:pt x="18695" y="7524"/>
                  <a:pt x="18695" y="7524"/>
                  <a:pt x="18695" y="7524"/>
                </a:cubicBezTo>
                <a:cubicBezTo>
                  <a:pt x="18699" y="7513"/>
                  <a:pt x="18699" y="7513"/>
                  <a:pt x="18699" y="7513"/>
                </a:cubicBezTo>
                <a:cubicBezTo>
                  <a:pt x="18708" y="7502"/>
                  <a:pt x="18708" y="7502"/>
                  <a:pt x="18708" y="7502"/>
                </a:cubicBezTo>
                <a:cubicBezTo>
                  <a:pt x="18718" y="7488"/>
                  <a:pt x="18718" y="7488"/>
                  <a:pt x="18718" y="7488"/>
                </a:cubicBezTo>
                <a:cubicBezTo>
                  <a:pt x="18725" y="7477"/>
                  <a:pt x="18725" y="7477"/>
                  <a:pt x="18725" y="7477"/>
                </a:cubicBezTo>
                <a:cubicBezTo>
                  <a:pt x="18728" y="7466"/>
                  <a:pt x="18728" y="7466"/>
                  <a:pt x="18728" y="7466"/>
                </a:cubicBezTo>
                <a:cubicBezTo>
                  <a:pt x="18729" y="7459"/>
                  <a:pt x="18729" y="7459"/>
                  <a:pt x="18729" y="7459"/>
                </a:cubicBezTo>
                <a:cubicBezTo>
                  <a:pt x="18726" y="7455"/>
                  <a:pt x="18726" y="7455"/>
                  <a:pt x="18726" y="7455"/>
                </a:cubicBezTo>
                <a:cubicBezTo>
                  <a:pt x="18723" y="7457"/>
                  <a:pt x="18723" y="7457"/>
                  <a:pt x="18723" y="7457"/>
                </a:cubicBezTo>
                <a:cubicBezTo>
                  <a:pt x="18719" y="7462"/>
                  <a:pt x="18719" y="7462"/>
                  <a:pt x="18719" y="7462"/>
                </a:cubicBezTo>
                <a:cubicBezTo>
                  <a:pt x="18710" y="7476"/>
                  <a:pt x="18710" y="7476"/>
                  <a:pt x="18710" y="7476"/>
                </a:cubicBezTo>
                <a:cubicBezTo>
                  <a:pt x="18704" y="7482"/>
                  <a:pt x="18704" y="7482"/>
                  <a:pt x="18704" y="7482"/>
                </a:cubicBezTo>
                <a:cubicBezTo>
                  <a:pt x="18700" y="7491"/>
                  <a:pt x="18700" y="7491"/>
                  <a:pt x="18700" y="7491"/>
                </a:cubicBezTo>
                <a:cubicBezTo>
                  <a:pt x="18692" y="7502"/>
                  <a:pt x="18692" y="7502"/>
                  <a:pt x="18692" y="7502"/>
                </a:cubicBezTo>
                <a:cubicBezTo>
                  <a:pt x="18688" y="7501"/>
                  <a:pt x="18688" y="7501"/>
                  <a:pt x="18688" y="7501"/>
                </a:cubicBezTo>
                <a:cubicBezTo>
                  <a:pt x="18690" y="7494"/>
                  <a:pt x="18690" y="7494"/>
                  <a:pt x="18690" y="7494"/>
                </a:cubicBezTo>
                <a:cubicBezTo>
                  <a:pt x="18691" y="7487"/>
                  <a:pt x="18691" y="7487"/>
                  <a:pt x="18691" y="7487"/>
                </a:cubicBezTo>
                <a:cubicBezTo>
                  <a:pt x="18687" y="7483"/>
                  <a:pt x="18687" y="7483"/>
                  <a:pt x="18687" y="7483"/>
                </a:cubicBezTo>
                <a:cubicBezTo>
                  <a:pt x="18680" y="7480"/>
                  <a:pt x="18680" y="7480"/>
                  <a:pt x="18680" y="7480"/>
                </a:cubicBezTo>
                <a:cubicBezTo>
                  <a:pt x="18675" y="7473"/>
                  <a:pt x="18675" y="7473"/>
                  <a:pt x="18675" y="7473"/>
                </a:cubicBezTo>
                <a:cubicBezTo>
                  <a:pt x="18675" y="7462"/>
                  <a:pt x="18675" y="7462"/>
                  <a:pt x="18675" y="7462"/>
                </a:cubicBezTo>
                <a:cubicBezTo>
                  <a:pt x="18675" y="7461"/>
                  <a:pt x="18674" y="7452"/>
                  <a:pt x="18674" y="7452"/>
                </a:cubicBezTo>
                <a:cubicBezTo>
                  <a:pt x="18666" y="7444"/>
                  <a:pt x="18666" y="7444"/>
                  <a:pt x="18666" y="7444"/>
                </a:cubicBezTo>
                <a:cubicBezTo>
                  <a:pt x="18666" y="7444"/>
                  <a:pt x="18658" y="7439"/>
                  <a:pt x="18658" y="7438"/>
                </a:cubicBezTo>
                <a:cubicBezTo>
                  <a:pt x="18657" y="7437"/>
                  <a:pt x="18655" y="7428"/>
                  <a:pt x="18655" y="7428"/>
                </a:cubicBezTo>
                <a:cubicBezTo>
                  <a:pt x="18655" y="7417"/>
                  <a:pt x="18655" y="7417"/>
                  <a:pt x="18655" y="7417"/>
                </a:cubicBezTo>
                <a:cubicBezTo>
                  <a:pt x="18653" y="7404"/>
                  <a:pt x="18653" y="7404"/>
                  <a:pt x="18653" y="7404"/>
                </a:cubicBezTo>
                <a:cubicBezTo>
                  <a:pt x="18645" y="7396"/>
                  <a:pt x="18645" y="7396"/>
                  <a:pt x="18645" y="7396"/>
                </a:cubicBezTo>
                <a:cubicBezTo>
                  <a:pt x="18639" y="7396"/>
                  <a:pt x="18639" y="7396"/>
                  <a:pt x="18639" y="7396"/>
                </a:cubicBezTo>
                <a:cubicBezTo>
                  <a:pt x="18632" y="7396"/>
                  <a:pt x="18632" y="7396"/>
                  <a:pt x="18632" y="7396"/>
                </a:cubicBezTo>
                <a:cubicBezTo>
                  <a:pt x="18624" y="7390"/>
                  <a:pt x="18624" y="7390"/>
                  <a:pt x="18624" y="7390"/>
                </a:cubicBezTo>
                <a:cubicBezTo>
                  <a:pt x="18620" y="7384"/>
                  <a:pt x="18620" y="7384"/>
                  <a:pt x="18620" y="7384"/>
                </a:cubicBezTo>
                <a:cubicBezTo>
                  <a:pt x="18617" y="7376"/>
                  <a:pt x="18617" y="7376"/>
                  <a:pt x="18617" y="7376"/>
                </a:cubicBezTo>
                <a:cubicBezTo>
                  <a:pt x="18620" y="7370"/>
                  <a:pt x="18620" y="7370"/>
                  <a:pt x="18620" y="7370"/>
                </a:cubicBezTo>
                <a:cubicBezTo>
                  <a:pt x="18618" y="7359"/>
                  <a:pt x="18618" y="7359"/>
                  <a:pt x="18618" y="7359"/>
                </a:cubicBezTo>
                <a:cubicBezTo>
                  <a:pt x="18613" y="7354"/>
                  <a:pt x="18613" y="7354"/>
                  <a:pt x="18613" y="7354"/>
                </a:cubicBezTo>
                <a:cubicBezTo>
                  <a:pt x="18610" y="7354"/>
                  <a:pt x="18610" y="7354"/>
                  <a:pt x="18610" y="7354"/>
                </a:cubicBezTo>
                <a:cubicBezTo>
                  <a:pt x="18604" y="7357"/>
                  <a:pt x="18604" y="7357"/>
                  <a:pt x="18604" y="7357"/>
                </a:cubicBezTo>
                <a:cubicBezTo>
                  <a:pt x="18601" y="7353"/>
                  <a:pt x="18601" y="7353"/>
                  <a:pt x="18601" y="7353"/>
                </a:cubicBezTo>
                <a:cubicBezTo>
                  <a:pt x="18599" y="7346"/>
                  <a:pt x="18599" y="7346"/>
                  <a:pt x="18599" y="7346"/>
                </a:cubicBezTo>
                <a:cubicBezTo>
                  <a:pt x="18599" y="7336"/>
                  <a:pt x="18599" y="7336"/>
                  <a:pt x="18599" y="7336"/>
                </a:cubicBezTo>
                <a:cubicBezTo>
                  <a:pt x="18601" y="7321"/>
                  <a:pt x="18601" y="7321"/>
                  <a:pt x="18601" y="7321"/>
                </a:cubicBezTo>
                <a:cubicBezTo>
                  <a:pt x="18606" y="7312"/>
                  <a:pt x="18606" y="7312"/>
                  <a:pt x="18606" y="7312"/>
                </a:cubicBezTo>
                <a:cubicBezTo>
                  <a:pt x="18608" y="7301"/>
                  <a:pt x="18608" y="7301"/>
                  <a:pt x="18608" y="7301"/>
                </a:cubicBezTo>
                <a:cubicBezTo>
                  <a:pt x="18608" y="7301"/>
                  <a:pt x="18608" y="7291"/>
                  <a:pt x="18608" y="7290"/>
                </a:cubicBezTo>
                <a:cubicBezTo>
                  <a:pt x="18608" y="7289"/>
                  <a:pt x="18604" y="7276"/>
                  <a:pt x="18604" y="7276"/>
                </a:cubicBezTo>
                <a:cubicBezTo>
                  <a:pt x="18600" y="7271"/>
                  <a:pt x="18600" y="7271"/>
                  <a:pt x="18600" y="7271"/>
                </a:cubicBezTo>
                <a:cubicBezTo>
                  <a:pt x="18596" y="7267"/>
                  <a:pt x="18596" y="7267"/>
                  <a:pt x="18596" y="7267"/>
                </a:cubicBezTo>
                <a:cubicBezTo>
                  <a:pt x="18593" y="7267"/>
                  <a:pt x="18593" y="7267"/>
                  <a:pt x="18593" y="7267"/>
                </a:cubicBezTo>
                <a:cubicBezTo>
                  <a:pt x="18591" y="7272"/>
                  <a:pt x="18591" y="7272"/>
                  <a:pt x="18591" y="7272"/>
                </a:cubicBezTo>
                <a:cubicBezTo>
                  <a:pt x="18594" y="7282"/>
                  <a:pt x="18594" y="7282"/>
                  <a:pt x="18594" y="7282"/>
                </a:cubicBezTo>
                <a:cubicBezTo>
                  <a:pt x="18594" y="7289"/>
                  <a:pt x="18594" y="7289"/>
                  <a:pt x="18594" y="7289"/>
                </a:cubicBezTo>
                <a:cubicBezTo>
                  <a:pt x="18589" y="7289"/>
                  <a:pt x="18589" y="7289"/>
                  <a:pt x="18589" y="7289"/>
                </a:cubicBezTo>
                <a:cubicBezTo>
                  <a:pt x="18583" y="7282"/>
                  <a:pt x="18583" y="7282"/>
                  <a:pt x="18583" y="7282"/>
                </a:cubicBezTo>
                <a:cubicBezTo>
                  <a:pt x="18583" y="7282"/>
                  <a:pt x="18580" y="7279"/>
                  <a:pt x="18580" y="7278"/>
                </a:cubicBezTo>
                <a:cubicBezTo>
                  <a:pt x="18580" y="7276"/>
                  <a:pt x="18576" y="7269"/>
                  <a:pt x="18576" y="7269"/>
                </a:cubicBezTo>
                <a:cubicBezTo>
                  <a:pt x="18569" y="7262"/>
                  <a:pt x="18569" y="7262"/>
                  <a:pt x="18569" y="7262"/>
                </a:cubicBezTo>
                <a:cubicBezTo>
                  <a:pt x="18565" y="7257"/>
                  <a:pt x="18565" y="7257"/>
                  <a:pt x="18565" y="7257"/>
                </a:cubicBezTo>
                <a:cubicBezTo>
                  <a:pt x="18560" y="7255"/>
                  <a:pt x="18560" y="7255"/>
                  <a:pt x="18560" y="7255"/>
                </a:cubicBezTo>
                <a:cubicBezTo>
                  <a:pt x="18555" y="7257"/>
                  <a:pt x="18555" y="7257"/>
                  <a:pt x="18555" y="7257"/>
                </a:cubicBezTo>
                <a:cubicBezTo>
                  <a:pt x="18555" y="7257"/>
                  <a:pt x="18554" y="7264"/>
                  <a:pt x="18555" y="7265"/>
                </a:cubicBezTo>
                <a:cubicBezTo>
                  <a:pt x="18555" y="7266"/>
                  <a:pt x="18558" y="7277"/>
                  <a:pt x="18558" y="7277"/>
                </a:cubicBezTo>
                <a:cubicBezTo>
                  <a:pt x="18554" y="7283"/>
                  <a:pt x="18554" y="7283"/>
                  <a:pt x="18554" y="7283"/>
                </a:cubicBezTo>
                <a:cubicBezTo>
                  <a:pt x="18550" y="7281"/>
                  <a:pt x="18550" y="7281"/>
                  <a:pt x="18550" y="7281"/>
                </a:cubicBezTo>
                <a:cubicBezTo>
                  <a:pt x="18545" y="7277"/>
                  <a:pt x="18545" y="7277"/>
                  <a:pt x="18545" y="7277"/>
                </a:cubicBezTo>
                <a:cubicBezTo>
                  <a:pt x="18545" y="7277"/>
                  <a:pt x="18542" y="7273"/>
                  <a:pt x="18542" y="7271"/>
                </a:cubicBezTo>
                <a:cubicBezTo>
                  <a:pt x="18542" y="7270"/>
                  <a:pt x="18538" y="7261"/>
                  <a:pt x="18538" y="7261"/>
                </a:cubicBezTo>
                <a:cubicBezTo>
                  <a:pt x="18538" y="7250"/>
                  <a:pt x="18538" y="7250"/>
                  <a:pt x="18538" y="7250"/>
                </a:cubicBezTo>
                <a:cubicBezTo>
                  <a:pt x="18539" y="7236"/>
                  <a:pt x="18539" y="7236"/>
                  <a:pt x="18539" y="7236"/>
                </a:cubicBezTo>
                <a:cubicBezTo>
                  <a:pt x="18539" y="7236"/>
                  <a:pt x="18539" y="7224"/>
                  <a:pt x="18539" y="7223"/>
                </a:cubicBezTo>
                <a:cubicBezTo>
                  <a:pt x="18539" y="7222"/>
                  <a:pt x="18534" y="7211"/>
                  <a:pt x="18534" y="7211"/>
                </a:cubicBezTo>
                <a:cubicBezTo>
                  <a:pt x="18533" y="7199"/>
                  <a:pt x="18533" y="7199"/>
                  <a:pt x="18533" y="7199"/>
                </a:cubicBezTo>
                <a:cubicBezTo>
                  <a:pt x="18533" y="7199"/>
                  <a:pt x="18533" y="7188"/>
                  <a:pt x="18534" y="7187"/>
                </a:cubicBezTo>
                <a:cubicBezTo>
                  <a:pt x="18534" y="7186"/>
                  <a:pt x="18531" y="7178"/>
                  <a:pt x="18530" y="7177"/>
                </a:cubicBezTo>
                <a:cubicBezTo>
                  <a:pt x="18530" y="7176"/>
                  <a:pt x="18519" y="7167"/>
                  <a:pt x="18519" y="7167"/>
                </a:cubicBezTo>
                <a:cubicBezTo>
                  <a:pt x="18513" y="7160"/>
                  <a:pt x="18513" y="7160"/>
                  <a:pt x="18513" y="7160"/>
                </a:cubicBezTo>
                <a:cubicBezTo>
                  <a:pt x="18507" y="7151"/>
                  <a:pt x="18507" y="7151"/>
                  <a:pt x="18507" y="7151"/>
                </a:cubicBezTo>
                <a:cubicBezTo>
                  <a:pt x="18508" y="7143"/>
                  <a:pt x="18508" y="7143"/>
                  <a:pt x="18508" y="7143"/>
                </a:cubicBezTo>
                <a:cubicBezTo>
                  <a:pt x="18512" y="7139"/>
                  <a:pt x="18512" y="7139"/>
                  <a:pt x="18512" y="7139"/>
                </a:cubicBezTo>
                <a:cubicBezTo>
                  <a:pt x="18517" y="7139"/>
                  <a:pt x="18517" y="7139"/>
                  <a:pt x="18517" y="7139"/>
                </a:cubicBezTo>
                <a:cubicBezTo>
                  <a:pt x="18522" y="7133"/>
                  <a:pt x="18522" y="7133"/>
                  <a:pt x="18522" y="7133"/>
                </a:cubicBezTo>
                <a:cubicBezTo>
                  <a:pt x="18517" y="7119"/>
                  <a:pt x="18517" y="7119"/>
                  <a:pt x="18517" y="7119"/>
                </a:cubicBezTo>
                <a:cubicBezTo>
                  <a:pt x="18509" y="7113"/>
                  <a:pt x="18509" y="7113"/>
                  <a:pt x="18509" y="7113"/>
                </a:cubicBezTo>
                <a:cubicBezTo>
                  <a:pt x="18503" y="7110"/>
                  <a:pt x="18503" y="7110"/>
                  <a:pt x="18503" y="7110"/>
                </a:cubicBezTo>
                <a:cubicBezTo>
                  <a:pt x="18497" y="7111"/>
                  <a:pt x="18497" y="7111"/>
                  <a:pt x="18497" y="7111"/>
                </a:cubicBezTo>
                <a:cubicBezTo>
                  <a:pt x="18490" y="7109"/>
                  <a:pt x="18490" y="7109"/>
                  <a:pt x="18490" y="7109"/>
                </a:cubicBezTo>
                <a:cubicBezTo>
                  <a:pt x="18486" y="7103"/>
                  <a:pt x="18486" y="7103"/>
                  <a:pt x="18486" y="7103"/>
                </a:cubicBezTo>
                <a:cubicBezTo>
                  <a:pt x="18477" y="7096"/>
                  <a:pt x="18477" y="7096"/>
                  <a:pt x="18477" y="7096"/>
                </a:cubicBezTo>
                <a:cubicBezTo>
                  <a:pt x="18471" y="7094"/>
                  <a:pt x="18471" y="7094"/>
                  <a:pt x="18471" y="7094"/>
                </a:cubicBezTo>
                <a:cubicBezTo>
                  <a:pt x="18469" y="7087"/>
                  <a:pt x="18469" y="7087"/>
                  <a:pt x="18469" y="7087"/>
                </a:cubicBezTo>
                <a:cubicBezTo>
                  <a:pt x="18462" y="7083"/>
                  <a:pt x="18462" y="7083"/>
                  <a:pt x="18462" y="7083"/>
                </a:cubicBezTo>
                <a:cubicBezTo>
                  <a:pt x="18458" y="7086"/>
                  <a:pt x="18458" y="7086"/>
                  <a:pt x="18458" y="7086"/>
                </a:cubicBezTo>
                <a:cubicBezTo>
                  <a:pt x="18451" y="7085"/>
                  <a:pt x="18451" y="7085"/>
                  <a:pt x="18451" y="7085"/>
                </a:cubicBezTo>
                <a:cubicBezTo>
                  <a:pt x="18450" y="7076"/>
                  <a:pt x="18450" y="7076"/>
                  <a:pt x="18450" y="7076"/>
                </a:cubicBezTo>
                <a:cubicBezTo>
                  <a:pt x="18450" y="7065"/>
                  <a:pt x="18450" y="7065"/>
                  <a:pt x="18450" y="7065"/>
                </a:cubicBezTo>
                <a:cubicBezTo>
                  <a:pt x="18445" y="7059"/>
                  <a:pt x="18445" y="7059"/>
                  <a:pt x="18445" y="7059"/>
                </a:cubicBezTo>
                <a:cubicBezTo>
                  <a:pt x="18439" y="7059"/>
                  <a:pt x="18439" y="7059"/>
                  <a:pt x="18439" y="7059"/>
                </a:cubicBezTo>
                <a:cubicBezTo>
                  <a:pt x="18431" y="7059"/>
                  <a:pt x="18431" y="7059"/>
                  <a:pt x="18431" y="7059"/>
                </a:cubicBezTo>
                <a:cubicBezTo>
                  <a:pt x="18425" y="7055"/>
                  <a:pt x="18425" y="7055"/>
                  <a:pt x="18425" y="7055"/>
                </a:cubicBezTo>
                <a:cubicBezTo>
                  <a:pt x="18420" y="7049"/>
                  <a:pt x="18420" y="7049"/>
                  <a:pt x="18420" y="7049"/>
                </a:cubicBezTo>
                <a:cubicBezTo>
                  <a:pt x="18411" y="7047"/>
                  <a:pt x="18411" y="7047"/>
                  <a:pt x="18411" y="7047"/>
                </a:cubicBezTo>
                <a:cubicBezTo>
                  <a:pt x="18399" y="7045"/>
                  <a:pt x="18399" y="7045"/>
                  <a:pt x="18399" y="7045"/>
                </a:cubicBezTo>
                <a:cubicBezTo>
                  <a:pt x="18391" y="7037"/>
                  <a:pt x="18391" y="7037"/>
                  <a:pt x="18391" y="7037"/>
                </a:cubicBezTo>
                <a:cubicBezTo>
                  <a:pt x="18381" y="7022"/>
                  <a:pt x="18381" y="7022"/>
                  <a:pt x="18381" y="7022"/>
                </a:cubicBezTo>
                <a:cubicBezTo>
                  <a:pt x="18382" y="7011"/>
                  <a:pt x="18382" y="7011"/>
                  <a:pt x="18382" y="7011"/>
                </a:cubicBezTo>
                <a:cubicBezTo>
                  <a:pt x="18387" y="7005"/>
                  <a:pt x="18387" y="7005"/>
                  <a:pt x="18387" y="7005"/>
                </a:cubicBezTo>
                <a:cubicBezTo>
                  <a:pt x="18389" y="6997"/>
                  <a:pt x="18389" y="6997"/>
                  <a:pt x="18389" y="6997"/>
                </a:cubicBezTo>
                <a:cubicBezTo>
                  <a:pt x="18384" y="6989"/>
                  <a:pt x="18384" y="6989"/>
                  <a:pt x="18384" y="6989"/>
                </a:cubicBezTo>
                <a:cubicBezTo>
                  <a:pt x="18384" y="6981"/>
                  <a:pt x="18384" y="6981"/>
                  <a:pt x="18384" y="6981"/>
                </a:cubicBezTo>
                <a:cubicBezTo>
                  <a:pt x="18380" y="6975"/>
                  <a:pt x="18380" y="6975"/>
                  <a:pt x="18380" y="6975"/>
                </a:cubicBezTo>
                <a:cubicBezTo>
                  <a:pt x="18375" y="6973"/>
                  <a:pt x="18375" y="6973"/>
                  <a:pt x="18375" y="6973"/>
                </a:cubicBezTo>
                <a:cubicBezTo>
                  <a:pt x="18374" y="6965"/>
                  <a:pt x="18374" y="6965"/>
                  <a:pt x="18374" y="6965"/>
                </a:cubicBezTo>
                <a:cubicBezTo>
                  <a:pt x="18377" y="6956"/>
                  <a:pt x="18377" y="6956"/>
                  <a:pt x="18377" y="6956"/>
                </a:cubicBezTo>
                <a:cubicBezTo>
                  <a:pt x="18381" y="6950"/>
                  <a:pt x="18381" y="6950"/>
                  <a:pt x="18381" y="6950"/>
                </a:cubicBezTo>
                <a:cubicBezTo>
                  <a:pt x="18384" y="6940"/>
                  <a:pt x="18384" y="6940"/>
                  <a:pt x="18384" y="6940"/>
                </a:cubicBezTo>
                <a:cubicBezTo>
                  <a:pt x="18386" y="6925"/>
                  <a:pt x="18386" y="6925"/>
                  <a:pt x="18386" y="6925"/>
                </a:cubicBezTo>
                <a:cubicBezTo>
                  <a:pt x="18384" y="6910"/>
                  <a:pt x="18384" y="6910"/>
                  <a:pt x="18384" y="6910"/>
                </a:cubicBezTo>
                <a:cubicBezTo>
                  <a:pt x="18379" y="6890"/>
                  <a:pt x="18379" y="6890"/>
                  <a:pt x="18379" y="6890"/>
                </a:cubicBezTo>
                <a:cubicBezTo>
                  <a:pt x="18373" y="6872"/>
                  <a:pt x="18373" y="6872"/>
                  <a:pt x="18373" y="6872"/>
                </a:cubicBezTo>
                <a:cubicBezTo>
                  <a:pt x="18365" y="6861"/>
                  <a:pt x="18365" y="6861"/>
                  <a:pt x="18365" y="6861"/>
                </a:cubicBezTo>
                <a:cubicBezTo>
                  <a:pt x="18360" y="6846"/>
                  <a:pt x="18360" y="6846"/>
                  <a:pt x="18360" y="6846"/>
                </a:cubicBezTo>
                <a:cubicBezTo>
                  <a:pt x="18361" y="6836"/>
                  <a:pt x="18361" y="6836"/>
                  <a:pt x="18361" y="6836"/>
                </a:cubicBezTo>
                <a:cubicBezTo>
                  <a:pt x="18365" y="6827"/>
                  <a:pt x="18365" y="6827"/>
                  <a:pt x="18365" y="6827"/>
                </a:cubicBezTo>
                <a:cubicBezTo>
                  <a:pt x="18365" y="6808"/>
                  <a:pt x="18365" y="6808"/>
                  <a:pt x="18365" y="6808"/>
                </a:cubicBezTo>
                <a:cubicBezTo>
                  <a:pt x="18363" y="6788"/>
                  <a:pt x="18363" y="6788"/>
                  <a:pt x="18363" y="6788"/>
                </a:cubicBezTo>
                <a:cubicBezTo>
                  <a:pt x="18364" y="6769"/>
                  <a:pt x="18364" y="6769"/>
                  <a:pt x="18364" y="6769"/>
                </a:cubicBezTo>
                <a:cubicBezTo>
                  <a:pt x="18367" y="6759"/>
                  <a:pt x="18367" y="6759"/>
                  <a:pt x="18367" y="6759"/>
                </a:cubicBezTo>
                <a:cubicBezTo>
                  <a:pt x="18370" y="6742"/>
                  <a:pt x="18370" y="6742"/>
                  <a:pt x="18370" y="6742"/>
                </a:cubicBezTo>
                <a:cubicBezTo>
                  <a:pt x="18362" y="6729"/>
                  <a:pt x="18362" y="6729"/>
                  <a:pt x="18362" y="6729"/>
                </a:cubicBezTo>
                <a:cubicBezTo>
                  <a:pt x="18348" y="6718"/>
                  <a:pt x="18348" y="6718"/>
                  <a:pt x="18348" y="6718"/>
                </a:cubicBezTo>
                <a:cubicBezTo>
                  <a:pt x="18335" y="6709"/>
                  <a:pt x="18335" y="6709"/>
                  <a:pt x="18335" y="6709"/>
                </a:cubicBezTo>
                <a:cubicBezTo>
                  <a:pt x="18331" y="6697"/>
                  <a:pt x="18331" y="6697"/>
                  <a:pt x="18331" y="6697"/>
                </a:cubicBezTo>
                <a:cubicBezTo>
                  <a:pt x="18331" y="6689"/>
                  <a:pt x="18331" y="6689"/>
                  <a:pt x="18331" y="6689"/>
                </a:cubicBezTo>
                <a:cubicBezTo>
                  <a:pt x="18327" y="6682"/>
                  <a:pt x="18327" y="6682"/>
                  <a:pt x="18327" y="6682"/>
                </a:cubicBezTo>
                <a:cubicBezTo>
                  <a:pt x="18320" y="6683"/>
                  <a:pt x="18320" y="6683"/>
                  <a:pt x="18320" y="6683"/>
                </a:cubicBezTo>
                <a:cubicBezTo>
                  <a:pt x="18312" y="6689"/>
                  <a:pt x="18312" y="6689"/>
                  <a:pt x="18312" y="6689"/>
                </a:cubicBezTo>
                <a:cubicBezTo>
                  <a:pt x="18305" y="6691"/>
                  <a:pt x="18305" y="6691"/>
                  <a:pt x="18305" y="6691"/>
                </a:cubicBezTo>
                <a:cubicBezTo>
                  <a:pt x="18297" y="6700"/>
                  <a:pt x="18297" y="6700"/>
                  <a:pt x="18297" y="6700"/>
                </a:cubicBezTo>
                <a:cubicBezTo>
                  <a:pt x="18289" y="6705"/>
                  <a:pt x="18289" y="6705"/>
                  <a:pt x="18289" y="6705"/>
                </a:cubicBezTo>
                <a:cubicBezTo>
                  <a:pt x="18282" y="6702"/>
                  <a:pt x="18282" y="6702"/>
                  <a:pt x="18282" y="6702"/>
                </a:cubicBezTo>
                <a:cubicBezTo>
                  <a:pt x="18279" y="6690"/>
                  <a:pt x="18279" y="6690"/>
                  <a:pt x="18279" y="6690"/>
                </a:cubicBezTo>
                <a:cubicBezTo>
                  <a:pt x="18280" y="6680"/>
                  <a:pt x="18280" y="6680"/>
                  <a:pt x="18280" y="6680"/>
                </a:cubicBezTo>
                <a:cubicBezTo>
                  <a:pt x="18273" y="6667"/>
                  <a:pt x="18273" y="6667"/>
                  <a:pt x="18273" y="6667"/>
                </a:cubicBezTo>
                <a:cubicBezTo>
                  <a:pt x="18271" y="6655"/>
                  <a:pt x="18271" y="6655"/>
                  <a:pt x="18271" y="6655"/>
                </a:cubicBezTo>
                <a:cubicBezTo>
                  <a:pt x="18273" y="6641"/>
                  <a:pt x="18273" y="6641"/>
                  <a:pt x="18273" y="6641"/>
                </a:cubicBezTo>
                <a:cubicBezTo>
                  <a:pt x="18276" y="6634"/>
                  <a:pt x="18276" y="6634"/>
                  <a:pt x="18276" y="6634"/>
                </a:cubicBezTo>
                <a:cubicBezTo>
                  <a:pt x="18277" y="6621"/>
                  <a:pt x="18277" y="6621"/>
                  <a:pt x="18277" y="6621"/>
                </a:cubicBezTo>
                <a:cubicBezTo>
                  <a:pt x="18275" y="6609"/>
                  <a:pt x="18275" y="6609"/>
                  <a:pt x="18275" y="6609"/>
                </a:cubicBezTo>
                <a:cubicBezTo>
                  <a:pt x="18277" y="6593"/>
                  <a:pt x="18277" y="6593"/>
                  <a:pt x="18277" y="6593"/>
                </a:cubicBezTo>
                <a:cubicBezTo>
                  <a:pt x="18274" y="6587"/>
                  <a:pt x="18274" y="6587"/>
                  <a:pt x="18274" y="6587"/>
                </a:cubicBezTo>
                <a:cubicBezTo>
                  <a:pt x="18270" y="6578"/>
                  <a:pt x="18270" y="6578"/>
                  <a:pt x="18270" y="6578"/>
                </a:cubicBezTo>
                <a:cubicBezTo>
                  <a:pt x="18270" y="6567"/>
                  <a:pt x="18270" y="6567"/>
                  <a:pt x="18270" y="6567"/>
                </a:cubicBezTo>
                <a:cubicBezTo>
                  <a:pt x="18265" y="6562"/>
                  <a:pt x="18265" y="6562"/>
                  <a:pt x="18265" y="6562"/>
                </a:cubicBezTo>
                <a:cubicBezTo>
                  <a:pt x="18264" y="6553"/>
                  <a:pt x="18264" y="6553"/>
                  <a:pt x="18264" y="6553"/>
                </a:cubicBezTo>
                <a:cubicBezTo>
                  <a:pt x="18259" y="6549"/>
                  <a:pt x="18259" y="6549"/>
                  <a:pt x="18259" y="6549"/>
                </a:cubicBezTo>
                <a:cubicBezTo>
                  <a:pt x="18254" y="6542"/>
                  <a:pt x="18254" y="6542"/>
                  <a:pt x="18254" y="6542"/>
                </a:cubicBezTo>
                <a:cubicBezTo>
                  <a:pt x="18258" y="6531"/>
                  <a:pt x="18258" y="6531"/>
                  <a:pt x="18258" y="6531"/>
                </a:cubicBezTo>
                <a:cubicBezTo>
                  <a:pt x="18264" y="6522"/>
                  <a:pt x="18264" y="6522"/>
                  <a:pt x="18264" y="6522"/>
                </a:cubicBezTo>
                <a:cubicBezTo>
                  <a:pt x="18260" y="6516"/>
                  <a:pt x="18260" y="6516"/>
                  <a:pt x="18260" y="6516"/>
                </a:cubicBezTo>
                <a:cubicBezTo>
                  <a:pt x="18253" y="6512"/>
                  <a:pt x="18253" y="6512"/>
                  <a:pt x="18253" y="6512"/>
                </a:cubicBezTo>
                <a:cubicBezTo>
                  <a:pt x="18255" y="6502"/>
                  <a:pt x="18255" y="6502"/>
                  <a:pt x="18255" y="6502"/>
                </a:cubicBezTo>
                <a:cubicBezTo>
                  <a:pt x="18254" y="6491"/>
                  <a:pt x="18254" y="6491"/>
                  <a:pt x="18254" y="6491"/>
                </a:cubicBezTo>
                <a:cubicBezTo>
                  <a:pt x="18254" y="6472"/>
                  <a:pt x="18254" y="6472"/>
                  <a:pt x="18254" y="6472"/>
                </a:cubicBezTo>
                <a:cubicBezTo>
                  <a:pt x="18254" y="6454"/>
                  <a:pt x="18254" y="6454"/>
                  <a:pt x="18254" y="6454"/>
                </a:cubicBezTo>
                <a:cubicBezTo>
                  <a:pt x="18238" y="6448"/>
                  <a:pt x="18238" y="6448"/>
                  <a:pt x="18238" y="6448"/>
                </a:cubicBezTo>
                <a:cubicBezTo>
                  <a:pt x="18238" y="6439"/>
                  <a:pt x="18238" y="6439"/>
                  <a:pt x="18238" y="6439"/>
                </a:cubicBezTo>
                <a:cubicBezTo>
                  <a:pt x="18223" y="6435"/>
                  <a:pt x="18223" y="6435"/>
                  <a:pt x="18223" y="6435"/>
                </a:cubicBezTo>
                <a:cubicBezTo>
                  <a:pt x="18218" y="6439"/>
                  <a:pt x="18218" y="6439"/>
                  <a:pt x="18218" y="6439"/>
                </a:cubicBezTo>
                <a:cubicBezTo>
                  <a:pt x="18215" y="6446"/>
                  <a:pt x="18215" y="6446"/>
                  <a:pt x="18215" y="6446"/>
                </a:cubicBezTo>
                <a:cubicBezTo>
                  <a:pt x="18208" y="6447"/>
                  <a:pt x="18208" y="6447"/>
                  <a:pt x="18208" y="6447"/>
                </a:cubicBezTo>
                <a:cubicBezTo>
                  <a:pt x="18204" y="6455"/>
                  <a:pt x="18204" y="6455"/>
                  <a:pt x="18204" y="6455"/>
                </a:cubicBezTo>
                <a:cubicBezTo>
                  <a:pt x="18204" y="6467"/>
                  <a:pt x="18204" y="6467"/>
                  <a:pt x="18204" y="6467"/>
                </a:cubicBezTo>
                <a:cubicBezTo>
                  <a:pt x="18202" y="6478"/>
                  <a:pt x="18202" y="6478"/>
                  <a:pt x="18202" y="6478"/>
                </a:cubicBezTo>
                <a:cubicBezTo>
                  <a:pt x="18194" y="6495"/>
                  <a:pt x="18194" y="6495"/>
                  <a:pt x="18194" y="6495"/>
                </a:cubicBezTo>
                <a:cubicBezTo>
                  <a:pt x="18186" y="6509"/>
                  <a:pt x="18186" y="6509"/>
                  <a:pt x="18186" y="6509"/>
                </a:cubicBezTo>
                <a:cubicBezTo>
                  <a:pt x="18185" y="6520"/>
                  <a:pt x="18185" y="6520"/>
                  <a:pt x="18185" y="6520"/>
                </a:cubicBezTo>
                <a:cubicBezTo>
                  <a:pt x="18181" y="6528"/>
                  <a:pt x="18181" y="6528"/>
                  <a:pt x="18181" y="6528"/>
                </a:cubicBezTo>
                <a:cubicBezTo>
                  <a:pt x="18173" y="6531"/>
                  <a:pt x="18173" y="6531"/>
                  <a:pt x="18173" y="6531"/>
                </a:cubicBezTo>
                <a:cubicBezTo>
                  <a:pt x="18168" y="6542"/>
                  <a:pt x="18168" y="6542"/>
                  <a:pt x="18168" y="6542"/>
                </a:cubicBezTo>
                <a:cubicBezTo>
                  <a:pt x="18164" y="6553"/>
                  <a:pt x="18164" y="6553"/>
                  <a:pt x="18164" y="6553"/>
                </a:cubicBezTo>
                <a:cubicBezTo>
                  <a:pt x="18162" y="6562"/>
                  <a:pt x="18162" y="6562"/>
                  <a:pt x="18162" y="6562"/>
                </a:cubicBezTo>
                <a:cubicBezTo>
                  <a:pt x="18164" y="6568"/>
                  <a:pt x="18164" y="6568"/>
                  <a:pt x="18164" y="6568"/>
                </a:cubicBezTo>
                <a:cubicBezTo>
                  <a:pt x="18170" y="6570"/>
                  <a:pt x="18170" y="6570"/>
                  <a:pt x="18170" y="6570"/>
                </a:cubicBezTo>
                <a:cubicBezTo>
                  <a:pt x="18171" y="6575"/>
                  <a:pt x="18171" y="6575"/>
                  <a:pt x="18171" y="6575"/>
                </a:cubicBezTo>
                <a:cubicBezTo>
                  <a:pt x="18166" y="6584"/>
                  <a:pt x="18166" y="6584"/>
                  <a:pt x="18166" y="6584"/>
                </a:cubicBezTo>
                <a:cubicBezTo>
                  <a:pt x="18157" y="6588"/>
                  <a:pt x="18157" y="6588"/>
                  <a:pt x="18157" y="6588"/>
                </a:cubicBezTo>
                <a:cubicBezTo>
                  <a:pt x="18151" y="6597"/>
                  <a:pt x="18151" y="6597"/>
                  <a:pt x="18151" y="6597"/>
                </a:cubicBezTo>
                <a:cubicBezTo>
                  <a:pt x="18148" y="6609"/>
                  <a:pt x="18148" y="6609"/>
                  <a:pt x="18148" y="6609"/>
                </a:cubicBezTo>
                <a:cubicBezTo>
                  <a:pt x="18153" y="6617"/>
                  <a:pt x="18153" y="6617"/>
                  <a:pt x="18153" y="6617"/>
                </a:cubicBezTo>
                <a:cubicBezTo>
                  <a:pt x="18151" y="6627"/>
                  <a:pt x="18151" y="6627"/>
                  <a:pt x="18151" y="6627"/>
                </a:cubicBezTo>
                <a:cubicBezTo>
                  <a:pt x="18144" y="6634"/>
                  <a:pt x="18144" y="6634"/>
                  <a:pt x="18144" y="6634"/>
                </a:cubicBezTo>
                <a:cubicBezTo>
                  <a:pt x="18137" y="6654"/>
                  <a:pt x="18137" y="6654"/>
                  <a:pt x="18137" y="6654"/>
                </a:cubicBezTo>
                <a:cubicBezTo>
                  <a:pt x="18142" y="6675"/>
                  <a:pt x="18142" y="6675"/>
                  <a:pt x="18142" y="6675"/>
                </a:cubicBezTo>
                <a:cubicBezTo>
                  <a:pt x="18139" y="6688"/>
                  <a:pt x="18139" y="6688"/>
                  <a:pt x="18139" y="6688"/>
                </a:cubicBezTo>
                <a:cubicBezTo>
                  <a:pt x="18133" y="6700"/>
                  <a:pt x="18133" y="6700"/>
                  <a:pt x="18133" y="6700"/>
                </a:cubicBezTo>
                <a:cubicBezTo>
                  <a:pt x="18133" y="6715"/>
                  <a:pt x="18133" y="6715"/>
                  <a:pt x="18133" y="6715"/>
                </a:cubicBezTo>
                <a:cubicBezTo>
                  <a:pt x="18136" y="6727"/>
                  <a:pt x="18136" y="6727"/>
                  <a:pt x="18136" y="6727"/>
                </a:cubicBezTo>
                <a:cubicBezTo>
                  <a:pt x="18138" y="6743"/>
                  <a:pt x="18138" y="6743"/>
                  <a:pt x="18138" y="6743"/>
                </a:cubicBezTo>
                <a:cubicBezTo>
                  <a:pt x="18132" y="6752"/>
                  <a:pt x="18132" y="6752"/>
                  <a:pt x="18132" y="6752"/>
                </a:cubicBezTo>
                <a:cubicBezTo>
                  <a:pt x="18124" y="6764"/>
                  <a:pt x="18124" y="6764"/>
                  <a:pt x="18124" y="6764"/>
                </a:cubicBezTo>
                <a:cubicBezTo>
                  <a:pt x="18119" y="6786"/>
                  <a:pt x="18119" y="6786"/>
                  <a:pt x="18119" y="6786"/>
                </a:cubicBezTo>
                <a:cubicBezTo>
                  <a:pt x="18113" y="6807"/>
                  <a:pt x="18113" y="6807"/>
                  <a:pt x="18113" y="6807"/>
                </a:cubicBezTo>
                <a:cubicBezTo>
                  <a:pt x="18106" y="6828"/>
                  <a:pt x="18106" y="6828"/>
                  <a:pt x="18106" y="6828"/>
                </a:cubicBezTo>
                <a:cubicBezTo>
                  <a:pt x="18095" y="6848"/>
                  <a:pt x="18095" y="6848"/>
                  <a:pt x="18095" y="6848"/>
                </a:cubicBezTo>
                <a:cubicBezTo>
                  <a:pt x="18087" y="6862"/>
                  <a:pt x="18087" y="6862"/>
                  <a:pt x="18087" y="6862"/>
                </a:cubicBezTo>
                <a:cubicBezTo>
                  <a:pt x="18070" y="6883"/>
                  <a:pt x="18070" y="6883"/>
                  <a:pt x="18070" y="6883"/>
                </a:cubicBezTo>
                <a:cubicBezTo>
                  <a:pt x="18065" y="6898"/>
                  <a:pt x="18065" y="6898"/>
                  <a:pt x="18065" y="6898"/>
                </a:cubicBezTo>
                <a:cubicBezTo>
                  <a:pt x="18059" y="6910"/>
                  <a:pt x="18059" y="6910"/>
                  <a:pt x="18059" y="6910"/>
                </a:cubicBezTo>
                <a:cubicBezTo>
                  <a:pt x="18049" y="6925"/>
                  <a:pt x="18049" y="6925"/>
                  <a:pt x="18049" y="6925"/>
                </a:cubicBezTo>
                <a:cubicBezTo>
                  <a:pt x="18028" y="6934"/>
                  <a:pt x="18028" y="6934"/>
                  <a:pt x="18028" y="6934"/>
                </a:cubicBezTo>
                <a:cubicBezTo>
                  <a:pt x="18009" y="6936"/>
                  <a:pt x="18009" y="6936"/>
                  <a:pt x="18009" y="6936"/>
                </a:cubicBezTo>
                <a:cubicBezTo>
                  <a:pt x="17995" y="6933"/>
                  <a:pt x="17995" y="6933"/>
                  <a:pt x="17995" y="6933"/>
                </a:cubicBezTo>
                <a:cubicBezTo>
                  <a:pt x="17973" y="6922"/>
                  <a:pt x="17973" y="6922"/>
                  <a:pt x="17973" y="6922"/>
                </a:cubicBezTo>
                <a:cubicBezTo>
                  <a:pt x="17959" y="6911"/>
                  <a:pt x="17959" y="6911"/>
                  <a:pt x="17959" y="6911"/>
                </a:cubicBezTo>
                <a:cubicBezTo>
                  <a:pt x="17954" y="6903"/>
                  <a:pt x="17954" y="6903"/>
                  <a:pt x="17954" y="6903"/>
                </a:cubicBezTo>
                <a:cubicBezTo>
                  <a:pt x="17954" y="6890"/>
                  <a:pt x="17954" y="6890"/>
                  <a:pt x="17954" y="6890"/>
                </a:cubicBezTo>
                <a:cubicBezTo>
                  <a:pt x="17950" y="6883"/>
                  <a:pt x="17950" y="6883"/>
                  <a:pt x="17950" y="6883"/>
                </a:cubicBezTo>
                <a:cubicBezTo>
                  <a:pt x="17943" y="6879"/>
                  <a:pt x="17943" y="6879"/>
                  <a:pt x="17943" y="6879"/>
                </a:cubicBezTo>
                <a:cubicBezTo>
                  <a:pt x="17934" y="6875"/>
                  <a:pt x="17934" y="6875"/>
                  <a:pt x="17934" y="6875"/>
                </a:cubicBezTo>
                <a:cubicBezTo>
                  <a:pt x="17922" y="6870"/>
                  <a:pt x="17922" y="6870"/>
                  <a:pt x="17922" y="6870"/>
                </a:cubicBezTo>
                <a:cubicBezTo>
                  <a:pt x="17905" y="6869"/>
                  <a:pt x="17905" y="6869"/>
                  <a:pt x="17905" y="6869"/>
                </a:cubicBezTo>
                <a:cubicBezTo>
                  <a:pt x="17895" y="6863"/>
                  <a:pt x="17895" y="6863"/>
                  <a:pt x="17895" y="6863"/>
                </a:cubicBezTo>
                <a:cubicBezTo>
                  <a:pt x="17887" y="6855"/>
                  <a:pt x="17887" y="6855"/>
                  <a:pt x="17887" y="6855"/>
                </a:cubicBezTo>
                <a:cubicBezTo>
                  <a:pt x="17881" y="6844"/>
                  <a:pt x="17881" y="6844"/>
                  <a:pt x="17881" y="6844"/>
                </a:cubicBezTo>
                <a:cubicBezTo>
                  <a:pt x="17873" y="6832"/>
                  <a:pt x="17873" y="6832"/>
                  <a:pt x="17873" y="6832"/>
                </a:cubicBezTo>
                <a:cubicBezTo>
                  <a:pt x="17865" y="6829"/>
                  <a:pt x="17865" y="6829"/>
                  <a:pt x="17865" y="6829"/>
                </a:cubicBezTo>
                <a:cubicBezTo>
                  <a:pt x="17854" y="6824"/>
                  <a:pt x="17854" y="6824"/>
                  <a:pt x="17854" y="6824"/>
                </a:cubicBezTo>
                <a:cubicBezTo>
                  <a:pt x="17844" y="6816"/>
                  <a:pt x="17844" y="6816"/>
                  <a:pt x="17844" y="6816"/>
                </a:cubicBezTo>
                <a:cubicBezTo>
                  <a:pt x="17836" y="6811"/>
                  <a:pt x="17836" y="6811"/>
                  <a:pt x="17836" y="6811"/>
                </a:cubicBezTo>
                <a:cubicBezTo>
                  <a:pt x="17827" y="6808"/>
                  <a:pt x="17827" y="6808"/>
                  <a:pt x="17827" y="6808"/>
                </a:cubicBezTo>
                <a:cubicBezTo>
                  <a:pt x="17815" y="6805"/>
                  <a:pt x="17815" y="6805"/>
                  <a:pt x="17815" y="6805"/>
                </a:cubicBezTo>
                <a:cubicBezTo>
                  <a:pt x="17811" y="6800"/>
                  <a:pt x="17811" y="6800"/>
                  <a:pt x="17811" y="6800"/>
                </a:cubicBezTo>
                <a:cubicBezTo>
                  <a:pt x="17800" y="6791"/>
                  <a:pt x="17800" y="6791"/>
                  <a:pt x="17800" y="6791"/>
                </a:cubicBezTo>
                <a:cubicBezTo>
                  <a:pt x="17793" y="6786"/>
                  <a:pt x="17793" y="6786"/>
                  <a:pt x="17793" y="6786"/>
                </a:cubicBezTo>
                <a:cubicBezTo>
                  <a:pt x="17791" y="6776"/>
                  <a:pt x="17791" y="6776"/>
                  <a:pt x="17791" y="6776"/>
                </a:cubicBezTo>
                <a:cubicBezTo>
                  <a:pt x="17779" y="6766"/>
                  <a:pt x="17779" y="6766"/>
                  <a:pt x="17779" y="6766"/>
                </a:cubicBezTo>
                <a:cubicBezTo>
                  <a:pt x="17765" y="6757"/>
                  <a:pt x="17765" y="6757"/>
                  <a:pt x="17765" y="6757"/>
                </a:cubicBezTo>
                <a:cubicBezTo>
                  <a:pt x="17754" y="6748"/>
                  <a:pt x="17754" y="6748"/>
                  <a:pt x="17754" y="6748"/>
                </a:cubicBezTo>
                <a:cubicBezTo>
                  <a:pt x="17747" y="6739"/>
                  <a:pt x="17747" y="6739"/>
                  <a:pt x="17747" y="6739"/>
                </a:cubicBezTo>
                <a:cubicBezTo>
                  <a:pt x="17746" y="6728"/>
                  <a:pt x="17746" y="6728"/>
                  <a:pt x="17746" y="6728"/>
                </a:cubicBezTo>
                <a:cubicBezTo>
                  <a:pt x="17752" y="6716"/>
                  <a:pt x="17752" y="6716"/>
                  <a:pt x="17752" y="6716"/>
                </a:cubicBezTo>
                <a:cubicBezTo>
                  <a:pt x="17761" y="6701"/>
                  <a:pt x="17761" y="6701"/>
                  <a:pt x="17761" y="6701"/>
                </a:cubicBezTo>
                <a:cubicBezTo>
                  <a:pt x="17776" y="6691"/>
                  <a:pt x="17776" y="6691"/>
                  <a:pt x="17776" y="6691"/>
                </a:cubicBezTo>
                <a:cubicBezTo>
                  <a:pt x="17780" y="6681"/>
                  <a:pt x="17780" y="6681"/>
                  <a:pt x="17780" y="6681"/>
                </a:cubicBezTo>
                <a:cubicBezTo>
                  <a:pt x="17780" y="6681"/>
                  <a:pt x="17782" y="6674"/>
                  <a:pt x="17784" y="6672"/>
                </a:cubicBezTo>
                <a:cubicBezTo>
                  <a:pt x="17786" y="6669"/>
                  <a:pt x="17792" y="6655"/>
                  <a:pt x="17792" y="6655"/>
                </a:cubicBezTo>
                <a:cubicBezTo>
                  <a:pt x="17786" y="6643"/>
                  <a:pt x="17786" y="6643"/>
                  <a:pt x="17786" y="6643"/>
                </a:cubicBezTo>
                <a:cubicBezTo>
                  <a:pt x="17784" y="6629"/>
                  <a:pt x="17784" y="6629"/>
                  <a:pt x="17784" y="6629"/>
                </a:cubicBezTo>
                <a:cubicBezTo>
                  <a:pt x="17795" y="6611"/>
                  <a:pt x="17795" y="6611"/>
                  <a:pt x="17795" y="6611"/>
                </a:cubicBezTo>
                <a:cubicBezTo>
                  <a:pt x="17810" y="6607"/>
                  <a:pt x="17810" y="6607"/>
                  <a:pt x="17810" y="6607"/>
                </a:cubicBezTo>
                <a:cubicBezTo>
                  <a:pt x="17820" y="6610"/>
                  <a:pt x="17820" y="6610"/>
                  <a:pt x="17820" y="6610"/>
                </a:cubicBezTo>
                <a:cubicBezTo>
                  <a:pt x="17830" y="6608"/>
                  <a:pt x="17830" y="6608"/>
                  <a:pt x="17830" y="6608"/>
                </a:cubicBezTo>
                <a:cubicBezTo>
                  <a:pt x="17835" y="6599"/>
                  <a:pt x="17835" y="6599"/>
                  <a:pt x="17835" y="6599"/>
                </a:cubicBezTo>
                <a:cubicBezTo>
                  <a:pt x="17835" y="6586"/>
                  <a:pt x="17835" y="6586"/>
                  <a:pt x="17835" y="6586"/>
                </a:cubicBezTo>
                <a:cubicBezTo>
                  <a:pt x="17841" y="6577"/>
                  <a:pt x="17841" y="6577"/>
                  <a:pt x="17841" y="6577"/>
                </a:cubicBezTo>
                <a:cubicBezTo>
                  <a:pt x="17852" y="6567"/>
                  <a:pt x="17852" y="6567"/>
                  <a:pt x="17852" y="6567"/>
                </a:cubicBezTo>
                <a:cubicBezTo>
                  <a:pt x="17861" y="6557"/>
                  <a:pt x="17861" y="6557"/>
                  <a:pt x="17861" y="6557"/>
                </a:cubicBezTo>
                <a:cubicBezTo>
                  <a:pt x="17868" y="6553"/>
                  <a:pt x="17868" y="6553"/>
                  <a:pt x="17868" y="6553"/>
                </a:cubicBezTo>
                <a:cubicBezTo>
                  <a:pt x="17865" y="6539"/>
                  <a:pt x="17865" y="6539"/>
                  <a:pt x="17865" y="6539"/>
                </a:cubicBezTo>
                <a:cubicBezTo>
                  <a:pt x="17854" y="6536"/>
                  <a:pt x="17854" y="6536"/>
                  <a:pt x="17854" y="6536"/>
                </a:cubicBezTo>
                <a:cubicBezTo>
                  <a:pt x="17847" y="6535"/>
                  <a:pt x="17847" y="6535"/>
                  <a:pt x="17847" y="6535"/>
                </a:cubicBezTo>
                <a:cubicBezTo>
                  <a:pt x="17846" y="6527"/>
                  <a:pt x="17846" y="6527"/>
                  <a:pt x="17846" y="6527"/>
                </a:cubicBezTo>
                <a:cubicBezTo>
                  <a:pt x="17841" y="6521"/>
                  <a:pt x="17841" y="6521"/>
                  <a:pt x="17841" y="6521"/>
                </a:cubicBezTo>
                <a:cubicBezTo>
                  <a:pt x="17834" y="6521"/>
                  <a:pt x="17834" y="6521"/>
                  <a:pt x="17834" y="6521"/>
                </a:cubicBezTo>
                <a:cubicBezTo>
                  <a:pt x="17825" y="6521"/>
                  <a:pt x="17825" y="6521"/>
                  <a:pt x="17825" y="6521"/>
                </a:cubicBezTo>
                <a:cubicBezTo>
                  <a:pt x="17818" y="6531"/>
                  <a:pt x="17818" y="6531"/>
                  <a:pt x="17818" y="6531"/>
                </a:cubicBezTo>
                <a:cubicBezTo>
                  <a:pt x="17822" y="6541"/>
                  <a:pt x="17822" y="6541"/>
                  <a:pt x="17822" y="6541"/>
                </a:cubicBezTo>
                <a:cubicBezTo>
                  <a:pt x="17828" y="6542"/>
                  <a:pt x="17828" y="6542"/>
                  <a:pt x="17828" y="6542"/>
                </a:cubicBezTo>
                <a:cubicBezTo>
                  <a:pt x="17827" y="6550"/>
                  <a:pt x="17827" y="6550"/>
                  <a:pt x="17827" y="6550"/>
                </a:cubicBezTo>
                <a:cubicBezTo>
                  <a:pt x="17819" y="6556"/>
                  <a:pt x="17819" y="6556"/>
                  <a:pt x="17819" y="6556"/>
                </a:cubicBezTo>
                <a:cubicBezTo>
                  <a:pt x="17804" y="6557"/>
                  <a:pt x="17804" y="6557"/>
                  <a:pt x="17804" y="6557"/>
                </a:cubicBezTo>
                <a:cubicBezTo>
                  <a:pt x="17802" y="6553"/>
                  <a:pt x="17802" y="6553"/>
                  <a:pt x="17802" y="6553"/>
                </a:cubicBezTo>
                <a:cubicBezTo>
                  <a:pt x="17805" y="6545"/>
                  <a:pt x="17805" y="6545"/>
                  <a:pt x="17805" y="6545"/>
                </a:cubicBezTo>
                <a:cubicBezTo>
                  <a:pt x="17801" y="6536"/>
                  <a:pt x="17801" y="6536"/>
                  <a:pt x="17801" y="6536"/>
                </a:cubicBezTo>
                <a:cubicBezTo>
                  <a:pt x="17794" y="6537"/>
                  <a:pt x="17794" y="6537"/>
                  <a:pt x="17794" y="6537"/>
                </a:cubicBezTo>
                <a:cubicBezTo>
                  <a:pt x="17791" y="6543"/>
                  <a:pt x="17791" y="6543"/>
                  <a:pt x="17791" y="6543"/>
                </a:cubicBezTo>
                <a:cubicBezTo>
                  <a:pt x="17783" y="6543"/>
                  <a:pt x="17783" y="6543"/>
                  <a:pt x="17783" y="6543"/>
                </a:cubicBezTo>
                <a:cubicBezTo>
                  <a:pt x="17783" y="6537"/>
                  <a:pt x="17783" y="6537"/>
                  <a:pt x="17783" y="6537"/>
                </a:cubicBezTo>
                <a:cubicBezTo>
                  <a:pt x="17790" y="6531"/>
                  <a:pt x="17790" y="6531"/>
                  <a:pt x="17790" y="6531"/>
                </a:cubicBezTo>
                <a:cubicBezTo>
                  <a:pt x="17790" y="6531"/>
                  <a:pt x="17794" y="6525"/>
                  <a:pt x="17794" y="6522"/>
                </a:cubicBezTo>
                <a:cubicBezTo>
                  <a:pt x="17794" y="6520"/>
                  <a:pt x="17790" y="6515"/>
                  <a:pt x="17790" y="6515"/>
                </a:cubicBezTo>
                <a:cubicBezTo>
                  <a:pt x="17783" y="6516"/>
                  <a:pt x="17783" y="6516"/>
                  <a:pt x="17783" y="6516"/>
                </a:cubicBezTo>
                <a:cubicBezTo>
                  <a:pt x="17779" y="6525"/>
                  <a:pt x="17779" y="6525"/>
                  <a:pt x="17779" y="6525"/>
                </a:cubicBezTo>
                <a:cubicBezTo>
                  <a:pt x="17774" y="6531"/>
                  <a:pt x="17774" y="6531"/>
                  <a:pt x="17774" y="6531"/>
                </a:cubicBezTo>
                <a:cubicBezTo>
                  <a:pt x="17767" y="6531"/>
                  <a:pt x="17767" y="6531"/>
                  <a:pt x="17767" y="6531"/>
                </a:cubicBezTo>
                <a:cubicBezTo>
                  <a:pt x="17760" y="6538"/>
                  <a:pt x="17760" y="6538"/>
                  <a:pt x="17760" y="6538"/>
                </a:cubicBezTo>
                <a:cubicBezTo>
                  <a:pt x="17751" y="6543"/>
                  <a:pt x="17751" y="6543"/>
                  <a:pt x="17751" y="6543"/>
                </a:cubicBezTo>
                <a:cubicBezTo>
                  <a:pt x="17735" y="6539"/>
                  <a:pt x="17735" y="6539"/>
                  <a:pt x="17735" y="6539"/>
                </a:cubicBezTo>
                <a:cubicBezTo>
                  <a:pt x="17732" y="6530"/>
                  <a:pt x="17732" y="6530"/>
                  <a:pt x="17732" y="6530"/>
                </a:cubicBezTo>
                <a:cubicBezTo>
                  <a:pt x="17728" y="6526"/>
                  <a:pt x="17728" y="6526"/>
                  <a:pt x="17728" y="6526"/>
                </a:cubicBezTo>
                <a:cubicBezTo>
                  <a:pt x="17719" y="6526"/>
                  <a:pt x="17719" y="6526"/>
                  <a:pt x="17719" y="6526"/>
                </a:cubicBezTo>
                <a:cubicBezTo>
                  <a:pt x="17710" y="6530"/>
                  <a:pt x="17710" y="6530"/>
                  <a:pt x="17710" y="6530"/>
                </a:cubicBezTo>
                <a:cubicBezTo>
                  <a:pt x="17697" y="6530"/>
                  <a:pt x="17697" y="6530"/>
                  <a:pt x="17697" y="6530"/>
                </a:cubicBezTo>
                <a:cubicBezTo>
                  <a:pt x="17686" y="6518"/>
                  <a:pt x="17686" y="6518"/>
                  <a:pt x="17686" y="6518"/>
                </a:cubicBezTo>
                <a:cubicBezTo>
                  <a:pt x="17676" y="6517"/>
                  <a:pt x="17676" y="6517"/>
                  <a:pt x="17676" y="6517"/>
                </a:cubicBezTo>
                <a:cubicBezTo>
                  <a:pt x="17672" y="6511"/>
                  <a:pt x="17672" y="6511"/>
                  <a:pt x="17672" y="6511"/>
                </a:cubicBezTo>
                <a:cubicBezTo>
                  <a:pt x="17675" y="6504"/>
                  <a:pt x="17675" y="6504"/>
                  <a:pt x="17675" y="6504"/>
                </a:cubicBezTo>
                <a:cubicBezTo>
                  <a:pt x="17668" y="6500"/>
                  <a:pt x="17668" y="6500"/>
                  <a:pt x="17668" y="6500"/>
                </a:cubicBezTo>
                <a:cubicBezTo>
                  <a:pt x="17658" y="6508"/>
                  <a:pt x="17658" y="6508"/>
                  <a:pt x="17658" y="6508"/>
                </a:cubicBezTo>
                <a:cubicBezTo>
                  <a:pt x="17647" y="6514"/>
                  <a:pt x="17647" y="6514"/>
                  <a:pt x="17647" y="6514"/>
                </a:cubicBezTo>
                <a:cubicBezTo>
                  <a:pt x="17635" y="6508"/>
                  <a:pt x="17635" y="6508"/>
                  <a:pt x="17635" y="6508"/>
                </a:cubicBezTo>
                <a:cubicBezTo>
                  <a:pt x="17631" y="6500"/>
                  <a:pt x="17631" y="6500"/>
                  <a:pt x="17631" y="6500"/>
                </a:cubicBezTo>
                <a:cubicBezTo>
                  <a:pt x="17627" y="6490"/>
                  <a:pt x="17627" y="6490"/>
                  <a:pt x="17627" y="6490"/>
                </a:cubicBezTo>
                <a:cubicBezTo>
                  <a:pt x="17624" y="6482"/>
                  <a:pt x="17624" y="6482"/>
                  <a:pt x="17624" y="6482"/>
                </a:cubicBezTo>
                <a:cubicBezTo>
                  <a:pt x="17617" y="6479"/>
                  <a:pt x="17617" y="6479"/>
                  <a:pt x="17617" y="6479"/>
                </a:cubicBezTo>
                <a:cubicBezTo>
                  <a:pt x="17609" y="6481"/>
                  <a:pt x="17609" y="6481"/>
                  <a:pt x="17609" y="6481"/>
                </a:cubicBezTo>
                <a:cubicBezTo>
                  <a:pt x="17602" y="6487"/>
                  <a:pt x="17602" y="6487"/>
                  <a:pt x="17602" y="6487"/>
                </a:cubicBezTo>
                <a:cubicBezTo>
                  <a:pt x="17593" y="6485"/>
                  <a:pt x="17593" y="6485"/>
                  <a:pt x="17593" y="6485"/>
                </a:cubicBezTo>
                <a:cubicBezTo>
                  <a:pt x="17593" y="6475"/>
                  <a:pt x="17593" y="6475"/>
                  <a:pt x="17593" y="6475"/>
                </a:cubicBezTo>
                <a:cubicBezTo>
                  <a:pt x="17584" y="6468"/>
                  <a:pt x="17584" y="6468"/>
                  <a:pt x="17584" y="6468"/>
                </a:cubicBezTo>
                <a:cubicBezTo>
                  <a:pt x="17576" y="6465"/>
                  <a:pt x="17576" y="6465"/>
                  <a:pt x="17576" y="6465"/>
                </a:cubicBezTo>
                <a:cubicBezTo>
                  <a:pt x="17566" y="6464"/>
                  <a:pt x="17566" y="6464"/>
                  <a:pt x="17566" y="6464"/>
                </a:cubicBezTo>
                <a:cubicBezTo>
                  <a:pt x="17552" y="6466"/>
                  <a:pt x="17552" y="6466"/>
                  <a:pt x="17552" y="6466"/>
                </a:cubicBezTo>
                <a:cubicBezTo>
                  <a:pt x="17546" y="6470"/>
                  <a:pt x="17546" y="6470"/>
                  <a:pt x="17546" y="6470"/>
                </a:cubicBezTo>
                <a:cubicBezTo>
                  <a:pt x="17544" y="6476"/>
                  <a:pt x="17544" y="6476"/>
                  <a:pt x="17544" y="6476"/>
                </a:cubicBezTo>
                <a:cubicBezTo>
                  <a:pt x="17550" y="6479"/>
                  <a:pt x="17550" y="6479"/>
                  <a:pt x="17550" y="6479"/>
                </a:cubicBezTo>
                <a:cubicBezTo>
                  <a:pt x="17559" y="6483"/>
                  <a:pt x="17559" y="6483"/>
                  <a:pt x="17559" y="6483"/>
                </a:cubicBezTo>
                <a:cubicBezTo>
                  <a:pt x="17561" y="6490"/>
                  <a:pt x="17561" y="6490"/>
                  <a:pt x="17561" y="6490"/>
                </a:cubicBezTo>
                <a:cubicBezTo>
                  <a:pt x="17572" y="6492"/>
                  <a:pt x="17572" y="6492"/>
                  <a:pt x="17572" y="6492"/>
                </a:cubicBezTo>
                <a:cubicBezTo>
                  <a:pt x="17581" y="6490"/>
                  <a:pt x="17581" y="6490"/>
                  <a:pt x="17581" y="6490"/>
                </a:cubicBezTo>
                <a:cubicBezTo>
                  <a:pt x="17587" y="6496"/>
                  <a:pt x="17587" y="6496"/>
                  <a:pt x="17587" y="6496"/>
                </a:cubicBezTo>
                <a:cubicBezTo>
                  <a:pt x="17591" y="6507"/>
                  <a:pt x="17591" y="6507"/>
                  <a:pt x="17591" y="6507"/>
                </a:cubicBezTo>
                <a:cubicBezTo>
                  <a:pt x="17592" y="6519"/>
                  <a:pt x="17592" y="6519"/>
                  <a:pt x="17592" y="6519"/>
                </a:cubicBezTo>
                <a:cubicBezTo>
                  <a:pt x="17590" y="6529"/>
                  <a:pt x="17590" y="6529"/>
                  <a:pt x="17590" y="6529"/>
                </a:cubicBezTo>
                <a:cubicBezTo>
                  <a:pt x="17579" y="6535"/>
                  <a:pt x="17579" y="6535"/>
                  <a:pt x="17579" y="6535"/>
                </a:cubicBezTo>
                <a:cubicBezTo>
                  <a:pt x="17573" y="6541"/>
                  <a:pt x="17573" y="6541"/>
                  <a:pt x="17573" y="6541"/>
                </a:cubicBezTo>
                <a:cubicBezTo>
                  <a:pt x="17563" y="6542"/>
                  <a:pt x="17563" y="6542"/>
                  <a:pt x="17563" y="6542"/>
                </a:cubicBezTo>
                <a:cubicBezTo>
                  <a:pt x="17554" y="6545"/>
                  <a:pt x="17554" y="6545"/>
                  <a:pt x="17554" y="6545"/>
                </a:cubicBezTo>
                <a:cubicBezTo>
                  <a:pt x="17543" y="6545"/>
                  <a:pt x="17543" y="6545"/>
                  <a:pt x="17543" y="6545"/>
                </a:cubicBezTo>
                <a:cubicBezTo>
                  <a:pt x="17523" y="6543"/>
                  <a:pt x="17523" y="6543"/>
                  <a:pt x="17523" y="6543"/>
                </a:cubicBezTo>
                <a:cubicBezTo>
                  <a:pt x="17511" y="6543"/>
                  <a:pt x="17511" y="6543"/>
                  <a:pt x="17511" y="6543"/>
                </a:cubicBezTo>
                <a:cubicBezTo>
                  <a:pt x="17505" y="6533"/>
                  <a:pt x="17505" y="6533"/>
                  <a:pt x="17505" y="6533"/>
                </a:cubicBezTo>
                <a:cubicBezTo>
                  <a:pt x="17495" y="6533"/>
                  <a:pt x="17495" y="6533"/>
                  <a:pt x="17495" y="6533"/>
                </a:cubicBezTo>
                <a:cubicBezTo>
                  <a:pt x="17488" y="6536"/>
                  <a:pt x="17488" y="6536"/>
                  <a:pt x="17488" y="6536"/>
                </a:cubicBezTo>
                <a:cubicBezTo>
                  <a:pt x="17485" y="6544"/>
                  <a:pt x="17485" y="6544"/>
                  <a:pt x="17485" y="6544"/>
                </a:cubicBezTo>
                <a:cubicBezTo>
                  <a:pt x="17482" y="6553"/>
                  <a:pt x="17482" y="6553"/>
                  <a:pt x="17482" y="6553"/>
                </a:cubicBezTo>
                <a:cubicBezTo>
                  <a:pt x="17478" y="6559"/>
                  <a:pt x="17478" y="6559"/>
                  <a:pt x="17478" y="6559"/>
                </a:cubicBezTo>
                <a:cubicBezTo>
                  <a:pt x="17469" y="6558"/>
                  <a:pt x="17469" y="6558"/>
                  <a:pt x="17469" y="6558"/>
                </a:cubicBezTo>
                <a:cubicBezTo>
                  <a:pt x="17460" y="6556"/>
                  <a:pt x="17460" y="6556"/>
                  <a:pt x="17460" y="6556"/>
                </a:cubicBezTo>
                <a:cubicBezTo>
                  <a:pt x="17456" y="6562"/>
                  <a:pt x="17456" y="6562"/>
                  <a:pt x="17456" y="6562"/>
                </a:cubicBezTo>
                <a:cubicBezTo>
                  <a:pt x="17456" y="6568"/>
                  <a:pt x="17456" y="6568"/>
                  <a:pt x="17456" y="6568"/>
                </a:cubicBezTo>
                <a:cubicBezTo>
                  <a:pt x="17453" y="6569"/>
                  <a:pt x="17453" y="6569"/>
                  <a:pt x="17453" y="6569"/>
                </a:cubicBezTo>
                <a:cubicBezTo>
                  <a:pt x="17447" y="6571"/>
                  <a:pt x="17447" y="6571"/>
                  <a:pt x="17447" y="6571"/>
                </a:cubicBezTo>
                <a:cubicBezTo>
                  <a:pt x="17439" y="6575"/>
                  <a:pt x="17439" y="6575"/>
                  <a:pt x="17439" y="6575"/>
                </a:cubicBezTo>
                <a:cubicBezTo>
                  <a:pt x="17434" y="6583"/>
                  <a:pt x="17434" y="6583"/>
                  <a:pt x="17434" y="6583"/>
                </a:cubicBezTo>
                <a:cubicBezTo>
                  <a:pt x="17437" y="6592"/>
                  <a:pt x="17437" y="6592"/>
                  <a:pt x="17437" y="6592"/>
                </a:cubicBezTo>
                <a:cubicBezTo>
                  <a:pt x="17434" y="6596"/>
                  <a:pt x="17434" y="6596"/>
                  <a:pt x="17434" y="6596"/>
                </a:cubicBezTo>
                <a:cubicBezTo>
                  <a:pt x="17427" y="6595"/>
                  <a:pt x="17427" y="6595"/>
                  <a:pt x="17427" y="6595"/>
                </a:cubicBezTo>
                <a:cubicBezTo>
                  <a:pt x="17423" y="6603"/>
                  <a:pt x="17423" y="6603"/>
                  <a:pt x="17423" y="6603"/>
                </a:cubicBezTo>
                <a:cubicBezTo>
                  <a:pt x="17421" y="6612"/>
                  <a:pt x="17421" y="6612"/>
                  <a:pt x="17421" y="6612"/>
                </a:cubicBezTo>
                <a:cubicBezTo>
                  <a:pt x="17427" y="6619"/>
                  <a:pt x="17427" y="6619"/>
                  <a:pt x="17427" y="6619"/>
                </a:cubicBezTo>
                <a:cubicBezTo>
                  <a:pt x="17424" y="6627"/>
                  <a:pt x="17424" y="6627"/>
                  <a:pt x="17424" y="6627"/>
                </a:cubicBezTo>
                <a:cubicBezTo>
                  <a:pt x="17417" y="6629"/>
                  <a:pt x="17417" y="6629"/>
                  <a:pt x="17417" y="6629"/>
                </a:cubicBezTo>
                <a:cubicBezTo>
                  <a:pt x="17405" y="6631"/>
                  <a:pt x="17405" y="6631"/>
                  <a:pt x="17405" y="6631"/>
                </a:cubicBezTo>
                <a:cubicBezTo>
                  <a:pt x="17405" y="6631"/>
                  <a:pt x="17400" y="6635"/>
                  <a:pt x="17399" y="6637"/>
                </a:cubicBezTo>
                <a:cubicBezTo>
                  <a:pt x="17399" y="6639"/>
                  <a:pt x="17395" y="6649"/>
                  <a:pt x="17395" y="6649"/>
                </a:cubicBezTo>
                <a:cubicBezTo>
                  <a:pt x="17392" y="6657"/>
                  <a:pt x="17392" y="6657"/>
                  <a:pt x="17392" y="6657"/>
                </a:cubicBezTo>
                <a:cubicBezTo>
                  <a:pt x="17389" y="6668"/>
                  <a:pt x="17389" y="6668"/>
                  <a:pt x="17389" y="6668"/>
                </a:cubicBezTo>
                <a:cubicBezTo>
                  <a:pt x="17379" y="6671"/>
                  <a:pt x="17379" y="6671"/>
                  <a:pt x="17379" y="6671"/>
                </a:cubicBezTo>
                <a:cubicBezTo>
                  <a:pt x="17371" y="6677"/>
                  <a:pt x="17371" y="6677"/>
                  <a:pt x="17371" y="6677"/>
                </a:cubicBezTo>
                <a:cubicBezTo>
                  <a:pt x="17366" y="6689"/>
                  <a:pt x="17366" y="6689"/>
                  <a:pt x="17366" y="6689"/>
                </a:cubicBezTo>
                <a:cubicBezTo>
                  <a:pt x="17364" y="6701"/>
                  <a:pt x="17364" y="6701"/>
                  <a:pt x="17364" y="6701"/>
                </a:cubicBezTo>
                <a:cubicBezTo>
                  <a:pt x="17370" y="6711"/>
                  <a:pt x="17370" y="6711"/>
                  <a:pt x="17370" y="6711"/>
                </a:cubicBezTo>
                <a:cubicBezTo>
                  <a:pt x="17373" y="6722"/>
                  <a:pt x="17373" y="6722"/>
                  <a:pt x="17373" y="6722"/>
                </a:cubicBezTo>
                <a:cubicBezTo>
                  <a:pt x="17377" y="6733"/>
                  <a:pt x="17377" y="6733"/>
                  <a:pt x="17377" y="6733"/>
                </a:cubicBezTo>
                <a:cubicBezTo>
                  <a:pt x="17370" y="6741"/>
                  <a:pt x="17370" y="6741"/>
                  <a:pt x="17370" y="6741"/>
                </a:cubicBezTo>
                <a:cubicBezTo>
                  <a:pt x="17362" y="6737"/>
                  <a:pt x="17362" y="6737"/>
                  <a:pt x="17362" y="6737"/>
                </a:cubicBezTo>
                <a:cubicBezTo>
                  <a:pt x="17358" y="6734"/>
                  <a:pt x="17358" y="6734"/>
                  <a:pt x="17358" y="6734"/>
                </a:cubicBezTo>
                <a:cubicBezTo>
                  <a:pt x="17348" y="6734"/>
                  <a:pt x="17348" y="6734"/>
                  <a:pt x="17348" y="6734"/>
                </a:cubicBezTo>
                <a:cubicBezTo>
                  <a:pt x="17338" y="6736"/>
                  <a:pt x="17338" y="6736"/>
                  <a:pt x="17338" y="6736"/>
                </a:cubicBezTo>
                <a:cubicBezTo>
                  <a:pt x="17322" y="6729"/>
                  <a:pt x="17322" y="6729"/>
                  <a:pt x="17322" y="6729"/>
                </a:cubicBezTo>
                <a:cubicBezTo>
                  <a:pt x="17309" y="6726"/>
                  <a:pt x="17309" y="6726"/>
                  <a:pt x="17309" y="6726"/>
                </a:cubicBezTo>
                <a:cubicBezTo>
                  <a:pt x="17309" y="6726"/>
                  <a:pt x="17298" y="6727"/>
                  <a:pt x="17298" y="6729"/>
                </a:cubicBezTo>
                <a:cubicBezTo>
                  <a:pt x="17298" y="6730"/>
                  <a:pt x="17294" y="6739"/>
                  <a:pt x="17294" y="6739"/>
                </a:cubicBezTo>
                <a:cubicBezTo>
                  <a:pt x="17287" y="6743"/>
                  <a:pt x="17287" y="6743"/>
                  <a:pt x="17287" y="6743"/>
                </a:cubicBezTo>
                <a:cubicBezTo>
                  <a:pt x="17287" y="6756"/>
                  <a:pt x="17287" y="6756"/>
                  <a:pt x="17287" y="6756"/>
                </a:cubicBezTo>
                <a:cubicBezTo>
                  <a:pt x="17284" y="6765"/>
                  <a:pt x="17284" y="6765"/>
                  <a:pt x="17284" y="6765"/>
                </a:cubicBezTo>
                <a:cubicBezTo>
                  <a:pt x="17277" y="6763"/>
                  <a:pt x="17277" y="6763"/>
                  <a:pt x="17277" y="6763"/>
                </a:cubicBezTo>
                <a:cubicBezTo>
                  <a:pt x="17274" y="6756"/>
                  <a:pt x="17274" y="6756"/>
                  <a:pt x="17274" y="6756"/>
                </a:cubicBezTo>
                <a:cubicBezTo>
                  <a:pt x="17277" y="6745"/>
                  <a:pt x="17277" y="6745"/>
                  <a:pt x="17277" y="6745"/>
                </a:cubicBezTo>
                <a:cubicBezTo>
                  <a:pt x="17281" y="6732"/>
                  <a:pt x="17281" y="6732"/>
                  <a:pt x="17281" y="6732"/>
                </a:cubicBezTo>
                <a:cubicBezTo>
                  <a:pt x="17285" y="6725"/>
                  <a:pt x="17285" y="6725"/>
                  <a:pt x="17285" y="6725"/>
                </a:cubicBezTo>
                <a:cubicBezTo>
                  <a:pt x="17279" y="6714"/>
                  <a:pt x="17279" y="6714"/>
                  <a:pt x="17279" y="6714"/>
                </a:cubicBezTo>
                <a:cubicBezTo>
                  <a:pt x="17269" y="6705"/>
                  <a:pt x="17269" y="6705"/>
                  <a:pt x="17269" y="6705"/>
                </a:cubicBezTo>
                <a:cubicBezTo>
                  <a:pt x="17259" y="6687"/>
                  <a:pt x="17259" y="6687"/>
                  <a:pt x="17259" y="6687"/>
                </a:cubicBezTo>
                <a:cubicBezTo>
                  <a:pt x="17250" y="6671"/>
                  <a:pt x="17250" y="6671"/>
                  <a:pt x="17250" y="6671"/>
                </a:cubicBezTo>
                <a:cubicBezTo>
                  <a:pt x="17238" y="6663"/>
                  <a:pt x="17238" y="6663"/>
                  <a:pt x="17238" y="6663"/>
                </a:cubicBezTo>
                <a:cubicBezTo>
                  <a:pt x="17226" y="6663"/>
                  <a:pt x="17226" y="6663"/>
                  <a:pt x="17226" y="6663"/>
                </a:cubicBezTo>
                <a:cubicBezTo>
                  <a:pt x="17222" y="6657"/>
                  <a:pt x="17222" y="6657"/>
                  <a:pt x="17222" y="6657"/>
                </a:cubicBezTo>
                <a:cubicBezTo>
                  <a:pt x="17212" y="6649"/>
                  <a:pt x="17212" y="6649"/>
                  <a:pt x="17212" y="6649"/>
                </a:cubicBezTo>
                <a:cubicBezTo>
                  <a:pt x="17205" y="6651"/>
                  <a:pt x="17205" y="6651"/>
                  <a:pt x="17205" y="6651"/>
                </a:cubicBezTo>
                <a:cubicBezTo>
                  <a:pt x="17202" y="6658"/>
                  <a:pt x="17202" y="6658"/>
                  <a:pt x="17202" y="6658"/>
                </a:cubicBezTo>
                <a:cubicBezTo>
                  <a:pt x="17201" y="6668"/>
                  <a:pt x="17201" y="6668"/>
                  <a:pt x="17201" y="6668"/>
                </a:cubicBezTo>
                <a:cubicBezTo>
                  <a:pt x="17197" y="6676"/>
                  <a:pt x="17197" y="6676"/>
                  <a:pt x="17197" y="6676"/>
                </a:cubicBezTo>
                <a:cubicBezTo>
                  <a:pt x="17189" y="6679"/>
                  <a:pt x="17189" y="6679"/>
                  <a:pt x="17189" y="6679"/>
                </a:cubicBezTo>
                <a:cubicBezTo>
                  <a:pt x="17181" y="6677"/>
                  <a:pt x="17181" y="6677"/>
                  <a:pt x="17181" y="6677"/>
                </a:cubicBezTo>
                <a:cubicBezTo>
                  <a:pt x="17185" y="6669"/>
                  <a:pt x="17185" y="6669"/>
                  <a:pt x="17185" y="6669"/>
                </a:cubicBezTo>
                <a:cubicBezTo>
                  <a:pt x="17180" y="6665"/>
                  <a:pt x="17180" y="6665"/>
                  <a:pt x="17180" y="6665"/>
                </a:cubicBezTo>
                <a:cubicBezTo>
                  <a:pt x="17174" y="6672"/>
                  <a:pt x="17174" y="6672"/>
                  <a:pt x="17174" y="6672"/>
                </a:cubicBezTo>
                <a:cubicBezTo>
                  <a:pt x="17171" y="6679"/>
                  <a:pt x="17171" y="6679"/>
                  <a:pt x="17171" y="6679"/>
                </a:cubicBezTo>
                <a:cubicBezTo>
                  <a:pt x="17164" y="6681"/>
                  <a:pt x="17164" y="6681"/>
                  <a:pt x="17164" y="6681"/>
                </a:cubicBezTo>
                <a:cubicBezTo>
                  <a:pt x="17155" y="6687"/>
                  <a:pt x="17155" y="6687"/>
                  <a:pt x="17155" y="6687"/>
                </a:cubicBezTo>
                <a:cubicBezTo>
                  <a:pt x="17147" y="6700"/>
                  <a:pt x="17147" y="6700"/>
                  <a:pt x="17147" y="6700"/>
                </a:cubicBezTo>
                <a:cubicBezTo>
                  <a:pt x="17141" y="6708"/>
                  <a:pt x="17141" y="6708"/>
                  <a:pt x="17141" y="6708"/>
                </a:cubicBezTo>
                <a:cubicBezTo>
                  <a:pt x="17134" y="6708"/>
                  <a:pt x="17134" y="6708"/>
                  <a:pt x="17134" y="6708"/>
                </a:cubicBezTo>
                <a:cubicBezTo>
                  <a:pt x="17129" y="6700"/>
                  <a:pt x="17129" y="6700"/>
                  <a:pt x="17129" y="6700"/>
                </a:cubicBezTo>
                <a:cubicBezTo>
                  <a:pt x="17125" y="6700"/>
                  <a:pt x="17125" y="6700"/>
                  <a:pt x="17125" y="6700"/>
                </a:cubicBezTo>
                <a:cubicBezTo>
                  <a:pt x="17120" y="6707"/>
                  <a:pt x="17120" y="6707"/>
                  <a:pt x="17120" y="6707"/>
                </a:cubicBezTo>
                <a:cubicBezTo>
                  <a:pt x="17111" y="6709"/>
                  <a:pt x="17111" y="6709"/>
                  <a:pt x="17111" y="6709"/>
                </a:cubicBezTo>
                <a:cubicBezTo>
                  <a:pt x="17100" y="6709"/>
                  <a:pt x="17100" y="6709"/>
                  <a:pt x="17100" y="6709"/>
                </a:cubicBezTo>
                <a:cubicBezTo>
                  <a:pt x="17093" y="6711"/>
                  <a:pt x="17093" y="6711"/>
                  <a:pt x="17093" y="6711"/>
                </a:cubicBezTo>
                <a:cubicBezTo>
                  <a:pt x="17094" y="6718"/>
                  <a:pt x="17094" y="6718"/>
                  <a:pt x="17094" y="6718"/>
                </a:cubicBezTo>
                <a:cubicBezTo>
                  <a:pt x="17094" y="6718"/>
                  <a:pt x="17093" y="6726"/>
                  <a:pt x="17094" y="6727"/>
                </a:cubicBezTo>
                <a:cubicBezTo>
                  <a:pt x="17095" y="6729"/>
                  <a:pt x="17105" y="6739"/>
                  <a:pt x="17105" y="6739"/>
                </a:cubicBezTo>
                <a:cubicBezTo>
                  <a:pt x="17104" y="6746"/>
                  <a:pt x="17104" y="6746"/>
                  <a:pt x="17104" y="6746"/>
                </a:cubicBezTo>
                <a:cubicBezTo>
                  <a:pt x="17100" y="6750"/>
                  <a:pt x="17100" y="6750"/>
                  <a:pt x="17100" y="6750"/>
                </a:cubicBezTo>
                <a:cubicBezTo>
                  <a:pt x="17091" y="6749"/>
                  <a:pt x="17091" y="6749"/>
                  <a:pt x="17091" y="6749"/>
                </a:cubicBezTo>
                <a:cubicBezTo>
                  <a:pt x="17082" y="6744"/>
                  <a:pt x="17082" y="6744"/>
                  <a:pt x="17082" y="6744"/>
                </a:cubicBezTo>
                <a:cubicBezTo>
                  <a:pt x="17075" y="6745"/>
                  <a:pt x="17075" y="6745"/>
                  <a:pt x="17075" y="6745"/>
                </a:cubicBezTo>
                <a:cubicBezTo>
                  <a:pt x="17073" y="6753"/>
                  <a:pt x="17073" y="6753"/>
                  <a:pt x="17073" y="6753"/>
                </a:cubicBezTo>
                <a:cubicBezTo>
                  <a:pt x="17067" y="6761"/>
                  <a:pt x="17067" y="6761"/>
                  <a:pt x="17067" y="6761"/>
                </a:cubicBezTo>
                <a:cubicBezTo>
                  <a:pt x="17058" y="6763"/>
                  <a:pt x="17058" y="6763"/>
                  <a:pt x="17058" y="6763"/>
                </a:cubicBezTo>
                <a:cubicBezTo>
                  <a:pt x="17048" y="6769"/>
                  <a:pt x="17048" y="6769"/>
                  <a:pt x="17048" y="6769"/>
                </a:cubicBezTo>
                <a:cubicBezTo>
                  <a:pt x="17043" y="6777"/>
                  <a:pt x="17043" y="6777"/>
                  <a:pt x="17043" y="6777"/>
                </a:cubicBezTo>
                <a:cubicBezTo>
                  <a:pt x="17036" y="6788"/>
                  <a:pt x="17036" y="6788"/>
                  <a:pt x="17036" y="6788"/>
                </a:cubicBezTo>
                <a:cubicBezTo>
                  <a:pt x="17035" y="6801"/>
                  <a:pt x="17035" y="6801"/>
                  <a:pt x="17035" y="6801"/>
                </a:cubicBezTo>
                <a:cubicBezTo>
                  <a:pt x="17037" y="6810"/>
                  <a:pt x="17037" y="6810"/>
                  <a:pt x="17037" y="6810"/>
                </a:cubicBezTo>
                <a:cubicBezTo>
                  <a:pt x="17040" y="6819"/>
                  <a:pt x="17040" y="6819"/>
                  <a:pt x="17040" y="6819"/>
                </a:cubicBezTo>
                <a:cubicBezTo>
                  <a:pt x="17041" y="6826"/>
                  <a:pt x="17041" y="6826"/>
                  <a:pt x="17041" y="6826"/>
                </a:cubicBezTo>
                <a:cubicBezTo>
                  <a:pt x="17033" y="6828"/>
                  <a:pt x="17033" y="6828"/>
                  <a:pt x="17033" y="6828"/>
                </a:cubicBezTo>
                <a:cubicBezTo>
                  <a:pt x="17026" y="6828"/>
                  <a:pt x="17026" y="6828"/>
                  <a:pt x="17026" y="6828"/>
                </a:cubicBezTo>
                <a:cubicBezTo>
                  <a:pt x="17024" y="6836"/>
                  <a:pt x="17024" y="6836"/>
                  <a:pt x="17024" y="6836"/>
                </a:cubicBezTo>
                <a:cubicBezTo>
                  <a:pt x="17017" y="6843"/>
                  <a:pt x="17017" y="6843"/>
                  <a:pt x="17017" y="6843"/>
                </a:cubicBezTo>
                <a:cubicBezTo>
                  <a:pt x="17010" y="6838"/>
                  <a:pt x="17010" y="6838"/>
                  <a:pt x="17010" y="6838"/>
                </a:cubicBezTo>
                <a:cubicBezTo>
                  <a:pt x="17006" y="6834"/>
                  <a:pt x="17006" y="6834"/>
                  <a:pt x="17006" y="6834"/>
                </a:cubicBezTo>
                <a:cubicBezTo>
                  <a:pt x="16997" y="6834"/>
                  <a:pt x="16997" y="6834"/>
                  <a:pt x="16997" y="6834"/>
                </a:cubicBezTo>
                <a:cubicBezTo>
                  <a:pt x="16990" y="6832"/>
                  <a:pt x="16990" y="6832"/>
                  <a:pt x="16990" y="6832"/>
                </a:cubicBezTo>
                <a:cubicBezTo>
                  <a:pt x="16989" y="6826"/>
                  <a:pt x="16989" y="6826"/>
                  <a:pt x="16989" y="6826"/>
                </a:cubicBezTo>
                <a:cubicBezTo>
                  <a:pt x="16981" y="6824"/>
                  <a:pt x="16981" y="6824"/>
                  <a:pt x="16981" y="6824"/>
                </a:cubicBezTo>
                <a:cubicBezTo>
                  <a:pt x="16975" y="6831"/>
                  <a:pt x="16975" y="6831"/>
                  <a:pt x="16975" y="6831"/>
                </a:cubicBezTo>
                <a:cubicBezTo>
                  <a:pt x="16978" y="6840"/>
                  <a:pt x="16978" y="6840"/>
                  <a:pt x="16978" y="6840"/>
                </a:cubicBezTo>
                <a:cubicBezTo>
                  <a:pt x="16982" y="6846"/>
                  <a:pt x="16982" y="6846"/>
                  <a:pt x="16982" y="6846"/>
                </a:cubicBezTo>
                <a:cubicBezTo>
                  <a:pt x="16971" y="6851"/>
                  <a:pt x="16971" y="6851"/>
                  <a:pt x="16971" y="6851"/>
                </a:cubicBezTo>
                <a:cubicBezTo>
                  <a:pt x="16971" y="6863"/>
                  <a:pt x="16971" y="6863"/>
                  <a:pt x="16971" y="6863"/>
                </a:cubicBezTo>
                <a:cubicBezTo>
                  <a:pt x="16976" y="6870"/>
                  <a:pt x="16976" y="6870"/>
                  <a:pt x="16976" y="6870"/>
                </a:cubicBezTo>
                <a:cubicBezTo>
                  <a:pt x="16982" y="6876"/>
                  <a:pt x="16982" y="6876"/>
                  <a:pt x="16982" y="6876"/>
                </a:cubicBezTo>
                <a:cubicBezTo>
                  <a:pt x="16985" y="6883"/>
                  <a:pt x="16985" y="6883"/>
                  <a:pt x="16985" y="6883"/>
                </a:cubicBezTo>
                <a:cubicBezTo>
                  <a:pt x="16982" y="6889"/>
                  <a:pt x="16982" y="6889"/>
                  <a:pt x="16982" y="6889"/>
                </a:cubicBezTo>
                <a:cubicBezTo>
                  <a:pt x="16978" y="6891"/>
                  <a:pt x="16978" y="6891"/>
                  <a:pt x="16978" y="6891"/>
                </a:cubicBezTo>
                <a:cubicBezTo>
                  <a:pt x="16971" y="6886"/>
                  <a:pt x="16971" y="6886"/>
                  <a:pt x="16971" y="6886"/>
                </a:cubicBezTo>
                <a:cubicBezTo>
                  <a:pt x="16967" y="6890"/>
                  <a:pt x="16967" y="6890"/>
                  <a:pt x="16967" y="6890"/>
                </a:cubicBezTo>
                <a:cubicBezTo>
                  <a:pt x="16965" y="6898"/>
                  <a:pt x="16965" y="6898"/>
                  <a:pt x="16965" y="6898"/>
                </a:cubicBezTo>
                <a:cubicBezTo>
                  <a:pt x="16966" y="6909"/>
                  <a:pt x="16966" y="6909"/>
                  <a:pt x="16966" y="6909"/>
                </a:cubicBezTo>
                <a:cubicBezTo>
                  <a:pt x="16961" y="6918"/>
                  <a:pt x="16961" y="6918"/>
                  <a:pt x="16961" y="6918"/>
                </a:cubicBezTo>
                <a:cubicBezTo>
                  <a:pt x="16954" y="6917"/>
                  <a:pt x="16954" y="6917"/>
                  <a:pt x="16954" y="6917"/>
                </a:cubicBezTo>
                <a:cubicBezTo>
                  <a:pt x="16954" y="6917"/>
                  <a:pt x="16952" y="6903"/>
                  <a:pt x="16952" y="6902"/>
                </a:cubicBezTo>
                <a:cubicBezTo>
                  <a:pt x="16952" y="6900"/>
                  <a:pt x="16950" y="6888"/>
                  <a:pt x="16948" y="6885"/>
                </a:cubicBezTo>
                <a:cubicBezTo>
                  <a:pt x="16946" y="6883"/>
                  <a:pt x="16940" y="6874"/>
                  <a:pt x="16940" y="6874"/>
                </a:cubicBezTo>
                <a:cubicBezTo>
                  <a:pt x="16939" y="6863"/>
                  <a:pt x="16939" y="6863"/>
                  <a:pt x="16939" y="6863"/>
                </a:cubicBezTo>
                <a:cubicBezTo>
                  <a:pt x="16940" y="6853"/>
                  <a:pt x="16940" y="6853"/>
                  <a:pt x="16940" y="6853"/>
                </a:cubicBezTo>
                <a:cubicBezTo>
                  <a:pt x="16938" y="6845"/>
                  <a:pt x="16938" y="6845"/>
                  <a:pt x="16938" y="6845"/>
                </a:cubicBezTo>
                <a:cubicBezTo>
                  <a:pt x="16932" y="6842"/>
                  <a:pt x="16932" y="6842"/>
                  <a:pt x="16932" y="6842"/>
                </a:cubicBezTo>
                <a:cubicBezTo>
                  <a:pt x="16925" y="6849"/>
                  <a:pt x="16925" y="6849"/>
                  <a:pt x="16925" y="6849"/>
                </a:cubicBezTo>
                <a:cubicBezTo>
                  <a:pt x="16918" y="6862"/>
                  <a:pt x="16918" y="6862"/>
                  <a:pt x="16918" y="6862"/>
                </a:cubicBezTo>
                <a:cubicBezTo>
                  <a:pt x="16910" y="6870"/>
                  <a:pt x="16910" y="6870"/>
                  <a:pt x="16910" y="6870"/>
                </a:cubicBezTo>
                <a:cubicBezTo>
                  <a:pt x="16904" y="6881"/>
                  <a:pt x="16904" y="6881"/>
                  <a:pt x="16904" y="6881"/>
                </a:cubicBezTo>
                <a:cubicBezTo>
                  <a:pt x="16896" y="6884"/>
                  <a:pt x="16896" y="6884"/>
                  <a:pt x="16896" y="6884"/>
                </a:cubicBezTo>
                <a:cubicBezTo>
                  <a:pt x="16886" y="6891"/>
                  <a:pt x="16886" y="6891"/>
                  <a:pt x="16886" y="6891"/>
                </a:cubicBezTo>
                <a:cubicBezTo>
                  <a:pt x="16874" y="6913"/>
                  <a:pt x="16874" y="6913"/>
                  <a:pt x="16874" y="6913"/>
                </a:cubicBezTo>
                <a:cubicBezTo>
                  <a:pt x="16870" y="6927"/>
                  <a:pt x="16870" y="6927"/>
                  <a:pt x="16870" y="6927"/>
                </a:cubicBezTo>
                <a:cubicBezTo>
                  <a:pt x="16871" y="6945"/>
                  <a:pt x="16871" y="6945"/>
                  <a:pt x="16871" y="6945"/>
                </a:cubicBezTo>
                <a:cubicBezTo>
                  <a:pt x="16876" y="6953"/>
                  <a:pt x="16876" y="6953"/>
                  <a:pt x="16876" y="6953"/>
                </a:cubicBezTo>
                <a:cubicBezTo>
                  <a:pt x="16884" y="6960"/>
                  <a:pt x="16884" y="6960"/>
                  <a:pt x="16884" y="6960"/>
                </a:cubicBezTo>
                <a:cubicBezTo>
                  <a:pt x="16883" y="6966"/>
                  <a:pt x="16883" y="6966"/>
                  <a:pt x="16883" y="6966"/>
                </a:cubicBezTo>
                <a:cubicBezTo>
                  <a:pt x="16877" y="6971"/>
                  <a:pt x="16877" y="6971"/>
                  <a:pt x="16877" y="6971"/>
                </a:cubicBezTo>
                <a:cubicBezTo>
                  <a:pt x="16865" y="6976"/>
                  <a:pt x="16865" y="6976"/>
                  <a:pt x="16865" y="6976"/>
                </a:cubicBezTo>
                <a:cubicBezTo>
                  <a:pt x="16843" y="6992"/>
                  <a:pt x="16843" y="6992"/>
                  <a:pt x="16843" y="6992"/>
                </a:cubicBezTo>
                <a:cubicBezTo>
                  <a:pt x="16829" y="7005"/>
                  <a:pt x="16829" y="7005"/>
                  <a:pt x="16829" y="7005"/>
                </a:cubicBezTo>
                <a:cubicBezTo>
                  <a:pt x="16821" y="7024"/>
                  <a:pt x="16821" y="7024"/>
                  <a:pt x="16821" y="7024"/>
                </a:cubicBezTo>
                <a:cubicBezTo>
                  <a:pt x="16801" y="7057"/>
                  <a:pt x="16801" y="7057"/>
                  <a:pt x="16801" y="7057"/>
                </a:cubicBezTo>
                <a:cubicBezTo>
                  <a:pt x="16773" y="7075"/>
                  <a:pt x="16773" y="7075"/>
                  <a:pt x="16773" y="7075"/>
                </a:cubicBezTo>
                <a:cubicBezTo>
                  <a:pt x="16739" y="7089"/>
                  <a:pt x="16739" y="7089"/>
                  <a:pt x="16739" y="7089"/>
                </a:cubicBezTo>
                <a:cubicBezTo>
                  <a:pt x="16702" y="7099"/>
                  <a:pt x="16702" y="7099"/>
                  <a:pt x="16702" y="7099"/>
                </a:cubicBezTo>
                <a:cubicBezTo>
                  <a:pt x="16690" y="7100"/>
                  <a:pt x="16690" y="7100"/>
                  <a:pt x="16690" y="7100"/>
                </a:cubicBezTo>
                <a:cubicBezTo>
                  <a:pt x="16674" y="7106"/>
                  <a:pt x="16674" y="7106"/>
                  <a:pt x="16674" y="7106"/>
                </a:cubicBezTo>
                <a:cubicBezTo>
                  <a:pt x="16658" y="7102"/>
                  <a:pt x="16658" y="7102"/>
                  <a:pt x="16658" y="7102"/>
                </a:cubicBezTo>
                <a:cubicBezTo>
                  <a:pt x="16647" y="7107"/>
                  <a:pt x="16647" y="7107"/>
                  <a:pt x="16647" y="7107"/>
                </a:cubicBezTo>
                <a:cubicBezTo>
                  <a:pt x="16635" y="7122"/>
                  <a:pt x="16635" y="7122"/>
                  <a:pt x="16635" y="7122"/>
                </a:cubicBezTo>
                <a:cubicBezTo>
                  <a:pt x="16620" y="7128"/>
                  <a:pt x="16620" y="7128"/>
                  <a:pt x="16620" y="7128"/>
                </a:cubicBezTo>
                <a:cubicBezTo>
                  <a:pt x="16595" y="7127"/>
                  <a:pt x="16595" y="7127"/>
                  <a:pt x="16595" y="7127"/>
                </a:cubicBezTo>
                <a:cubicBezTo>
                  <a:pt x="16579" y="7133"/>
                  <a:pt x="16579" y="7133"/>
                  <a:pt x="16579" y="7133"/>
                </a:cubicBezTo>
                <a:cubicBezTo>
                  <a:pt x="16567" y="7146"/>
                  <a:pt x="16567" y="7146"/>
                  <a:pt x="16567" y="7146"/>
                </a:cubicBezTo>
                <a:cubicBezTo>
                  <a:pt x="16551" y="7153"/>
                  <a:pt x="16551" y="7153"/>
                  <a:pt x="16551" y="7153"/>
                </a:cubicBezTo>
                <a:cubicBezTo>
                  <a:pt x="16530" y="7155"/>
                  <a:pt x="16530" y="7155"/>
                  <a:pt x="16530" y="7155"/>
                </a:cubicBezTo>
                <a:cubicBezTo>
                  <a:pt x="16526" y="7150"/>
                  <a:pt x="16526" y="7150"/>
                  <a:pt x="16526" y="7150"/>
                </a:cubicBezTo>
                <a:cubicBezTo>
                  <a:pt x="16519" y="7147"/>
                  <a:pt x="16519" y="7147"/>
                  <a:pt x="16519" y="7147"/>
                </a:cubicBezTo>
                <a:cubicBezTo>
                  <a:pt x="16512" y="7151"/>
                  <a:pt x="16512" y="7151"/>
                  <a:pt x="16512" y="7151"/>
                </a:cubicBezTo>
                <a:cubicBezTo>
                  <a:pt x="16504" y="7153"/>
                  <a:pt x="16504" y="7153"/>
                  <a:pt x="16504" y="7153"/>
                </a:cubicBezTo>
                <a:cubicBezTo>
                  <a:pt x="16494" y="7153"/>
                  <a:pt x="16494" y="7153"/>
                  <a:pt x="16494" y="7153"/>
                </a:cubicBezTo>
                <a:cubicBezTo>
                  <a:pt x="16474" y="7162"/>
                  <a:pt x="16474" y="7162"/>
                  <a:pt x="16474" y="7162"/>
                </a:cubicBezTo>
                <a:cubicBezTo>
                  <a:pt x="16460" y="7169"/>
                  <a:pt x="16460" y="7169"/>
                  <a:pt x="16460" y="7169"/>
                </a:cubicBezTo>
                <a:cubicBezTo>
                  <a:pt x="16430" y="7192"/>
                  <a:pt x="16430" y="7192"/>
                  <a:pt x="16430" y="7192"/>
                </a:cubicBezTo>
                <a:cubicBezTo>
                  <a:pt x="16409" y="7209"/>
                  <a:pt x="16409" y="7209"/>
                  <a:pt x="16409" y="7209"/>
                </a:cubicBezTo>
                <a:cubicBezTo>
                  <a:pt x="16383" y="7221"/>
                  <a:pt x="16383" y="7221"/>
                  <a:pt x="16383" y="7221"/>
                </a:cubicBezTo>
                <a:cubicBezTo>
                  <a:pt x="16366" y="7228"/>
                  <a:pt x="16366" y="7228"/>
                  <a:pt x="16366" y="7228"/>
                </a:cubicBezTo>
                <a:cubicBezTo>
                  <a:pt x="16348" y="7243"/>
                  <a:pt x="16348" y="7243"/>
                  <a:pt x="16348" y="7243"/>
                </a:cubicBezTo>
                <a:cubicBezTo>
                  <a:pt x="16342" y="7264"/>
                  <a:pt x="16342" y="7264"/>
                  <a:pt x="16342" y="7264"/>
                </a:cubicBezTo>
                <a:cubicBezTo>
                  <a:pt x="16331" y="7279"/>
                  <a:pt x="16331" y="7279"/>
                  <a:pt x="16331" y="7279"/>
                </a:cubicBezTo>
                <a:cubicBezTo>
                  <a:pt x="16324" y="7284"/>
                  <a:pt x="16324" y="7284"/>
                  <a:pt x="16324" y="7284"/>
                </a:cubicBezTo>
                <a:cubicBezTo>
                  <a:pt x="16314" y="7282"/>
                  <a:pt x="16314" y="7282"/>
                  <a:pt x="16314" y="7282"/>
                </a:cubicBezTo>
                <a:cubicBezTo>
                  <a:pt x="16313" y="7272"/>
                  <a:pt x="16313" y="7272"/>
                  <a:pt x="16313" y="7272"/>
                </a:cubicBezTo>
                <a:cubicBezTo>
                  <a:pt x="16318" y="7257"/>
                  <a:pt x="16318" y="7257"/>
                  <a:pt x="16318" y="7257"/>
                </a:cubicBezTo>
                <a:cubicBezTo>
                  <a:pt x="16322" y="7244"/>
                  <a:pt x="16322" y="7244"/>
                  <a:pt x="16322" y="7244"/>
                </a:cubicBezTo>
                <a:cubicBezTo>
                  <a:pt x="16323" y="7236"/>
                  <a:pt x="16323" y="7236"/>
                  <a:pt x="16323" y="7236"/>
                </a:cubicBezTo>
                <a:cubicBezTo>
                  <a:pt x="16320" y="7233"/>
                  <a:pt x="16320" y="7233"/>
                  <a:pt x="16320" y="7233"/>
                </a:cubicBezTo>
                <a:cubicBezTo>
                  <a:pt x="16312" y="7233"/>
                  <a:pt x="16312" y="7233"/>
                  <a:pt x="16312" y="7233"/>
                </a:cubicBezTo>
                <a:cubicBezTo>
                  <a:pt x="16307" y="7244"/>
                  <a:pt x="16307" y="7244"/>
                  <a:pt x="16307" y="7244"/>
                </a:cubicBezTo>
                <a:cubicBezTo>
                  <a:pt x="16300" y="7260"/>
                  <a:pt x="16300" y="7260"/>
                  <a:pt x="16300" y="7260"/>
                </a:cubicBezTo>
                <a:cubicBezTo>
                  <a:pt x="16293" y="7271"/>
                  <a:pt x="16293" y="7271"/>
                  <a:pt x="16293" y="7271"/>
                </a:cubicBezTo>
                <a:cubicBezTo>
                  <a:pt x="16283" y="7281"/>
                  <a:pt x="16283" y="7281"/>
                  <a:pt x="16283" y="7281"/>
                </a:cubicBezTo>
                <a:cubicBezTo>
                  <a:pt x="16284" y="7296"/>
                  <a:pt x="16284" y="7296"/>
                  <a:pt x="16284" y="7296"/>
                </a:cubicBezTo>
                <a:cubicBezTo>
                  <a:pt x="16287" y="7310"/>
                  <a:pt x="16287" y="7310"/>
                  <a:pt x="16287" y="7310"/>
                </a:cubicBezTo>
                <a:cubicBezTo>
                  <a:pt x="16286" y="7323"/>
                  <a:pt x="16286" y="7323"/>
                  <a:pt x="16286" y="7323"/>
                </a:cubicBezTo>
                <a:cubicBezTo>
                  <a:pt x="16279" y="7332"/>
                  <a:pt x="16279" y="7332"/>
                  <a:pt x="16279" y="7332"/>
                </a:cubicBezTo>
                <a:cubicBezTo>
                  <a:pt x="16274" y="7350"/>
                  <a:pt x="16274" y="7350"/>
                  <a:pt x="16274" y="7350"/>
                </a:cubicBezTo>
                <a:cubicBezTo>
                  <a:pt x="16268" y="7364"/>
                  <a:pt x="16268" y="7364"/>
                  <a:pt x="16268" y="7364"/>
                </a:cubicBezTo>
                <a:cubicBezTo>
                  <a:pt x="16259" y="7378"/>
                  <a:pt x="16259" y="7378"/>
                  <a:pt x="16259" y="7378"/>
                </a:cubicBezTo>
                <a:cubicBezTo>
                  <a:pt x="16246" y="7404"/>
                  <a:pt x="16246" y="7404"/>
                  <a:pt x="16246" y="7404"/>
                </a:cubicBezTo>
                <a:cubicBezTo>
                  <a:pt x="16246" y="7423"/>
                  <a:pt x="16246" y="7423"/>
                  <a:pt x="16246" y="7423"/>
                </a:cubicBezTo>
                <a:cubicBezTo>
                  <a:pt x="16250" y="7437"/>
                  <a:pt x="16250" y="7437"/>
                  <a:pt x="16250" y="7437"/>
                </a:cubicBezTo>
                <a:cubicBezTo>
                  <a:pt x="16253" y="7453"/>
                  <a:pt x="16253" y="7453"/>
                  <a:pt x="16253" y="7453"/>
                </a:cubicBezTo>
                <a:cubicBezTo>
                  <a:pt x="16254" y="7472"/>
                  <a:pt x="16254" y="7472"/>
                  <a:pt x="16254" y="7472"/>
                </a:cubicBezTo>
                <a:cubicBezTo>
                  <a:pt x="16262" y="7492"/>
                  <a:pt x="16262" y="7492"/>
                  <a:pt x="16262" y="7492"/>
                </a:cubicBezTo>
                <a:cubicBezTo>
                  <a:pt x="16267" y="7514"/>
                  <a:pt x="16267" y="7514"/>
                  <a:pt x="16267" y="7514"/>
                </a:cubicBezTo>
                <a:cubicBezTo>
                  <a:pt x="16272" y="7527"/>
                  <a:pt x="16272" y="7527"/>
                  <a:pt x="16272" y="7527"/>
                </a:cubicBezTo>
                <a:cubicBezTo>
                  <a:pt x="16269" y="7537"/>
                  <a:pt x="16269" y="7537"/>
                  <a:pt x="16269" y="7537"/>
                </a:cubicBezTo>
                <a:cubicBezTo>
                  <a:pt x="16266" y="7551"/>
                  <a:pt x="16266" y="7551"/>
                  <a:pt x="16266" y="7551"/>
                </a:cubicBezTo>
                <a:cubicBezTo>
                  <a:pt x="16260" y="7562"/>
                  <a:pt x="16260" y="7562"/>
                  <a:pt x="16260" y="7562"/>
                </a:cubicBezTo>
                <a:cubicBezTo>
                  <a:pt x="16251" y="7564"/>
                  <a:pt x="16251" y="7564"/>
                  <a:pt x="16251" y="7564"/>
                </a:cubicBezTo>
                <a:cubicBezTo>
                  <a:pt x="16250" y="7558"/>
                  <a:pt x="16250" y="7558"/>
                  <a:pt x="16250" y="7558"/>
                </a:cubicBezTo>
                <a:cubicBezTo>
                  <a:pt x="16250" y="7543"/>
                  <a:pt x="16250" y="7543"/>
                  <a:pt x="16250" y="7543"/>
                </a:cubicBezTo>
                <a:cubicBezTo>
                  <a:pt x="16246" y="7542"/>
                  <a:pt x="16246" y="7542"/>
                  <a:pt x="16246" y="7542"/>
                </a:cubicBezTo>
                <a:cubicBezTo>
                  <a:pt x="16242" y="7546"/>
                  <a:pt x="16242" y="7546"/>
                  <a:pt x="16242" y="7546"/>
                </a:cubicBezTo>
                <a:cubicBezTo>
                  <a:pt x="16237" y="7544"/>
                  <a:pt x="16237" y="7544"/>
                  <a:pt x="16237" y="7544"/>
                </a:cubicBezTo>
                <a:cubicBezTo>
                  <a:pt x="16237" y="7535"/>
                  <a:pt x="16237" y="7535"/>
                  <a:pt x="16237" y="7535"/>
                </a:cubicBezTo>
                <a:cubicBezTo>
                  <a:pt x="16244" y="7531"/>
                  <a:pt x="16244" y="7531"/>
                  <a:pt x="16244" y="7531"/>
                </a:cubicBezTo>
                <a:cubicBezTo>
                  <a:pt x="16244" y="7516"/>
                  <a:pt x="16244" y="7516"/>
                  <a:pt x="16244" y="7516"/>
                </a:cubicBezTo>
                <a:cubicBezTo>
                  <a:pt x="16235" y="7506"/>
                  <a:pt x="16235" y="7506"/>
                  <a:pt x="16235" y="7506"/>
                </a:cubicBezTo>
                <a:cubicBezTo>
                  <a:pt x="16228" y="7505"/>
                  <a:pt x="16228" y="7505"/>
                  <a:pt x="16228" y="7505"/>
                </a:cubicBezTo>
                <a:cubicBezTo>
                  <a:pt x="16224" y="7514"/>
                  <a:pt x="16224" y="7514"/>
                  <a:pt x="16224" y="7514"/>
                </a:cubicBezTo>
                <a:cubicBezTo>
                  <a:pt x="16224" y="7527"/>
                  <a:pt x="16224" y="7527"/>
                  <a:pt x="16224" y="7527"/>
                </a:cubicBezTo>
                <a:cubicBezTo>
                  <a:pt x="16229" y="7548"/>
                  <a:pt x="16229" y="7548"/>
                  <a:pt x="16229" y="7548"/>
                </a:cubicBezTo>
                <a:cubicBezTo>
                  <a:pt x="16238" y="7555"/>
                  <a:pt x="16238" y="7555"/>
                  <a:pt x="16238" y="7555"/>
                </a:cubicBezTo>
                <a:cubicBezTo>
                  <a:pt x="16241" y="7564"/>
                  <a:pt x="16241" y="7564"/>
                  <a:pt x="16241" y="7564"/>
                </a:cubicBezTo>
                <a:cubicBezTo>
                  <a:pt x="16237" y="7573"/>
                  <a:pt x="16237" y="7573"/>
                  <a:pt x="16237" y="7573"/>
                </a:cubicBezTo>
                <a:cubicBezTo>
                  <a:pt x="16225" y="7574"/>
                  <a:pt x="16225" y="7574"/>
                  <a:pt x="16225" y="7574"/>
                </a:cubicBezTo>
                <a:cubicBezTo>
                  <a:pt x="16221" y="7564"/>
                  <a:pt x="16221" y="7564"/>
                  <a:pt x="16221" y="7564"/>
                </a:cubicBezTo>
                <a:cubicBezTo>
                  <a:pt x="16218" y="7548"/>
                  <a:pt x="16218" y="7548"/>
                  <a:pt x="16218" y="7548"/>
                </a:cubicBezTo>
                <a:cubicBezTo>
                  <a:pt x="16215" y="7542"/>
                  <a:pt x="16215" y="7542"/>
                  <a:pt x="16215" y="7542"/>
                </a:cubicBezTo>
                <a:cubicBezTo>
                  <a:pt x="16211" y="7533"/>
                  <a:pt x="16211" y="7533"/>
                  <a:pt x="16211" y="7533"/>
                </a:cubicBezTo>
                <a:cubicBezTo>
                  <a:pt x="16207" y="7516"/>
                  <a:pt x="16207" y="7516"/>
                  <a:pt x="16207" y="7516"/>
                </a:cubicBezTo>
                <a:cubicBezTo>
                  <a:pt x="16206" y="7507"/>
                  <a:pt x="16206" y="7507"/>
                  <a:pt x="16206" y="7507"/>
                </a:cubicBezTo>
                <a:cubicBezTo>
                  <a:pt x="16202" y="7498"/>
                  <a:pt x="16202" y="7498"/>
                  <a:pt x="16202" y="7498"/>
                </a:cubicBezTo>
                <a:cubicBezTo>
                  <a:pt x="16197" y="7496"/>
                  <a:pt x="16197" y="7496"/>
                  <a:pt x="16197" y="7496"/>
                </a:cubicBezTo>
                <a:cubicBezTo>
                  <a:pt x="16193" y="7503"/>
                  <a:pt x="16193" y="7503"/>
                  <a:pt x="16193" y="7503"/>
                </a:cubicBezTo>
                <a:cubicBezTo>
                  <a:pt x="16194" y="7520"/>
                  <a:pt x="16194" y="7520"/>
                  <a:pt x="16194" y="7520"/>
                </a:cubicBezTo>
                <a:cubicBezTo>
                  <a:pt x="16209" y="7563"/>
                  <a:pt x="16209" y="7563"/>
                  <a:pt x="16209" y="7563"/>
                </a:cubicBezTo>
                <a:cubicBezTo>
                  <a:pt x="16220" y="7591"/>
                  <a:pt x="16220" y="7591"/>
                  <a:pt x="16220" y="7591"/>
                </a:cubicBezTo>
                <a:cubicBezTo>
                  <a:pt x="16232" y="7613"/>
                  <a:pt x="16232" y="7613"/>
                  <a:pt x="16232" y="7613"/>
                </a:cubicBezTo>
                <a:cubicBezTo>
                  <a:pt x="16240" y="7647"/>
                  <a:pt x="16240" y="7647"/>
                  <a:pt x="16240" y="7647"/>
                </a:cubicBezTo>
                <a:cubicBezTo>
                  <a:pt x="16239" y="7665"/>
                  <a:pt x="16239" y="7665"/>
                  <a:pt x="16239" y="7665"/>
                </a:cubicBezTo>
                <a:cubicBezTo>
                  <a:pt x="16236" y="7687"/>
                  <a:pt x="16236" y="7687"/>
                  <a:pt x="16236" y="7687"/>
                </a:cubicBezTo>
                <a:cubicBezTo>
                  <a:pt x="16243" y="7710"/>
                  <a:pt x="16243" y="7710"/>
                  <a:pt x="16243" y="7710"/>
                </a:cubicBezTo>
                <a:cubicBezTo>
                  <a:pt x="16248" y="7723"/>
                  <a:pt x="16248" y="7723"/>
                  <a:pt x="16248" y="7723"/>
                </a:cubicBezTo>
                <a:cubicBezTo>
                  <a:pt x="16248" y="7723"/>
                  <a:pt x="16247" y="7739"/>
                  <a:pt x="16247" y="7741"/>
                </a:cubicBezTo>
                <a:cubicBezTo>
                  <a:pt x="16247" y="7743"/>
                  <a:pt x="16254" y="7760"/>
                  <a:pt x="16254" y="7760"/>
                </a:cubicBezTo>
                <a:cubicBezTo>
                  <a:pt x="16258" y="7767"/>
                  <a:pt x="16258" y="7767"/>
                  <a:pt x="16258" y="7767"/>
                </a:cubicBezTo>
                <a:cubicBezTo>
                  <a:pt x="16261" y="7793"/>
                  <a:pt x="16261" y="7793"/>
                  <a:pt x="16261" y="7793"/>
                </a:cubicBezTo>
                <a:cubicBezTo>
                  <a:pt x="16254" y="7810"/>
                  <a:pt x="16254" y="7810"/>
                  <a:pt x="16254" y="7810"/>
                </a:cubicBezTo>
                <a:cubicBezTo>
                  <a:pt x="16241" y="7846"/>
                  <a:pt x="16241" y="7846"/>
                  <a:pt x="16241" y="7846"/>
                </a:cubicBezTo>
                <a:cubicBezTo>
                  <a:pt x="16244" y="7894"/>
                  <a:pt x="16244" y="7894"/>
                  <a:pt x="16244" y="7894"/>
                </a:cubicBezTo>
                <a:cubicBezTo>
                  <a:pt x="16250" y="7943"/>
                  <a:pt x="16250" y="7943"/>
                  <a:pt x="16250" y="7943"/>
                </a:cubicBezTo>
                <a:cubicBezTo>
                  <a:pt x="16253" y="7973"/>
                  <a:pt x="16253" y="7973"/>
                  <a:pt x="16253" y="7973"/>
                </a:cubicBezTo>
                <a:cubicBezTo>
                  <a:pt x="16245" y="7995"/>
                  <a:pt x="16245" y="7995"/>
                  <a:pt x="16245" y="7995"/>
                </a:cubicBezTo>
                <a:cubicBezTo>
                  <a:pt x="16230" y="8023"/>
                  <a:pt x="16230" y="8023"/>
                  <a:pt x="16230" y="8023"/>
                </a:cubicBezTo>
                <a:cubicBezTo>
                  <a:pt x="16226" y="8044"/>
                  <a:pt x="16226" y="8044"/>
                  <a:pt x="16226" y="8044"/>
                </a:cubicBezTo>
                <a:cubicBezTo>
                  <a:pt x="16221" y="8060"/>
                  <a:pt x="16221" y="8060"/>
                  <a:pt x="16221" y="8060"/>
                </a:cubicBezTo>
                <a:cubicBezTo>
                  <a:pt x="16211" y="8072"/>
                  <a:pt x="16211" y="8072"/>
                  <a:pt x="16211" y="8072"/>
                </a:cubicBezTo>
                <a:cubicBezTo>
                  <a:pt x="16194" y="8083"/>
                  <a:pt x="16194" y="8083"/>
                  <a:pt x="16194" y="8083"/>
                </a:cubicBezTo>
                <a:cubicBezTo>
                  <a:pt x="16182" y="8085"/>
                  <a:pt x="16182" y="8085"/>
                  <a:pt x="16182" y="8085"/>
                </a:cubicBezTo>
                <a:cubicBezTo>
                  <a:pt x="16182" y="8085"/>
                  <a:pt x="16174" y="8080"/>
                  <a:pt x="16172" y="8080"/>
                </a:cubicBezTo>
                <a:cubicBezTo>
                  <a:pt x="16171" y="8080"/>
                  <a:pt x="16164" y="8088"/>
                  <a:pt x="16164" y="8088"/>
                </a:cubicBezTo>
                <a:cubicBezTo>
                  <a:pt x="16158" y="8106"/>
                  <a:pt x="16158" y="8106"/>
                  <a:pt x="16158" y="8106"/>
                </a:cubicBezTo>
                <a:cubicBezTo>
                  <a:pt x="16158" y="8106"/>
                  <a:pt x="16150" y="8127"/>
                  <a:pt x="16150" y="8130"/>
                </a:cubicBezTo>
                <a:cubicBezTo>
                  <a:pt x="16151" y="8133"/>
                  <a:pt x="16155" y="8142"/>
                  <a:pt x="16155" y="8142"/>
                </a:cubicBezTo>
                <a:cubicBezTo>
                  <a:pt x="16162" y="8141"/>
                  <a:pt x="16162" y="8141"/>
                  <a:pt x="16162" y="8141"/>
                </a:cubicBezTo>
                <a:cubicBezTo>
                  <a:pt x="16169" y="8142"/>
                  <a:pt x="16169" y="8142"/>
                  <a:pt x="16169" y="8142"/>
                </a:cubicBezTo>
                <a:cubicBezTo>
                  <a:pt x="16180" y="8150"/>
                  <a:pt x="16180" y="8150"/>
                  <a:pt x="16180" y="8150"/>
                </a:cubicBezTo>
                <a:cubicBezTo>
                  <a:pt x="16180" y="8150"/>
                  <a:pt x="16186" y="8158"/>
                  <a:pt x="16188" y="8161"/>
                </a:cubicBezTo>
                <a:cubicBezTo>
                  <a:pt x="16190" y="8164"/>
                  <a:pt x="16196" y="8173"/>
                  <a:pt x="16197" y="8175"/>
                </a:cubicBezTo>
                <a:cubicBezTo>
                  <a:pt x="16198" y="8177"/>
                  <a:pt x="16215" y="8182"/>
                  <a:pt x="16215" y="8182"/>
                </a:cubicBezTo>
                <a:cubicBezTo>
                  <a:pt x="16215" y="8182"/>
                  <a:pt x="16225" y="8190"/>
                  <a:pt x="16228" y="8191"/>
                </a:cubicBezTo>
                <a:cubicBezTo>
                  <a:pt x="16230" y="8192"/>
                  <a:pt x="16259" y="8194"/>
                  <a:pt x="16259" y="8194"/>
                </a:cubicBezTo>
                <a:cubicBezTo>
                  <a:pt x="16289" y="8196"/>
                  <a:pt x="16289" y="8196"/>
                  <a:pt x="16289" y="8196"/>
                </a:cubicBezTo>
                <a:cubicBezTo>
                  <a:pt x="16289" y="8196"/>
                  <a:pt x="16311" y="8195"/>
                  <a:pt x="16312" y="8194"/>
                </a:cubicBezTo>
                <a:cubicBezTo>
                  <a:pt x="16314" y="8194"/>
                  <a:pt x="16340" y="8179"/>
                  <a:pt x="16340" y="8179"/>
                </a:cubicBezTo>
                <a:cubicBezTo>
                  <a:pt x="16363" y="8165"/>
                  <a:pt x="16363" y="8165"/>
                  <a:pt x="16363" y="8165"/>
                </a:cubicBezTo>
                <a:cubicBezTo>
                  <a:pt x="16382" y="8154"/>
                  <a:pt x="16382" y="8154"/>
                  <a:pt x="16382" y="8154"/>
                </a:cubicBezTo>
                <a:cubicBezTo>
                  <a:pt x="16397" y="8151"/>
                  <a:pt x="16397" y="8151"/>
                  <a:pt x="16397" y="8151"/>
                </a:cubicBezTo>
                <a:cubicBezTo>
                  <a:pt x="16412" y="8150"/>
                  <a:pt x="16412" y="8150"/>
                  <a:pt x="16412" y="8150"/>
                </a:cubicBezTo>
                <a:cubicBezTo>
                  <a:pt x="16433" y="8130"/>
                  <a:pt x="16433" y="8130"/>
                  <a:pt x="16433" y="8130"/>
                </a:cubicBezTo>
                <a:cubicBezTo>
                  <a:pt x="16449" y="8116"/>
                  <a:pt x="16449" y="8116"/>
                  <a:pt x="16449" y="8116"/>
                </a:cubicBezTo>
                <a:cubicBezTo>
                  <a:pt x="16464" y="8111"/>
                  <a:pt x="16464" y="8111"/>
                  <a:pt x="16464" y="8111"/>
                </a:cubicBezTo>
                <a:cubicBezTo>
                  <a:pt x="16489" y="8112"/>
                  <a:pt x="16489" y="8112"/>
                  <a:pt x="16489" y="8112"/>
                </a:cubicBezTo>
                <a:cubicBezTo>
                  <a:pt x="16520" y="8105"/>
                  <a:pt x="16520" y="8105"/>
                  <a:pt x="16520" y="8105"/>
                </a:cubicBezTo>
                <a:cubicBezTo>
                  <a:pt x="16551" y="8104"/>
                  <a:pt x="16551" y="8104"/>
                  <a:pt x="16551" y="8104"/>
                </a:cubicBezTo>
                <a:cubicBezTo>
                  <a:pt x="16569" y="8105"/>
                  <a:pt x="16569" y="8105"/>
                  <a:pt x="16569" y="8105"/>
                </a:cubicBezTo>
                <a:cubicBezTo>
                  <a:pt x="16580" y="8107"/>
                  <a:pt x="16580" y="8107"/>
                  <a:pt x="16580" y="8107"/>
                </a:cubicBezTo>
                <a:cubicBezTo>
                  <a:pt x="16590" y="8107"/>
                  <a:pt x="16590" y="8107"/>
                  <a:pt x="16590" y="8107"/>
                </a:cubicBezTo>
                <a:cubicBezTo>
                  <a:pt x="16595" y="8115"/>
                  <a:pt x="16595" y="8115"/>
                  <a:pt x="16595" y="8115"/>
                </a:cubicBezTo>
                <a:cubicBezTo>
                  <a:pt x="16605" y="8114"/>
                  <a:pt x="16605" y="8114"/>
                  <a:pt x="16605" y="8114"/>
                </a:cubicBezTo>
                <a:cubicBezTo>
                  <a:pt x="16616" y="8110"/>
                  <a:pt x="16616" y="8110"/>
                  <a:pt x="16616" y="8110"/>
                </a:cubicBezTo>
                <a:cubicBezTo>
                  <a:pt x="16628" y="8109"/>
                  <a:pt x="16628" y="8109"/>
                  <a:pt x="16628" y="8109"/>
                </a:cubicBezTo>
                <a:cubicBezTo>
                  <a:pt x="16639" y="8109"/>
                  <a:pt x="16639" y="8109"/>
                  <a:pt x="16639" y="8109"/>
                </a:cubicBezTo>
                <a:cubicBezTo>
                  <a:pt x="16650" y="8107"/>
                  <a:pt x="16650" y="8107"/>
                  <a:pt x="16650" y="8107"/>
                </a:cubicBezTo>
                <a:cubicBezTo>
                  <a:pt x="16654" y="8110"/>
                  <a:pt x="16654" y="8110"/>
                  <a:pt x="16654" y="8110"/>
                </a:cubicBezTo>
                <a:cubicBezTo>
                  <a:pt x="16654" y="8113"/>
                  <a:pt x="16654" y="8113"/>
                  <a:pt x="16654" y="8113"/>
                </a:cubicBezTo>
                <a:cubicBezTo>
                  <a:pt x="16656" y="8117"/>
                  <a:pt x="16656" y="8117"/>
                  <a:pt x="16656" y="8117"/>
                </a:cubicBezTo>
                <a:cubicBezTo>
                  <a:pt x="16664" y="8118"/>
                  <a:pt x="16664" y="8118"/>
                  <a:pt x="16664" y="8118"/>
                </a:cubicBezTo>
                <a:cubicBezTo>
                  <a:pt x="16668" y="8115"/>
                  <a:pt x="16668" y="8115"/>
                  <a:pt x="16668" y="8115"/>
                </a:cubicBezTo>
                <a:cubicBezTo>
                  <a:pt x="16668" y="8115"/>
                  <a:pt x="16670" y="8112"/>
                  <a:pt x="16671" y="8112"/>
                </a:cubicBezTo>
                <a:cubicBezTo>
                  <a:pt x="16672" y="8112"/>
                  <a:pt x="16677" y="8112"/>
                  <a:pt x="16677" y="8112"/>
                </a:cubicBezTo>
                <a:cubicBezTo>
                  <a:pt x="16683" y="8112"/>
                  <a:pt x="16683" y="8112"/>
                  <a:pt x="16683" y="8112"/>
                </a:cubicBezTo>
                <a:cubicBezTo>
                  <a:pt x="16689" y="8107"/>
                  <a:pt x="16689" y="8107"/>
                  <a:pt x="16689" y="8107"/>
                </a:cubicBezTo>
                <a:cubicBezTo>
                  <a:pt x="16698" y="8098"/>
                  <a:pt x="16698" y="8098"/>
                  <a:pt x="16698" y="8098"/>
                </a:cubicBezTo>
                <a:cubicBezTo>
                  <a:pt x="16709" y="8090"/>
                  <a:pt x="16709" y="8090"/>
                  <a:pt x="16709" y="8090"/>
                </a:cubicBezTo>
                <a:cubicBezTo>
                  <a:pt x="16709" y="8090"/>
                  <a:pt x="16714" y="8087"/>
                  <a:pt x="16716" y="8085"/>
                </a:cubicBezTo>
                <a:cubicBezTo>
                  <a:pt x="16718" y="8083"/>
                  <a:pt x="16722" y="8070"/>
                  <a:pt x="16722" y="8070"/>
                </a:cubicBezTo>
                <a:cubicBezTo>
                  <a:pt x="16732" y="8059"/>
                  <a:pt x="16732" y="8059"/>
                  <a:pt x="16732" y="8059"/>
                </a:cubicBezTo>
                <a:cubicBezTo>
                  <a:pt x="16740" y="8049"/>
                  <a:pt x="16740" y="8049"/>
                  <a:pt x="16740" y="8049"/>
                </a:cubicBezTo>
                <a:cubicBezTo>
                  <a:pt x="16749" y="8041"/>
                  <a:pt x="16749" y="8041"/>
                  <a:pt x="16749" y="8041"/>
                </a:cubicBezTo>
                <a:cubicBezTo>
                  <a:pt x="16759" y="8040"/>
                  <a:pt x="16759" y="8040"/>
                  <a:pt x="16759" y="8040"/>
                </a:cubicBezTo>
                <a:cubicBezTo>
                  <a:pt x="16769" y="8040"/>
                  <a:pt x="16769" y="8040"/>
                  <a:pt x="16769" y="8040"/>
                </a:cubicBezTo>
                <a:cubicBezTo>
                  <a:pt x="16778" y="8036"/>
                  <a:pt x="16778" y="8036"/>
                  <a:pt x="16778" y="8036"/>
                </a:cubicBezTo>
                <a:cubicBezTo>
                  <a:pt x="16792" y="8031"/>
                  <a:pt x="16792" y="8031"/>
                  <a:pt x="16792" y="8031"/>
                </a:cubicBezTo>
                <a:cubicBezTo>
                  <a:pt x="16804" y="8024"/>
                  <a:pt x="16804" y="8024"/>
                  <a:pt x="16804" y="8024"/>
                </a:cubicBezTo>
                <a:cubicBezTo>
                  <a:pt x="16817" y="8017"/>
                  <a:pt x="16817" y="8017"/>
                  <a:pt x="16817" y="8017"/>
                </a:cubicBezTo>
                <a:cubicBezTo>
                  <a:pt x="16834" y="8011"/>
                  <a:pt x="16834" y="8011"/>
                  <a:pt x="16834" y="8011"/>
                </a:cubicBezTo>
                <a:cubicBezTo>
                  <a:pt x="16844" y="8006"/>
                  <a:pt x="16844" y="8006"/>
                  <a:pt x="16844" y="8006"/>
                </a:cubicBezTo>
                <a:cubicBezTo>
                  <a:pt x="16856" y="8000"/>
                  <a:pt x="16856" y="8000"/>
                  <a:pt x="16856" y="8000"/>
                </a:cubicBezTo>
                <a:cubicBezTo>
                  <a:pt x="16864" y="7995"/>
                  <a:pt x="16864" y="7995"/>
                  <a:pt x="16864" y="7995"/>
                </a:cubicBezTo>
                <a:cubicBezTo>
                  <a:pt x="16871" y="7991"/>
                  <a:pt x="16871" y="7991"/>
                  <a:pt x="16871" y="7991"/>
                </a:cubicBezTo>
                <a:cubicBezTo>
                  <a:pt x="16880" y="7990"/>
                  <a:pt x="16880" y="7990"/>
                  <a:pt x="16880" y="7990"/>
                </a:cubicBezTo>
                <a:cubicBezTo>
                  <a:pt x="16886" y="7990"/>
                  <a:pt x="16886" y="7990"/>
                  <a:pt x="16886" y="7990"/>
                </a:cubicBezTo>
                <a:cubicBezTo>
                  <a:pt x="16894" y="7994"/>
                  <a:pt x="16894" y="7994"/>
                  <a:pt x="16894" y="7994"/>
                </a:cubicBezTo>
                <a:cubicBezTo>
                  <a:pt x="16906" y="7997"/>
                  <a:pt x="16906" y="7997"/>
                  <a:pt x="16906" y="7997"/>
                </a:cubicBezTo>
                <a:cubicBezTo>
                  <a:pt x="16918" y="7997"/>
                  <a:pt x="16918" y="7997"/>
                  <a:pt x="16918" y="7997"/>
                </a:cubicBezTo>
                <a:cubicBezTo>
                  <a:pt x="16929" y="7998"/>
                  <a:pt x="16929" y="7998"/>
                  <a:pt x="16929" y="7998"/>
                </a:cubicBezTo>
                <a:cubicBezTo>
                  <a:pt x="16949" y="7994"/>
                  <a:pt x="16949" y="7994"/>
                  <a:pt x="16949" y="7994"/>
                </a:cubicBezTo>
                <a:cubicBezTo>
                  <a:pt x="16958" y="7990"/>
                  <a:pt x="16958" y="7990"/>
                  <a:pt x="16958" y="7990"/>
                </a:cubicBezTo>
                <a:cubicBezTo>
                  <a:pt x="16971" y="7988"/>
                  <a:pt x="16971" y="7988"/>
                  <a:pt x="16971" y="7988"/>
                </a:cubicBezTo>
                <a:cubicBezTo>
                  <a:pt x="16985" y="7983"/>
                  <a:pt x="16985" y="7983"/>
                  <a:pt x="16985" y="7983"/>
                </a:cubicBezTo>
                <a:cubicBezTo>
                  <a:pt x="16999" y="7981"/>
                  <a:pt x="16999" y="7981"/>
                  <a:pt x="16999" y="7981"/>
                </a:cubicBezTo>
                <a:cubicBezTo>
                  <a:pt x="17013" y="7976"/>
                  <a:pt x="17013" y="7976"/>
                  <a:pt x="17013" y="7976"/>
                </a:cubicBezTo>
                <a:cubicBezTo>
                  <a:pt x="17027" y="7969"/>
                  <a:pt x="17027" y="7969"/>
                  <a:pt x="17027" y="7969"/>
                </a:cubicBezTo>
                <a:cubicBezTo>
                  <a:pt x="17039" y="7965"/>
                  <a:pt x="17039" y="7965"/>
                  <a:pt x="17039" y="7965"/>
                </a:cubicBezTo>
                <a:cubicBezTo>
                  <a:pt x="17055" y="7956"/>
                  <a:pt x="17055" y="7956"/>
                  <a:pt x="17055" y="7956"/>
                </a:cubicBezTo>
                <a:cubicBezTo>
                  <a:pt x="17068" y="7951"/>
                  <a:pt x="17068" y="7951"/>
                  <a:pt x="17068" y="7951"/>
                </a:cubicBezTo>
                <a:cubicBezTo>
                  <a:pt x="17081" y="7948"/>
                  <a:pt x="17081" y="7948"/>
                  <a:pt x="17081" y="7948"/>
                </a:cubicBezTo>
                <a:cubicBezTo>
                  <a:pt x="17096" y="7948"/>
                  <a:pt x="17096" y="7948"/>
                  <a:pt x="17096" y="7948"/>
                </a:cubicBezTo>
                <a:cubicBezTo>
                  <a:pt x="17117" y="7947"/>
                  <a:pt x="17117" y="7947"/>
                  <a:pt x="17117" y="7947"/>
                </a:cubicBezTo>
                <a:cubicBezTo>
                  <a:pt x="17137" y="7947"/>
                  <a:pt x="17137" y="7947"/>
                  <a:pt x="17137" y="7947"/>
                </a:cubicBezTo>
                <a:cubicBezTo>
                  <a:pt x="17153" y="7947"/>
                  <a:pt x="17153" y="7947"/>
                  <a:pt x="17153" y="7947"/>
                </a:cubicBezTo>
                <a:cubicBezTo>
                  <a:pt x="17172" y="7945"/>
                  <a:pt x="17172" y="7945"/>
                  <a:pt x="17172" y="7945"/>
                </a:cubicBezTo>
                <a:cubicBezTo>
                  <a:pt x="17186" y="7943"/>
                  <a:pt x="17186" y="7943"/>
                  <a:pt x="17186" y="7943"/>
                </a:cubicBezTo>
                <a:cubicBezTo>
                  <a:pt x="17195" y="7939"/>
                  <a:pt x="17195" y="7939"/>
                  <a:pt x="17195" y="7939"/>
                </a:cubicBezTo>
                <a:cubicBezTo>
                  <a:pt x="17207" y="7936"/>
                  <a:pt x="17207" y="7936"/>
                  <a:pt x="17207" y="7936"/>
                </a:cubicBezTo>
                <a:cubicBezTo>
                  <a:pt x="17219" y="7940"/>
                  <a:pt x="17219" y="7940"/>
                  <a:pt x="17219" y="7940"/>
                </a:cubicBezTo>
                <a:cubicBezTo>
                  <a:pt x="17228" y="7947"/>
                  <a:pt x="17228" y="7947"/>
                  <a:pt x="17228" y="7947"/>
                </a:cubicBezTo>
                <a:cubicBezTo>
                  <a:pt x="17233" y="7955"/>
                  <a:pt x="17233" y="7955"/>
                  <a:pt x="17233" y="7955"/>
                </a:cubicBezTo>
                <a:cubicBezTo>
                  <a:pt x="17240" y="7962"/>
                  <a:pt x="17240" y="7962"/>
                  <a:pt x="17240" y="7962"/>
                </a:cubicBezTo>
                <a:cubicBezTo>
                  <a:pt x="17246" y="7967"/>
                  <a:pt x="17246" y="7967"/>
                  <a:pt x="17246" y="7967"/>
                </a:cubicBezTo>
                <a:cubicBezTo>
                  <a:pt x="17252" y="7977"/>
                  <a:pt x="17252" y="7977"/>
                  <a:pt x="17252" y="7977"/>
                </a:cubicBezTo>
                <a:cubicBezTo>
                  <a:pt x="17257" y="7978"/>
                  <a:pt x="17257" y="7978"/>
                  <a:pt x="17257" y="7978"/>
                </a:cubicBezTo>
                <a:cubicBezTo>
                  <a:pt x="17264" y="7977"/>
                  <a:pt x="17264" y="7977"/>
                  <a:pt x="17264" y="7977"/>
                </a:cubicBezTo>
                <a:cubicBezTo>
                  <a:pt x="17272" y="7975"/>
                  <a:pt x="17272" y="7975"/>
                  <a:pt x="17272" y="7975"/>
                </a:cubicBezTo>
                <a:cubicBezTo>
                  <a:pt x="17275" y="7971"/>
                  <a:pt x="17275" y="7971"/>
                  <a:pt x="17275" y="7971"/>
                </a:cubicBezTo>
                <a:cubicBezTo>
                  <a:pt x="17283" y="7969"/>
                  <a:pt x="17283" y="7969"/>
                  <a:pt x="17283" y="7969"/>
                </a:cubicBezTo>
                <a:cubicBezTo>
                  <a:pt x="17290" y="7971"/>
                  <a:pt x="17290" y="7971"/>
                  <a:pt x="17290" y="7971"/>
                </a:cubicBezTo>
                <a:cubicBezTo>
                  <a:pt x="17300" y="7977"/>
                  <a:pt x="17300" y="7977"/>
                  <a:pt x="17300" y="7977"/>
                </a:cubicBezTo>
                <a:cubicBezTo>
                  <a:pt x="17303" y="7985"/>
                  <a:pt x="17303" y="7985"/>
                  <a:pt x="17303" y="7985"/>
                </a:cubicBezTo>
                <a:cubicBezTo>
                  <a:pt x="17308" y="7989"/>
                  <a:pt x="17308" y="7989"/>
                  <a:pt x="17308" y="7989"/>
                </a:cubicBezTo>
                <a:cubicBezTo>
                  <a:pt x="17316" y="7992"/>
                  <a:pt x="17316" y="7992"/>
                  <a:pt x="17316" y="7992"/>
                </a:cubicBezTo>
                <a:cubicBezTo>
                  <a:pt x="17325" y="7990"/>
                  <a:pt x="17325" y="7990"/>
                  <a:pt x="17325" y="7990"/>
                </a:cubicBezTo>
                <a:cubicBezTo>
                  <a:pt x="17329" y="7986"/>
                  <a:pt x="17329" y="7986"/>
                  <a:pt x="17329" y="7986"/>
                </a:cubicBezTo>
                <a:cubicBezTo>
                  <a:pt x="17336" y="7984"/>
                  <a:pt x="17336" y="7984"/>
                  <a:pt x="17336" y="7984"/>
                </a:cubicBezTo>
                <a:cubicBezTo>
                  <a:pt x="17343" y="7986"/>
                  <a:pt x="17343" y="7986"/>
                  <a:pt x="17343" y="7986"/>
                </a:cubicBezTo>
                <a:cubicBezTo>
                  <a:pt x="17347" y="7990"/>
                  <a:pt x="17347" y="7990"/>
                  <a:pt x="17347" y="7990"/>
                </a:cubicBezTo>
                <a:cubicBezTo>
                  <a:pt x="17350" y="7995"/>
                  <a:pt x="17350" y="7995"/>
                  <a:pt x="17350" y="7995"/>
                </a:cubicBezTo>
                <a:cubicBezTo>
                  <a:pt x="17350" y="8002"/>
                  <a:pt x="17350" y="8002"/>
                  <a:pt x="17350" y="8002"/>
                </a:cubicBezTo>
                <a:cubicBezTo>
                  <a:pt x="17353" y="8009"/>
                  <a:pt x="17353" y="8009"/>
                  <a:pt x="17353" y="8009"/>
                </a:cubicBezTo>
                <a:cubicBezTo>
                  <a:pt x="17360" y="8011"/>
                  <a:pt x="17360" y="8011"/>
                  <a:pt x="17360" y="8011"/>
                </a:cubicBezTo>
                <a:cubicBezTo>
                  <a:pt x="17366" y="8012"/>
                  <a:pt x="17366" y="8012"/>
                  <a:pt x="17366" y="8012"/>
                </a:cubicBezTo>
                <a:cubicBezTo>
                  <a:pt x="17368" y="8018"/>
                  <a:pt x="17368" y="8018"/>
                  <a:pt x="17368" y="8018"/>
                </a:cubicBezTo>
                <a:cubicBezTo>
                  <a:pt x="17368" y="8024"/>
                  <a:pt x="17368" y="8024"/>
                  <a:pt x="17368" y="8024"/>
                </a:cubicBezTo>
                <a:cubicBezTo>
                  <a:pt x="17368" y="8024"/>
                  <a:pt x="17365" y="8028"/>
                  <a:pt x="17365" y="8029"/>
                </a:cubicBezTo>
                <a:cubicBezTo>
                  <a:pt x="17364" y="8030"/>
                  <a:pt x="17358" y="8033"/>
                  <a:pt x="17358" y="8033"/>
                </a:cubicBezTo>
                <a:cubicBezTo>
                  <a:pt x="17358" y="8033"/>
                  <a:pt x="17353" y="8036"/>
                  <a:pt x="17353" y="8037"/>
                </a:cubicBezTo>
                <a:cubicBezTo>
                  <a:pt x="17352" y="8038"/>
                  <a:pt x="17350" y="8046"/>
                  <a:pt x="17350" y="8047"/>
                </a:cubicBezTo>
                <a:cubicBezTo>
                  <a:pt x="17350" y="8048"/>
                  <a:pt x="17349" y="8054"/>
                  <a:pt x="17352" y="8056"/>
                </a:cubicBezTo>
                <a:cubicBezTo>
                  <a:pt x="17354" y="8058"/>
                  <a:pt x="17359" y="8060"/>
                  <a:pt x="17359" y="8060"/>
                </a:cubicBezTo>
                <a:cubicBezTo>
                  <a:pt x="17366" y="8061"/>
                  <a:pt x="17366" y="8061"/>
                  <a:pt x="17366" y="8061"/>
                </a:cubicBezTo>
                <a:cubicBezTo>
                  <a:pt x="17371" y="8059"/>
                  <a:pt x="17371" y="8059"/>
                  <a:pt x="17371" y="8059"/>
                </a:cubicBezTo>
                <a:cubicBezTo>
                  <a:pt x="17376" y="8059"/>
                  <a:pt x="17376" y="8059"/>
                  <a:pt x="17376" y="8059"/>
                </a:cubicBezTo>
                <a:cubicBezTo>
                  <a:pt x="17379" y="8064"/>
                  <a:pt x="17379" y="8064"/>
                  <a:pt x="17379" y="8064"/>
                </a:cubicBezTo>
                <a:cubicBezTo>
                  <a:pt x="17380" y="8073"/>
                  <a:pt x="17380" y="8073"/>
                  <a:pt x="17380" y="8073"/>
                </a:cubicBezTo>
                <a:cubicBezTo>
                  <a:pt x="17378" y="8081"/>
                  <a:pt x="17378" y="8081"/>
                  <a:pt x="17378" y="8081"/>
                </a:cubicBezTo>
                <a:cubicBezTo>
                  <a:pt x="17375" y="8089"/>
                  <a:pt x="17375" y="8089"/>
                  <a:pt x="17375" y="8089"/>
                </a:cubicBezTo>
                <a:cubicBezTo>
                  <a:pt x="17376" y="8100"/>
                  <a:pt x="17376" y="8100"/>
                  <a:pt x="17376" y="8100"/>
                </a:cubicBezTo>
                <a:cubicBezTo>
                  <a:pt x="17383" y="8107"/>
                  <a:pt x="17383" y="8107"/>
                  <a:pt x="17383" y="8107"/>
                </a:cubicBezTo>
                <a:cubicBezTo>
                  <a:pt x="17386" y="8115"/>
                  <a:pt x="17386" y="8115"/>
                  <a:pt x="17386" y="8115"/>
                </a:cubicBezTo>
                <a:cubicBezTo>
                  <a:pt x="17387" y="8124"/>
                  <a:pt x="17387" y="8124"/>
                  <a:pt x="17387" y="8124"/>
                </a:cubicBezTo>
                <a:cubicBezTo>
                  <a:pt x="17385" y="8134"/>
                  <a:pt x="17385" y="8134"/>
                  <a:pt x="17385" y="8134"/>
                </a:cubicBezTo>
                <a:cubicBezTo>
                  <a:pt x="17382" y="8144"/>
                  <a:pt x="17382" y="8144"/>
                  <a:pt x="17382" y="8144"/>
                </a:cubicBezTo>
                <a:cubicBezTo>
                  <a:pt x="17381" y="8151"/>
                  <a:pt x="17381" y="8151"/>
                  <a:pt x="17381" y="8151"/>
                </a:cubicBezTo>
                <a:cubicBezTo>
                  <a:pt x="17380" y="8157"/>
                  <a:pt x="17380" y="8157"/>
                  <a:pt x="17380" y="8157"/>
                </a:cubicBezTo>
                <a:cubicBezTo>
                  <a:pt x="17374" y="8157"/>
                  <a:pt x="17374" y="8157"/>
                  <a:pt x="17374" y="8157"/>
                </a:cubicBezTo>
                <a:cubicBezTo>
                  <a:pt x="17370" y="8154"/>
                  <a:pt x="17370" y="8154"/>
                  <a:pt x="17370" y="8154"/>
                </a:cubicBezTo>
                <a:cubicBezTo>
                  <a:pt x="17364" y="8154"/>
                  <a:pt x="17364" y="8154"/>
                  <a:pt x="17364" y="8154"/>
                </a:cubicBezTo>
                <a:cubicBezTo>
                  <a:pt x="17361" y="8161"/>
                  <a:pt x="17361" y="8161"/>
                  <a:pt x="17361" y="8161"/>
                </a:cubicBezTo>
                <a:cubicBezTo>
                  <a:pt x="17365" y="8166"/>
                  <a:pt x="17365" y="8166"/>
                  <a:pt x="17365" y="8166"/>
                </a:cubicBezTo>
                <a:cubicBezTo>
                  <a:pt x="17370" y="8167"/>
                  <a:pt x="17370" y="8167"/>
                  <a:pt x="17370" y="8167"/>
                </a:cubicBezTo>
                <a:cubicBezTo>
                  <a:pt x="17370" y="8167"/>
                  <a:pt x="17375" y="8167"/>
                  <a:pt x="17375" y="8167"/>
                </a:cubicBezTo>
                <a:cubicBezTo>
                  <a:pt x="17376" y="8168"/>
                  <a:pt x="17379" y="8173"/>
                  <a:pt x="17379" y="8173"/>
                </a:cubicBezTo>
                <a:cubicBezTo>
                  <a:pt x="17379" y="8180"/>
                  <a:pt x="17379" y="8180"/>
                  <a:pt x="17379" y="8180"/>
                </a:cubicBezTo>
                <a:cubicBezTo>
                  <a:pt x="17381" y="8187"/>
                  <a:pt x="17381" y="8187"/>
                  <a:pt x="17381" y="8187"/>
                </a:cubicBezTo>
                <a:cubicBezTo>
                  <a:pt x="17387" y="8187"/>
                  <a:pt x="17387" y="8187"/>
                  <a:pt x="17387" y="8187"/>
                </a:cubicBezTo>
                <a:cubicBezTo>
                  <a:pt x="17390" y="8185"/>
                  <a:pt x="17390" y="8185"/>
                  <a:pt x="17390" y="8185"/>
                </a:cubicBezTo>
                <a:cubicBezTo>
                  <a:pt x="17395" y="8184"/>
                  <a:pt x="17395" y="8184"/>
                  <a:pt x="17395" y="8184"/>
                </a:cubicBezTo>
                <a:cubicBezTo>
                  <a:pt x="17399" y="8186"/>
                  <a:pt x="17399" y="8186"/>
                  <a:pt x="17399" y="8186"/>
                </a:cubicBezTo>
                <a:cubicBezTo>
                  <a:pt x="17399" y="8186"/>
                  <a:pt x="17399" y="8190"/>
                  <a:pt x="17399" y="8191"/>
                </a:cubicBezTo>
                <a:cubicBezTo>
                  <a:pt x="17399" y="8192"/>
                  <a:pt x="17405" y="8194"/>
                  <a:pt x="17405" y="8194"/>
                </a:cubicBezTo>
                <a:cubicBezTo>
                  <a:pt x="17409" y="8191"/>
                  <a:pt x="17409" y="8191"/>
                  <a:pt x="17409" y="8191"/>
                </a:cubicBezTo>
                <a:cubicBezTo>
                  <a:pt x="17410" y="8185"/>
                  <a:pt x="17410" y="8185"/>
                  <a:pt x="17410" y="8185"/>
                </a:cubicBezTo>
                <a:cubicBezTo>
                  <a:pt x="17406" y="8180"/>
                  <a:pt x="17406" y="8180"/>
                  <a:pt x="17406" y="8180"/>
                </a:cubicBezTo>
                <a:cubicBezTo>
                  <a:pt x="17403" y="8176"/>
                  <a:pt x="17403" y="8176"/>
                  <a:pt x="17403" y="8176"/>
                </a:cubicBezTo>
                <a:cubicBezTo>
                  <a:pt x="17405" y="8169"/>
                  <a:pt x="17405" y="8169"/>
                  <a:pt x="17405" y="8169"/>
                </a:cubicBezTo>
                <a:cubicBezTo>
                  <a:pt x="17410" y="8165"/>
                  <a:pt x="17410" y="8165"/>
                  <a:pt x="17410" y="8165"/>
                </a:cubicBezTo>
                <a:cubicBezTo>
                  <a:pt x="17416" y="8160"/>
                  <a:pt x="17416" y="8160"/>
                  <a:pt x="17416" y="8160"/>
                </a:cubicBezTo>
                <a:cubicBezTo>
                  <a:pt x="17424" y="8154"/>
                  <a:pt x="17424" y="8154"/>
                  <a:pt x="17424" y="8154"/>
                </a:cubicBezTo>
                <a:cubicBezTo>
                  <a:pt x="17431" y="8148"/>
                  <a:pt x="17431" y="8148"/>
                  <a:pt x="17431" y="8148"/>
                </a:cubicBezTo>
                <a:cubicBezTo>
                  <a:pt x="17437" y="8138"/>
                  <a:pt x="17437" y="8138"/>
                  <a:pt x="17437" y="8138"/>
                </a:cubicBezTo>
                <a:cubicBezTo>
                  <a:pt x="17449" y="8131"/>
                  <a:pt x="17449" y="8131"/>
                  <a:pt x="17449" y="8131"/>
                </a:cubicBezTo>
                <a:cubicBezTo>
                  <a:pt x="17460" y="8123"/>
                  <a:pt x="17460" y="8123"/>
                  <a:pt x="17460" y="8123"/>
                </a:cubicBezTo>
                <a:cubicBezTo>
                  <a:pt x="17471" y="8113"/>
                  <a:pt x="17471" y="8113"/>
                  <a:pt x="17471" y="8113"/>
                </a:cubicBezTo>
                <a:cubicBezTo>
                  <a:pt x="17486" y="8108"/>
                  <a:pt x="17486" y="8108"/>
                  <a:pt x="17486" y="8108"/>
                </a:cubicBezTo>
                <a:cubicBezTo>
                  <a:pt x="17496" y="8103"/>
                  <a:pt x="17496" y="8103"/>
                  <a:pt x="17496" y="8103"/>
                </a:cubicBezTo>
                <a:cubicBezTo>
                  <a:pt x="17502" y="8099"/>
                  <a:pt x="17502" y="8099"/>
                  <a:pt x="17502" y="8099"/>
                </a:cubicBezTo>
                <a:cubicBezTo>
                  <a:pt x="17510" y="8097"/>
                  <a:pt x="17510" y="8097"/>
                  <a:pt x="17510" y="8097"/>
                </a:cubicBezTo>
                <a:cubicBezTo>
                  <a:pt x="17521" y="8092"/>
                  <a:pt x="17521" y="8092"/>
                  <a:pt x="17521" y="8092"/>
                </a:cubicBezTo>
                <a:cubicBezTo>
                  <a:pt x="17531" y="8080"/>
                  <a:pt x="17531" y="8080"/>
                  <a:pt x="17531" y="8080"/>
                </a:cubicBezTo>
                <a:cubicBezTo>
                  <a:pt x="17541" y="8068"/>
                  <a:pt x="17541" y="8068"/>
                  <a:pt x="17541" y="8068"/>
                </a:cubicBezTo>
                <a:cubicBezTo>
                  <a:pt x="17549" y="8057"/>
                  <a:pt x="17549" y="8057"/>
                  <a:pt x="17549" y="8057"/>
                </a:cubicBezTo>
                <a:cubicBezTo>
                  <a:pt x="17561" y="8048"/>
                  <a:pt x="17561" y="8048"/>
                  <a:pt x="17561" y="8048"/>
                </a:cubicBezTo>
                <a:cubicBezTo>
                  <a:pt x="17570" y="8044"/>
                  <a:pt x="17570" y="8044"/>
                  <a:pt x="17570" y="8044"/>
                </a:cubicBezTo>
                <a:cubicBezTo>
                  <a:pt x="17574" y="8035"/>
                  <a:pt x="17574" y="8035"/>
                  <a:pt x="17574" y="8035"/>
                </a:cubicBezTo>
                <a:cubicBezTo>
                  <a:pt x="17580" y="8026"/>
                  <a:pt x="17580" y="8026"/>
                  <a:pt x="17580" y="8026"/>
                </a:cubicBezTo>
                <a:cubicBezTo>
                  <a:pt x="17582" y="8016"/>
                  <a:pt x="17582" y="8016"/>
                  <a:pt x="17582" y="8016"/>
                </a:cubicBezTo>
                <a:cubicBezTo>
                  <a:pt x="17586" y="8013"/>
                  <a:pt x="17586" y="8013"/>
                  <a:pt x="17586" y="8013"/>
                </a:cubicBezTo>
                <a:cubicBezTo>
                  <a:pt x="17587" y="8016"/>
                  <a:pt x="17587" y="8016"/>
                  <a:pt x="17587" y="8016"/>
                </a:cubicBezTo>
                <a:cubicBezTo>
                  <a:pt x="17587" y="8024"/>
                  <a:pt x="17587" y="8024"/>
                  <a:pt x="17587" y="8024"/>
                </a:cubicBezTo>
                <a:cubicBezTo>
                  <a:pt x="17585" y="8042"/>
                  <a:pt x="17585" y="8042"/>
                  <a:pt x="17585" y="8042"/>
                </a:cubicBezTo>
                <a:cubicBezTo>
                  <a:pt x="17582" y="8050"/>
                  <a:pt x="17582" y="8050"/>
                  <a:pt x="17582" y="8050"/>
                </a:cubicBezTo>
                <a:cubicBezTo>
                  <a:pt x="17582" y="8057"/>
                  <a:pt x="17582" y="8057"/>
                  <a:pt x="17582" y="8057"/>
                </a:cubicBezTo>
                <a:cubicBezTo>
                  <a:pt x="17574" y="8062"/>
                  <a:pt x="17574" y="8062"/>
                  <a:pt x="17574" y="8062"/>
                </a:cubicBezTo>
                <a:cubicBezTo>
                  <a:pt x="17567" y="8064"/>
                  <a:pt x="17567" y="8064"/>
                  <a:pt x="17567" y="8064"/>
                </a:cubicBezTo>
                <a:cubicBezTo>
                  <a:pt x="17563" y="8071"/>
                  <a:pt x="17563" y="8071"/>
                  <a:pt x="17563" y="8071"/>
                </a:cubicBezTo>
                <a:cubicBezTo>
                  <a:pt x="17559" y="8081"/>
                  <a:pt x="17559" y="8081"/>
                  <a:pt x="17559" y="8081"/>
                </a:cubicBezTo>
                <a:cubicBezTo>
                  <a:pt x="17558" y="8092"/>
                  <a:pt x="17558" y="8092"/>
                  <a:pt x="17558" y="8092"/>
                </a:cubicBezTo>
                <a:cubicBezTo>
                  <a:pt x="17548" y="8100"/>
                  <a:pt x="17548" y="8100"/>
                  <a:pt x="17548" y="8100"/>
                </a:cubicBezTo>
                <a:cubicBezTo>
                  <a:pt x="17535" y="8108"/>
                  <a:pt x="17535" y="8108"/>
                  <a:pt x="17535" y="8108"/>
                </a:cubicBezTo>
                <a:cubicBezTo>
                  <a:pt x="17523" y="8126"/>
                  <a:pt x="17523" y="8126"/>
                  <a:pt x="17523" y="8126"/>
                </a:cubicBezTo>
                <a:cubicBezTo>
                  <a:pt x="17515" y="8141"/>
                  <a:pt x="17515" y="8141"/>
                  <a:pt x="17515" y="8141"/>
                </a:cubicBezTo>
                <a:cubicBezTo>
                  <a:pt x="17511" y="8150"/>
                  <a:pt x="17511" y="8150"/>
                  <a:pt x="17511" y="8150"/>
                </a:cubicBezTo>
                <a:cubicBezTo>
                  <a:pt x="17507" y="8153"/>
                  <a:pt x="17507" y="8153"/>
                  <a:pt x="17507" y="8153"/>
                </a:cubicBezTo>
                <a:cubicBezTo>
                  <a:pt x="17502" y="8162"/>
                  <a:pt x="17502" y="8162"/>
                  <a:pt x="17502" y="8162"/>
                </a:cubicBezTo>
                <a:cubicBezTo>
                  <a:pt x="17499" y="8172"/>
                  <a:pt x="17499" y="8172"/>
                  <a:pt x="17499" y="8172"/>
                </a:cubicBezTo>
                <a:cubicBezTo>
                  <a:pt x="17495" y="8180"/>
                  <a:pt x="17495" y="8180"/>
                  <a:pt x="17495" y="8180"/>
                </a:cubicBezTo>
                <a:cubicBezTo>
                  <a:pt x="17490" y="8186"/>
                  <a:pt x="17490" y="8186"/>
                  <a:pt x="17490" y="8186"/>
                </a:cubicBezTo>
                <a:cubicBezTo>
                  <a:pt x="17480" y="8186"/>
                  <a:pt x="17480" y="8186"/>
                  <a:pt x="17480" y="8186"/>
                </a:cubicBezTo>
                <a:cubicBezTo>
                  <a:pt x="17480" y="8186"/>
                  <a:pt x="17469" y="8185"/>
                  <a:pt x="17468" y="8186"/>
                </a:cubicBezTo>
                <a:cubicBezTo>
                  <a:pt x="17467" y="8187"/>
                  <a:pt x="17458" y="8193"/>
                  <a:pt x="17458" y="8193"/>
                </a:cubicBezTo>
                <a:cubicBezTo>
                  <a:pt x="17448" y="8205"/>
                  <a:pt x="17448" y="8205"/>
                  <a:pt x="17448" y="8205"/>
                </a:cubicBezTo>
                <a:cubicBezTo>
                  <a:pt x="17445" y="8211"/>
                  <a:pt x="17445" y="8211"/>
                  <a:pt x="17445" y="8211"/>
                </a:cubicBezTo>
                <a:cubicBezTo>
                  <a:pt x="17449" y="8215"/>
                  <a:pt x="17449" y="8215"/>
                  <a:pt x="17449" y="8215"/>
                </a:cubicBezTo>
                <a:cubicBezTo>
                  <a:pt x="17456" y="8212"/>
                  <a:pt x="17456" y="8212"/>
                  <a:pt x="17456" y="8212"/>
                </a:cubicBezTo>
                <a:cubicBezTo>
                  <a:pt x="17456" y="8212"/>
                  <a:pt x="17463" y="8208"/>
                  <a:pt x="17464" y="8208"/>
                </a:cubicBezTo>
                <a:cubicBezTo>
                  <a:pt x="17465" y="8208"/>
                  <a:pt x="17480" y="8201"/>
                  <a:pt x="17480" y="8201"/>
                </a:cubicBezTo>
                <a:cubicBezTo>
                  <a:pt x="17490" y="8199"/>
                  <a:pt x="17490" y="8199"/>
                  <a:pt x="17490" y="8199"/>
                </a:cubicBezTo>
                <a:cubicBezTo>
                  <a:pt x="17496" y="8201"/>
                  <a:pt x="17496" y="8201"/>
                  <a:pt x="17496" y="8201"/>
                </a:cubicBezTo>
                <a:cubicBezTo>
                  <a:pt x="17501" y="8202"/>
                  <a:pt x="17501" y="8202"/>
                  <a:pt x="17501" y="8202"/>
                </a:cubicBezTo>
                <a:cubicBezTo>
                  <a:pt x="17506" y="8198"/>
                  <a:pt x="17506" y="8198"/>
                  <a:pt x="17506" y="8198"/>
                </a:cubicBezTo>
                <a:cubicBezTo>
                  <a:pt x="17513" y="8190"/>
                  <a:pt x="17513" y="8190"/>
                  <a:pt x="17513" y="8190"/>
                </a:cubicBezTo>
                <a:cubicBezTo>
                  <a:pt x="17519" y="8179"/>
                  <a:pt x="17519" y="8179"/>
                  <a:pt x="17519" y="8179"/>
                </a:cubicBezTo>
                <a:cubicBezTo>
                  <a:pt x="17526" y="8167"/>
                  <a:pt x="17526" y="8167"/>
                  <a:pt x="17526" y="8167"/>
                </a:cubicBezTo>
                <a:cubicBezTo>
                  <a:pt x="17533" y="8156"/>
                  <a:pt x="17533" y="8156"/>
                  <a:pt x="17533" y="8156"/>
                </a:cubicBezTo>
                <a:cubicBezTo>
                  <a:pt x="17542" y="8146"/>
                  <a:pt x="17542" y="8146"/>
                  <a:pt x="17542" y="8146"/>
                </a:cubicBezTo>
                <a:cubicBezTo>
                  <a:pt x="17550" y="8136"/>
                  <a:pt x="17550" y="8136"/>
                  <a:pt x="17550" y="8136"/>
                </a:cubicBezTo>
                <a:cubicBezTo>
                  <a:pt x="17553" y="8131"/>
                  <a:pt x="17553" y="8131"/>
                  <a:pt x="17553" y="8131"/>
                </a:cubicBezTo>
                <a:cubicBezTo>
                  <a:pt x="17559" y="8131"/>
                  <a:pt x="17559" y="8131"/>
                  <a:pt x="17559" y="8131"/>
                </a:cubicBezTo>
                <a:cubicBezTo>
                  <a:pt x="17560" y="8137"/>
                  <a:pt x="17560" y="8137"/>
                  <a:pt x="17560" y="8137"/>
                </a:cubicBezTo>
                <a:cubicBezTo>
                  <a:pt x="17560" y="8147"/>
                  <a:pt x="17560" y="8147"/>
                  <a:pt x="17560" y="8147"/>
                </a:cubicBezTo>
                <a:cubicBezTo>
                  <a:pt x="17560" y="8147"/>
                  <a:pt x="17557" y="8162"/>
                  <a:pt x="17557" y="8164"/>
                </a:cubicBezTo>
                <a:cubicBezTo>
                  <a:pt x="17557" y="8166"/>
                  <a:pt x="17559" y="8174"/>
                  <a:pt x="17559" y="8174"/>
                </a:cubicBezTo>
                <a:cubicBezTo>
                  <a:pt x="17557" y="8184"/>
                  <a:pt x="17557" y="8184"/>
                  <a:pt x="17557" y="8184"/>
                </a:cubicBezTo>
                <a:cubicBezTo>
                  <a:pt x="17557" y="8184"/>
                  <a:pt x="17553" y="8195"/>
                  <a:pt x="17552" y="8196"/>
                </a:cubicBezTo>
                <a:cubicBezTo>
                  <a:pt x="17552" y="8197"/>
                  <a:pt x="17546" y="8206"/>
                  <a:pt x="17545" y="8207"/>
                </a:cubicBezTo>
                <a:cubicBezTo>
                  <a:pt x="17544" y="8208"/>
                  <a:pt x="17535" y="8217"/>
                  <a:pt x="17535" y="8217"/>
                </a:cubicBezTo>
                <a:cubicBezTo>
                  <a:pt x="17523" y="8224"/>
                  <a:pt x="17523" y="8224"/>
                  <a:pt x="17523" y="8224"/>
                </a:cubicBezTo>
                <a:cubicBezTo>
                  <a:pt x="17512" y="8232"/>
                  <a:pt x="17512" y="8232"/>
                  <a:pt x="17512" y="8232"/>
                </a:cubicBezTo>
                <a:cubicBezTo>
                  <a:pt x="17510" y="8238"/>
                  <a:pt x="17510" y="8238"/>
                  <a:pt x="17510" y="8238"/>
                </a:cubicBezTo>
                <a:cubicBezTo>
                  <a:pt x="17513" y="8239"/>
                  <a:pt x="17513" y="8239"/>
                  <a:pt x="17513" y="8239"/>
                </a:cubicBezTo>
                <a:cubicBezTo>
                  <a:pt x="17520" y="8240"/>
                  <a:pt x="17520" y="8240"/>
                  <a:pt x="17520" y="8240"/>
                </a:cubicBezTo>
                <a:cubicBezTo>
                  <a:pt x="17530" y="8239"/>
                  <a:pt x="17530" y="8239"/>
                  <a:pt x="17530" y="8239"/>
                </a:cubicBezTo>
                <a:cubicBezTo>
                  <a:pt x="17541" y="8233"/>
                  <a:pt x="17541" y="8233"/>
                  <a:pt x="17541" y="8233"/>
                </a:cubicBezTo>
                <a:cubicBezTo>
                  <a:pt x="17549" y="8232"/>
                  <a:pt x="17549" y="8232"/>
                  <a:pt x="17549" y="8232"/>
                </a:cubicBezTo>
                <a:cubicBezTo>
                  <a:pt x="17559" y="8230"/>
                  <a:pt x="17559" y="8230"/>
                  <a:pt x="17559" y="8230"/>
                </a:cubicBezTo>
                <a:cubicBezTo>
                  <a:pt x="17569" y="8226"/>
                  <a:pt x="17569" y="8226"/>
                  <a:pt x="17569" y="8226"/>
                </a:cubicBezTo>
                <a:cubicBezTo>
                  <a:pt x="17575" y="8222"/>
                  <a:pt x="17575" y="8222"/>
                  <a:pt x="17575" y="8222"/>
                </a:cubicBezTo>
                <a:cubicBezTo>
                  <a:pt x="17585" y="8217"/>
                  <a:pt x="17585" y="8217"/>
                  <a:pt x="17585" y="8217"/>
                </a:cubicBezTo>
                <a:cubicBezTo>
                  <a:pt x="17592" y="8217"/>
                  <a:pt x="17592" y="8217"/>
                  <a:pt x="17592" y="8217"/>
                </a:cubicBezTo>
                <a:cubicBezTo>
                  <a:pt x="17593" y="8221"/>
                  <a:pt x="17593" y="8221"/>
                  <a:pt x="17593" y="8221"/>
                </a:cubicBezTo>
                <a:cubicBezTo>
                  <a:pt x="17591" y="8228"/>
                  <a:pt x="17591" y="8228"/>
                  <a:pt x="17591" y="8228"/>
                </a:cubicBezTo>
                <a:cubicBezTo>
                  <a:pt x="17583" y="8231"/>
                  <a:pt x="17583" y="8231"/>
                  <a:pt x="17583" y="8231"/>
                </a:cubicBezTo>
                <a:cubicBezTo>
                  <a:pt x="17574" y="8238"/>
                  <a:pt x="17574" y="8238"/>
                  <a:pt x="17574" y="8238"/>
                </a:cubicBezTo>
                <a:cubicBezTo>
                  <a:pt x="17574" y="8238"/>
                  <a:pt x="17572" y="8244"/>
                  <a:pt x="17573" y="8247"/>
                </a:cubicBezTo>
                <a:cubicBezTo>
                  <a:pt x="17573" y="8249"/>
                  <a:pt x="17578" y="8256"/>
                  <a:pt x="17578" y="8256"/>
                </a:cubicBezTo>
                <a:cubicBezTo>
                  <a:pt x="17584" y="8266"/>
                  <a:pt x="17584" y="8266"/>
                  <a:pt x="17584" y="8266"/>
                </a:cubicBezTo>
                <a:cubicBezTo>
                  <a:pt x="17583" y="8286"/>
                  <a:pt x="17583" y="8286"/>
                  <a:pt x="17583" y="8286"/>
                </a:cubicBezTo>
                <a:cubicBezTo>
                  <a:pt x="17583" y="8301"/>
                  <a:pt x="17583" y="8301"/>
                  <a:pt x="17583" y="8301"/>
                </a:cubicBezTo>
                <a:cubicBezTo>
                  <a:pt x="17581" y="8313"/>
                  <a:pt x="17581" y="8313"/>
                  <a:pt x="17581" y="8313"/>
                </a:cubicBezTo>
                <a:cubicBezTo>
                  <a:pt x="17576" y="8324"/>
                  <a:pt x="17576" y="8324"/>
                  <a:pt x="17576" y="8324"/>
                </a:cubicBezTo>
                <a:cubicBezTo>
                  <a:pt x="17567" y="8332"/>
                  <a:pt x="17567" y="8332"/>
                  <a:pt x="17567" y="8332"/>
                </a:cubicBezTo>
                <a:cubicBezTo>
                  <a:pt x="17562" y="8337"/>
                  <a:pt x="17562" y="8337"/>
                  <a:pt x="17562" y="8337"/>
                </a:cubicBezTo>
                <a:cubicBezTo>
                  <a:pt x="17560" y="8349"/>
                  <a:pt x="17560" y="8349"/>
                  <a:pt x="17560" y="8349"/>
                </a:cubicBezTo>
                <a:cubicBezTo>
                  <a:pt x="17559" y="8357"/>
                  <a:pt x="17559" y="8357"/>
                  <a:pt x="17559" y="8357"/>
                </a:cubicBezTo>
                <a:cubicBezTo>
                  <a:pt x="17564" y="8373"/>
                  <a:pt x="17564" y="8373"/>
                  <a:pt x="17564" y="8373"/>
                </a:cubicBezTo>
                <a:cubicBezTo>
                  <a:pt x="17564" y="8373"/>
                  <a:pt x="17567" y="8377"/>
                  <a:pt x="17568" y="8378"/>
                </a:cubicBezTo>
                <a:cubicBezTo>
                  <a:pt x="17568" y="8379"/>
                  <a:pt x="17569" y="8389"/>
                  <a:pt x="17569" y="8389"/>
                </a:cubicBezTo>
                <a:cubicBezTo>
                  <a:pt x="17569" y="8389"/>
                  <a:pt x="17571" y="8400"/>
                  <a:pt x="17571" y="8401"/>
                </a:cubicBezTo>
                <a:cubicBezTo>
                  <a:pt x="17571" y="8402"/>
                  <a:pt x="17577" y="8411"/>
                  <a:pt x="17577" y="8411"/>
                </a:cubicBezTo>
                <a:cubicBezTo>
                  <a:pt x="17584" y="8415"/>
                  <a:pt x="17584" y="8415"/>
                  <a:pt x="17584" y="8415"/>
                </a:cubicBezTo>
                <a:cubicBezTo>
                  <a:pt x="17595" y="8414"/>
                  <a:pt x="17595" y="8414"/>
                  <a:pt x="17595" y="8414"/>
                </a:cubicBezTo>
                <a:cubicBezTo>
                  <a:pt x="17595" y="8414"/>
                  <a:pt x="17605" y="8414"/>
                  <a:pt x="17605" y="8415"/>
                </a:cubicBezTo>
                <a:cubicBezTo>
                  <a:pt x="17605" y="8416"/>
                  <a:pt x="17610" y="8420"/>
                  <a:pt x="17610" y="8420"/>
                </a:cubicBezTo>
                <a:cubicBezTo>
                  <a:pt x="17615" y="8434"/>
                  <a:pt x="17615" y="8434"/>
                  <a:pt x="17615" y="8434"/>
                </a:cubicBezTo>
                <a:cubicBezTo>
                  <a:pt x="17623" y="8440"/>
                  <a:pt x="17623" y="8440"/>
                  <a:pt x="17623" y="8440"/>
                </a:cubicBezTo>
                <a:cubicBezTo>
                  <a:pt x="17628" y="8436"/>
                  <a:pt x="17628" y="8436"/>
                  <a:pt x="17628" y="8436"/>
                </a:cubicBezTo>
                <a:cubicBezTo>
                  <a:pt x="17634" y="8429"/>
                  <a:pt x="17634" y="8429"/>
                  <a:pt x="17634" y="8429"/>
                </a:cubicBezTo>
                <a:cubicBezTo>
                  <a:pt x="17641" y="8428"/>
                  <a:pt x="17641" y="8428"/>
                  <a:pt x="17641" y="8428"/>
                </a:cubicBezTo>
                <a:cubicBezTo>
                  <a:pt x="17648" y="8430"/>
                  <a:pt x="17648" y="8430"/>
                  <a:pt x="17648" y="8430"/>
                </a:cubicBezTo>
                <a:cubicBezTo>
                  <a:pt x="17652" y="8432"/>
                  <a:pt x="17652" y="8432"/>
                  <a:pt x="17652" y="8432"/>
                </a:cubicBezTo>
                <a:cubicBezTo>
                  <a:pt x="17652" y="8432"/>
                  <a:pt x="17660" y="8437"/>
                  <a:pt x="17661" y="8437"/>
                </a:cubicBezTo>
                <a:cubicBezTo>
                  <a:pt x="17662" y="8438"/>
                  <a:pt x="17671" y="8436"/>
                  <a:pt x="17671" y="8436"/>
                </a:cubicBezTo>
                <a:cubicBezTo>
                  <a:pt x="17679" y="8438"/>
                  <a:pt x="17679" y="8438"/>
                  <a:pt x="17679" y="8438"/>
                </a:cubicBezTo>
                <a:cubicBezTo>
                  <a:pt x="17689" y="8445"/>
                  <a:pt x="17689" y="8445"/>
                  <a:pt x="17689" y="8445"/>
                </a:cubicBezTo>
                <a:cubicBezTo>
                  <a:pt x="17699" y="8454"/>
                  <a:pt x="17699" y="8454"/>
                  <a:pt x="17699" y="8454"/>
                </a:cubicBezTo>
                <a:cubicBezTo>
                  <a:pt x="17705" y="8460"/>
                  <a:pt x="17705" y="8460"/>
                  <a:pt x="17705" y="8460"/>
                </a:cubicBezTo>
                <a:cubicBezTo>
                  <a:pt x="17713" y="8465"/>
                  <a:pt x="17713" y="8465"/>
                  <a:pt x="17713" y="8465"/>
                </a:cubicBezTo>
                <a:cubicBezTo>
                  <a:pt x="17718" y="8468"/>
                  <a:pt x="17718" y="8468"/>
                  <a:pt x="17718" y="8468"/>
                </a:cubicBezTo>
                <a:cubicBezTo>
                  <a:pt x="17721" y="8471"/>
                  <a:pt x="17721" y="8471"/>
                  <a:pt x="17721" y="8471"/>
                </a:cubicBezTo>
                <a:lnTo>
                  <a:pt x="17727" y="8470"/>
                </a:lnTo>
                <a:close/>
                <a:moveTo>
                  <a:pt x="17476" y="8236"/>
                </a:moveTo>
                <a:cubicBezTo>
                  <a:pt x="17467" y="8234"/>
                  <a:pt x="17467" y="8234"/>
                  <a:pt x="17467" y="8234"/>
                </a:cubicBezTo>
                <a:cubicBezTo>
                  <a:pt x="17453" y="8236"/>
                  <a:pt x="17453" y="8236"/>
                  <a:pt x="17453" y="8236"/>
                </a:cubicBezTo>
                <a:cubicBezTo>
                  <a:pt x="17446" y="8240"/>
                  <a:pt x="17446" y="8240"/>
                  <a:pt x="17446" y="8240"/>
                </a:cubicBezTo>
                <a:cubicBezTo>
                  <a:pt x="17436" y="8240"/>
                  <a:pt x="17436" y="8240"/>
                  <a:pt x="17436" y="8240"/>
                </a:cubicBezTo>
                <a:cubicBezTo>
                  <a:pt x="17422" y="8241"/>
                  <a:pt x="17422" y="8241"/>
                  <a:pt x="17422" y="8241"/>
                </a:cubicBezTo>
                <a:cubicBezTo>
                  <a:pt x="17413" y="8246"/>
                  <a:pt x="17413" y="8246"/>
                  <a:pt x="17413" y="8246"/>
                </a:cubicBezTo>
                <a:cubicBezTo>
                  <a:pt x="17408" y="8253"/>
                  <a:pt x="17408" y="8253"/>
                  <a:pt x="17408" y="8253"/>
                </a:cubicBezTo>
                <a:cubicBezTo>
                  <a:pt x="17408" y="8259"/>
                  <a:pt x="17408" y="8259"/>
                  <a:pt x="17408" y="8259"/>
                </a:cubicBezTo>
                <a:cubicBezTo>
                  <a:pt x="17411" y="8266"/>
                  <a:pt x="17411" y="8266"/>
                  <a:pt x="17411" y="8266"/>
                </a:cubicBezTo>
                <a:cubicBezTo>
                  <a:pt x="17423" y="8268"/>
                  <a:pt x="17423" y="8268"/>
                  <a:pt x="17423" y="8268"/>
                </a:cubicBezTo>
                <a:cubicBezTo>
                  <a:pt x="17430" y="8266"/>
                  <a:pt x="17430" y="8266"/>
                  <a:pt x="17430" y="8266"/>
                </a:cubicBezTo>
                <a:cubicBezTo>
                  <a:pt x="17437" y="8265"/>
                  <a:pt x="17437" y="8265"/>
                  <a:pt x="17437" y="8265"/>
                </a:cubicBezTo>
                <a:cubicBezTo>
                  <a:pt x="17445" y="8264"/>
                  <a:pt x="17445" y="8264"/>
                  <a:pt x="17445" y="8264"/>
                </a:cubicBezTo>
                <a:cubicBezTo>
                  <a:pt x="17452" y="8267"/>
                  <a:pt x="17452" y="8267"/>
                  <a:pt x="17452" y="8267"/>
                </a:cubicBezTo>
                <a:cubicBezTo>
                  <a:pt x="17458" y="8270"/>
                  <a:pt x="17458" y="8270"/>
                  <a:pt x="17458" y="8270"/>
                </a:cubicBezTo>
                <a:cubicBezTo>
                  <a:pt x="17463" y="8269"/>
                  <a:pt x="17463" y="8269"/>
                  <a:pt x="17463" y="8269"/>
                </a:cubicBezTo>
                <a:cubicBezTo>
                  <a:pt x="17469" y="8267"/>
                  <a:pt x="17469" y="8267"/>
                  <a:pt x="17469" y="8267"/>
                </a:cubicBezTo>
                <a:cubicBezTo>
                  <a:pt x="17471" y="8262"/>
                  <a:pt x="17471" y="8262"/>
                  <a:pt x="17471" y="8262"/>
                </a:cubicBezTo>
                <a:cubicBezTo>
                  <a:pt x="17476" y="8258"/>
                  <a:pt x="17476" y="8258"/>
                  <a:pt x="17476" y="8258"/>
                </a:cubicBezTo>
                <a:cubicBezTo>
                  <a:pt x="17483" y="8257"/>
                  <a:pt x="17483" y="8257"/>
                  <a:pt x="17483" y="8257"/>
                </a:cubicBezTo>
                <a:cubicBezTo>
                  <a:pt x="17488" y="8257"/>
                  <a:pt x="17488" y="8257"/>
                  <a:pt x="17488" y="8257"/>
                </a:cubicBezTo>
                <a:cubicBezTo>
                  <a:pt x="17496" y="8259"/>
                  <a:pt x="17496" y="8259"/>
                  <a:pt x="17496" y="8259"/>
                </a:cubicBezTo>
                <a:cubicBezTo>
                  <a:pt x="17504" y="8258"/>
                  <a:pt x="17504" y="8258"/>
                  <a:pt x="17504" y="8258"/>
                </a:cubicBezTo>
                <a:cubicBezTo>
                  <a:pt x="17507" y="8253"/>
                  <a:pt x="17507" y="8253"/>
                  <a:pt x="17507" y="8253"/>
                </a:cubicBezTo>
                <a:cubicBezTo>
                  <a:pt x="17507" y="8253"/>
                  <a:pt x="17505" y="8248"/>
                  <a:pt x="17504" y="8247"/>
                </a:cubicBezTo>
                <a:cubicBezTo>
                  <a:pt x="17504" y="8246"/>
                  <a:pt x="17498" y="8244"/>
                  <a:pt x="17498" y="8244"/>
                </a:cubicBezTo>
                <a:cubicBezTo>
                  <a:pt x="17492" y="8245"/>
                  <a:pt x="17492" y="8245"/>
                  <a:pt x="17492" y="8245"/>
                </a:cubicBezTo>
                <a:cubicBezTo>
                  <a:pt x="17484" y="8247"/>
                  <a:pt x="17484" y="8247"/>
                  <a:pt x="17484" y="8247"/>
                </a:cubicBezTo>
                <a:cubicBezTo>
                  <a:pt x="17480" y="8245"/>
                  <a:pt x="17480" y="8245"/>
                  <a:pt x="17480" y="8245"/>
                </a:cubicBezTo>
                <a:cubicBezTo>
                  <a:pt x="17481" y="8240"/>
                  <a:pt x="17481" y="8240"/>
                  <a:pt x="17481" y="8240"/>
                </a:cubicBezTo>
                <a:cubicBezTo>
                  <a:pt x="17479" y="8236"/>
                  <a:pt x="17479" y="8236"/>
                  <a:pt x="17479" y="8236"/>
                </a:cubicBezTo>
                <a:lnTo>
                  <a:pt x="17476" y="8236"/>
                </a:lnTo>
                <a:close/>
                <a:moveTo>
                  <a:pt x="18216" y="6402"/>
                </a:moveTo>
                <a:cubicBezTo>
                  <a:pt x="18222" y="6400"/>
                  <a:pt x="18222" y="6400"/>
                  <a:pt x="18222" y="6400"/>
                </a:cubicBezTo>
                <a:cubicBezTo>
                  <a:pt x="18223" y="6391"/>
                  <a:pt x="18223" y="6391"/>
                  <a:pt x="18223" y="6391"/>
                </a:cubicBezTo>
                <a:cubicBezTo>
                  <a:pt x="18219" y="6388"/>
                  <a:pt x="18219" y="6388"/>
                  <a:pt x="18219" y="6388"/>
                </a:cubicBezTo>
                <a:cubicBezTo>
                  <a:pt x="18215" y="6386"/>
                  <a:pt x="18215" y="6386"/>
                  <a:pt x="18215" y="6386"/>
                </a:cubicBezTo>
                <a:cubicBezTo>
                  <a:pt x="18208" y="6384"/>
                  <a:pt x="18208" y="6384"/>
                  <a:pt x="18208" y="6384"/>
                </a:cubicBezTo>
                <a:cubicBezTo>
                  <a:pt x="18203" y="6388"/>
                  <a:pt x="18203" y="6388"/>
                  <a:pt x="18203" y="6388"/>
                </a:cubicBezTo>
                <a:cubicBezTo>
                  <a:pt x="18203" y="6388"/>
                  <a:pt x="18203" y="6394"/>
                  <a:pt x="18204" y="6395"/>
                </a:cubicBezTo>
                <a:cubicBezTo>
                  <a:pt x="18205" y="6397"/>
                  <a:pt x="18209" y="6400"/>
                  <a:pt x="18209" y="6400"/>
                </a:cubicBezTo>
                <a:cubicBezTo>
                  <a:pt x="18213" y="6402"/>
                  <a:pt x="18213" y="6402"/>
                  <a:pt x="18213" y="6402"/>
                </a:cubicBezTo>
                <a:lnTo>
                  <a:pt x="18216" y="6402"/>
                </a:lnTo>
                <a:close/>
                <a:moveTo>
                  <a:pt x="18216" y="6423"/>
                </a:moveTo>
                <a:cubicBezTo>
                  <a:pt x="18209" y="6419"/>
                  <a:pt x="18209" y="6419"/>
                  <a:pt x="18209" y="6419"/>
                </a:cubicBezTo>
                <a:cubicBezTo>
                  <a:pt x="18202" y="6423"/>
                  <a:pt x="18202" y="6423"/>
                  <a:pt x="18202" y="6423"/>
                </a:cubicBezTo>
                <a:cubicBezTo>
                  <a:pt x="18201" y="6433"/>
                  <a:pt x="18201" y="6433"/>
                  <a:pt x="18201" y="6433"/>
                </a:cubicBezTo>
                <a:cubicBezTo>
                  <a:pt x="18204" y="6437"/>
                  <a:pt x="18204" y="6437"/>
                  <a:pt x="18204" y="6437"/>
                </a:cubicBezTo>
                <a:cubicBezTo>
                  <a:pt x="18209" y="6439"/>
                  <a:pt x="18209" y="6439"/>
                  <a:pt x="18209" y="6439"/>
                </a:cubicBezTo>
                <a:cubicBezTo>
                  <a:pt x="18214" y="6436"/>
                  <a:pt x="18214" y="6436"/>
                  <a:pt x="18214" y="6436"/>
                </a:cubicBezTo>
                <a:cubicBezTo>
                  <a:pt x="18218" y="6431"/>
                  <a:pt x="18218" y="6431"/>
                  <a:pt x="18218" y="6431"/>
                </a:cubicBezTo>
                <a:cubicBezTo>
                  <a:pt x="18217" y="6425"/>
                  <a:pt x="18217" y="6425"/>
                  <a:pt x="18217" y="6425"/>
                </a:cubicBezTo>
                <a:lnTo>
                  <a:pt x="18216" y="6423"/>
                </a:lnTo>
                <a:close/>
                <a:moveTo>
                  <a:pt x="17970" y="6871"/>
                </a:moveTo>
                <a:cubicBezTo>
                  <a:pt x="17978" y="6868"/>
                  <a:pt x="17978" y="6868"/>
                  <a:pt x="17978" y="6868"/>
                </a:cubicBezTo>
                <a:cubicBezTo>
                  <a:pt x="17984" y="6860"/>
                  <a:pt x="17984" y="6860"/>
                  <a:pt x="17984" y="6860"/>
                </a:cubicBezTo>
                <a:cubicBezTo>
                  <a:pt x="17989" y="6857"/>
                  <a:pt x="17989" y="6857"/>
                  <a:pt x="17989" y="6857"/>
                </a:cubicBezTo>
                <a:cubicBezTo>
                  <a:pt x="17995" y="6856"/>
                  <a:pt x="17995" y="6856"/>
                  <a:pt x="17995" y="6856"/>
                </a:cubicBezTo>
                <a:cubicBezTo>
                  <a:pt x="17999" y="6851"/>
                  <a:pt x="17999" y="6851"/>
                  <a:pt x="17999" y="6851"/>
                </a:cubicBezTo>
                <a:cubicBezTo>
                  <a:pt x="17995" y="6844"/>
                  <a:pt x="17995" y="6844"/>
                  <a:pt x="17995" y="6844"/>
                </a:cubicBezTo>
                <a:cubicBezTo>
                  <a:pt x="17989" y="6842"/>
                  <a:pt x="17989" y="6842"/>
                  <a:pt x="17989" y="6842"/>
                </a:cubicBezTo>
                <a:cubicBezTo>
                  <a:pt x="17982" y="6843"/>
                  <a:pt x="17982" y="6843"/>
                  <a:pt x="17982" y="6843"/>
                </a:cubicBezTo>
                <a:cubicBezTo>
                  <a:pt x="17974" y="6844"/>
                  <a:pt x="17974" y="6844"/>
                  <a:pt x="17974" y="6844"/>
                </a:cubicBezTo>
                <a:cubicBezTo>
                  <a:pt x="17964" y="6850"/>
                  <a:pt x="17964" y="6850"/>
                  <a:pt x="17964" y="6850"/>
                </a:cubicBezTo>
                <a:cubicBezTo>
                  <a:pt x="17959" y="6858"/>
                  <a:pt x="17959" y="6858"/>
                  <a:pt x="17959" y="6858"/>
                </a:cubicBezTo>
                <a:cubicBezTo>
                  <a:pt x="17959" y="6865"/>
                  <a:pt x="17959" y="6865"/>
                  <a:pt x="17959" y="6865"/>
                </a:cubicBezTo>
                <a:cubicBezTo>
                  <a:pt x="17960" y="6871"/>
                  <a:pt x="17960" y="6871"/>
                  <a:pt x="17960" y="6871"/>
                </a:cubicBezTo>
                <a:cubicBezTo>
                  <a:pt x="17963" y="6871"/>
                  <a:pt x="17963" y="6871"/>
                  <a:pt x="17963" y="6871"/>
                </a:cubicBezTo>
                <a:lnTo>
                  <a:pt x="17970" y="6871"/>
                </a:lnTo>
                <a:close/>
                <a:moveTo>
                  <a:pt x="17845" y="6653"/>
                </a:moveTo>
                <a:cubicBezTo>
                  <a:pt x="17840" y="6646"/>
                  <a:pt x="17840" y="6646"/>
                  <a:pt x="17840" y="6646"/>
                </a:cubicBezTo>
                <a:cubicBezTo>
                  <a:pt x="17836" y="6646"/>
                  <a:pt x="17836" y="6646"/>
                  <a:pt x="17836" y="6646"/>
                </a:cubicBezTo>
                <a:cubicBezTo>
                  <a:pt x="17831" y="6646"/>
                  <a:pt x="17831" y="6646"/>
                  <a:pt x="17831" y="6646"/>
                </a:cubicBezTo>
                <a:cubicBezTo>
                  <a:pt x="17824" y="6651"/>
                  <a:pt x="17824" y="6651"/>
                  <a:pt x="17824" y="6651"/>
                </a:cubicBezTo>
                <a:cubicBezTo>
                  <a:pt x="17819" y="6656"/>
                  <a:pt x="17819" y="6656"/>
                  <a:pt x="17819" y="6656"/>
                </a:cubicBezTo>
                <a:cubicBezTo>
                  <a:pt x="17819" y="6656"/>
                  <a:pt x="17816" y="6666"/>
                  <a:pt x="17816" y="6667"/>
                </a:cubicBezTo>
                <a:cubicBezTo>
                  <a:pt x="17816" y="6668"/>
                  <a:pt x="17814" y="6680"/>
                  <a:pt x="17816" y="6682"/>
                </a:cubicBezTo>
                <a:cubicBezTo>
                  <a:pt x="17817" y="6684"/>
                  <a:pt x="17821" y="6691"/>
                  <a:pt x="17821" y="6691"/>
                </a:cubicBezTo>
                <a:cubicBezTo>
                  <a:pt x="17828" y="6695"/>
                  <a:pt x="17828" y="6695"/>
                  <a:pt x="17828" y="6695"/>
                </a:cubicBezTo>
                <a:cubicBezTo>
                  <a:pt x="17837" y="6695"/>
                  <a:pt x="17837" y="6695"/>
                  <a:pt x="17837" y="6695"/>
                </a:cubicBezTo>
                <a:cubicBezTo>
                  <a:pt x="17845" y="6693"/>
                  <a:pt x="17845" y="6693"/>
                  <a:pt x="17845" y="6693"/>
                </a:cubicBezTo>
                <a:cubicBezTo>
                  <a:pt x="17850" y="6690"/>
                  <a:pt x="17850" y="6690"/>
                  <a:pt x="17850" y="6690"/>
                </a:cubicBezTo>
                <a:cubicBezTo>
                  <a:pt x="17851" y="6685"/>
                  <a:pt x="17851" y="6685"/>
                  <a:pt x="17851" y="6685"/>
                </a:cubicBezTo>
                <a:cubicBezTo>
                  <a:pt x="17846" y="6680"/>
                  <a:pt x="17846" y="6680"/>
                  <a:pt x="17846" y="6680"/>
                </a:cubicBezTo>
                <a:cubicBezTo>
                  <a:pt x="17840" y="6679"/>
                  <a:pt x="17840" y="6679"/>
                  <a:pt x="17840" y="6679"/>
                </a:cubicBezTo>
                <a:cubicBezTo>
                  <a:pt x="17835" y="6676"/>
                  <a:pt x="17835" y="6676"/>
                  <a:pt x="17835" y="6676"/>
                </a:cubicBezTo>
                <a:cubicBezTo>
                  <a:pt x="17836" y="6670"/>
                  <a:pt x="17836" y="6670"/>
                  <a:pt x="17836" y="6670"/>
                </a:cubicBezTo>
                <a:cubicBezTo>
                  <a:pt x="17841" y="6665"/>
                  <a:pt x="17841" y="6665"/>
                  <a:pt x="17841" y="6665"/>
                </a:cubicBezTo>
                <a:cubicBezTo>
                  <a:pt x="17846" y="6661"/>
                  <a:pt x="17846" y="6661"/>
                  <a:pt x="17846" y="6661"/>
                </a:cubicBezTo>
                <a:cubicBezTo>
                  <a:pt x="17846" y="6654"/>
                  <a:pt x="17846" y="6654"/>
                  <a:pt x="17846" y="6654"/>
                </a:cubicBezTo>
                <a:lnTo>
                  <a:pt x="17845" y="6653"/>
                </a:lnTo>
                <a:close/>
                <a:moveTo>
                  <a:pt x="17491" y="6520"/>
                </a:moveTo>
                <a:cubicBezTo>
                  <a:pt x="17501" y="6514"/>
                  <a:pt x="17501" y="6514"/>
                  <a:pt x="17501" y="6514"/>
                </a:cubicBezTo>
                <a:cubicBezTo>
                  <a:pt x="17510" y="6511"/>
                  <a:pt x="17510" y="6511"/>
                  <a:pt x="17510" y="6511"/>
                </a:cubicBezTo>
                <a:cubicBezTo>
                  <a:pt x="17518" y="6504"/>
                  <a:pt x="17518" y="6504"/>
                  <a:pt x="17518" y="6504"/>
                </a:cubicBezTo>
                <a:cubicBezTo>
                  <a:pt x="17524" y="6496"/>
                  <a:pt x="17524" y="6496"/>
                  <a:pt x="17524" y="6496"/>
                </a:cubicBezTo>
                <a:cubicBezTo>
                  <a:pt x="17527" y="6489"/>
                  <a:pt x="17527" y="6489"/>
                  <a:pt x="17527" y="6489"/>
                </a:cubicBezTo>
                <a:cubicBezTo>
                  <a:pt x="17526" y="6482"/>
                  <a:pt x="17526" y="6482"/>
                  <a:pt x="17526" y="6482"/>
                </a:cubicBezTo>
                <a:cubicBezTo>
                  <a:pt x="17522" y="6475"/>
                  <a:pt x="17522" y="6475"/>
                  <a:pt x="17522" y="6475"/>
                </a:cubicBezTo>
                <a:cubicBezTo>
                  <a:pt x="17516" y="6470"/>
                  <a:pt x="17516" y="6470"/>
                  <a:pt x="17516" y="6470"/>
                </a:cubicBezTo>
                <a:cubicBezTo>
                  <a:pt x="17508" y="6469"/>
                  <a:pt x="17508" y="6469"/>
                  <a:pt x="17508" y="6469"/>
                </a:cubicBezTo>
                <a:cubicBezTo>
                  <a:pt x="17501" y="6473"/>
                  <a:pt x="17501" y="6473"/>
                  <a:pt x="17501" y="6473"/>
                </a:cubicBezTo>
                <a:cubicBezTo>
                  <a:pt x="17492" y="6477"/>
                  <a:pt x="17492" y="6477"/>
                  <a:pt x="17492" y="6477"/>
                </a:cubicBezTo>
                <a:cubicBezTo>
                  <a:pt x="17485" y="6479"/>
                  <a:pt x="17485" y="6479"/>
                  <a:pt x="17485" y="6479"/>
                </a:cubicBezTo>
                <a:cubicBezTo>
                  <a:pt x="17477" y="6479"/>
                  <a:pt x="17477" y="6479"/>
                  <a:pt x="17477" y="6479"/>
                </a:cubicBezTo>
                <a:cubicBezTo>
                  <a:pt x="17471" y="6474"/>
                  <a:pt x="17471" y="6474"/>
                  <a:pt x="17471" y="6474"/>
                </a:cubicBezTo>
                <a:cubicBezTo>
                  <a:pt x="17466" y="6468"/>
                  <a:pt x="17466" y="6468"/>
                  <a:pt x="17466" y="6468"/>
                </a:cubicBezTo>
                <a:cubicBezTo>
                  <a:pt x="17461" y="6468"/>
                  <a:pt x="17461" y="6468"/>
                  <a:pt x="17461" y="6468"/>
                </a:cubicBezTo>
                <a:cubicBezTo>
                  <a:pt x="17456" y="6467"/>
                  <a:pt x="17456" y="6467"/>
                  <a:pt x="17456" y="6467"/>
                </a:cubicBezTo>
                <a:cubicBezTo>
                  <a:pt x="17449" y="6472"/>
                  <a:pt x="17449" y="6472"/>
                  <a:pt x="17449" y="6472"/>
                </a:cubicBezTo>
                <a:cubicBezTo>
                  <a:pt x="17445" y="6475"/>
                  <a:pt x="17445" y="6475"/>
                  <a:pt x="17445" y="6475"/>
                </a:cubicBezTo>
                <a:cubicBezTo>
                  <a:pt x="17438" y="6484"/>
                  <a:pt x="17438" y="6484"/>
                  <a:pt x="17438" y="6484"/>
                </a:cubicBezTo>
                <a:cubicBezTo>
                  <a:pt x="17436" y="6495"/>
                  <a:pt x="17436" y="6495"/>
                  <a:pt x="17436" y="6495"/>
                </a:cubicBezTo>
                <a:cubicBezTo>
                  <a:pt x="17434" y="6502"/>
                  <a:pt x="17434" y="6502"/>
                  <a:pt x="17434" y="6502"/>
                </a:cubicBezTo>
                <a:cubicBezTo>
                  <a:pt x="17429" y="6503"/>
                  <a:pt x="17429" y="6503"/>
                  <a:pt x="17429" y="6503"/>
                </a:cubicBezTo>
                <a:cubicBezTo>
                  <a:pt x="17429" y="6503"/>
                  <a:pt x="17425" y="6512"/>
                  <a:pt x="17425" y="6513"/>
                </a:cubicBezTo>
                <a:cubicBezTo>
                  <a:pt x="17425" y="6514"/>
                  <a:pt x="17430" y="6517"/>
                  <a:pt x="17431" y="6518"/>
                </a:cubicBezTo>
                <a:cubicBezTo>
                  <a:pt x="17432" y="6520"/>
                  <a:pt x="17438" y="6520"/>
                  <a:pt x="17438" y="6520"/>
                </a:cubicBezTo>
                <a:cubicBezTo>
                  <a:pt x="17447" y="6519"/>
                  <a:pt x="17447" y="6519"/>
                  <a:pt x="17447" y="6519"/>
                </a:cubicBezTo>
                <a:cubicBezTo>
                  <a:pt x="17453" y="6517"/>
                  <a:pt x="17453" y="6517"/>
                  <a:pt x="17453" y="6517"/>
                </a:cubicBezTo>
                <a:cubicBezTo>
                  <a:pt x="17453" y="6517"/>
                  <a:pt x="17459" y="6514"/>
                  <a:pt x="17459" y="6514"/>
                </a:cubicBezTo>
                <a:cubicBezTo>
                  <a:pt x="17460" y="6514"/>
                  <a:pt x="17467" y="6514"/>
                  <a:pt x="17467" y="6514"/>
                </a:cubicBezTo>
                <a:cubicBezTo>
                  <a:pt x="17477" y="6517"/>
                  <a:pt x="17477" y="6517"/>
                  <a:pt x="17477" y="6517"/>
                </a:cubicBezTo>
                <a:cubicBezTo>
                  <a:pt x="17481" y="6520"/>
                  <a:pt x="17481" y="6520"/>
                  <a:pt x="17481" y="6520"/>
                </a:cubicBezTo>
                <a:cubicBezTo>
                  <a:pt x="17486" y="6522"/>
                  <a:pt x="17486" y="6522"/>
                  <a:pt x="17486" y="6522"/>
                </a:cubicBezTo>
                <a:lnTo>
                  <a:pt x="17491" y="6520"/>
                </a:lnTo>
                <a:close/>
                <a:moveTo>
                  <a:pt x="19373" y="6521"/>
                </a:moveTo>
                <a:cubicBezTo>
                  <a:pt x="19379" y="6521"/>
                  <a:pt x="19379" y="6521"/>
                  <a:pt x="19379" y="6521"/>
                </a:cubicBezTo>
                <a:cubicBezTo>
                  <a:pt x="19379" y="6521"/>
                  <a:pt x="19380" y="6516"/>
                  <a:pt x="19380" y="6515"/>
                </a:cubicBezTo>
                <a:cubicBezTo>
                  <a:pt x="19380" y="6513"/>
                  <a:pt x="19376" y="6508"/>
                  <a:pt x="19376" y="6508"/>
                </a:cubicBezTo>
                <a:cubicBezTo>
                  <a:pt x="19361" y="6501"/>
                  <a:pt x="19361" y="6501"/>
                  <a:pt x="19361" y="6501"/>
                </a:cubicBezTo>
                <a:cubicBezTo>
                  <a:pt x="19354" y="6492"/>
                  <a:pt x="19354" y="6492"/>
                  <a:pt x="19354" y="6492"/>
                </a:cubicBezTo>
                <a:cubicBezTo>
                  <a:pt x="19339" y="6487"/>
                  <a:pt x="19339" y="6487"/>
                  <a:pt x="19339" y="6487"/>
                </a:cubicBezTo>
                <a:cubicBezTo>
                  <a:pt x="19333" y="6492"/>
                  <a:pt x="19333" y="6492"/>
                  <a:pt x="19333" y="6492"/>
                </a:cubicBezTo>
                <a:cubicBezTo>
                  <a:pt x="19334" y="6499"/>
                  <a:pt x="19334" y="6499"/>
                  <a:pt x="19334" y="6499"/>
                </a:cubicBezTo>
                <a:cubicBezTo>
                  <a:pt x="19340" y="6503"/>
                  <a:pt x="19340" y="6503"/>
                  <a:pt x="19340" y="6503"/>
                </a:cubicBezTo>
                <a:cubicBezTo>
                  <a:pt x="19351" y="6506"/>
                  <a:pt x="19351" y="6506"/>
                  <a:pt x="19351" y="6506"/>
                </a:cubicBezTo>
                <a:cubicBezTo>
                  <a:pt x="19358" y="6511"/>
                  <a:pt x="19358" y="6511"/>
                  <a:pt x="19358" y="6511"/>
                </a:cubicBezTo>
                <a:cubicBezTo>
                  <a:pt x="19361" y="6517"/>
                  <a:pt x="19361" y="6517"/>
                  <a:pt x="19361" y="6517"/>
                </a:cubicBezTo>
                <a:cubicBezTo>
                  <a:pt x="19366" y="6520"/>
                  <a:pt x="19366" y="6520"/>
                  <a:pt x="19366" y="6520"/>
                </a:cubicBezTo>
                <a:lnTo>
                  <a:pt x="19373" y="6521"/>
                </a:lnTo>
                <a:close/>
                <a:moveTo>
                  <a:pt x="19481" y="6448"/>
                </a:moveTo>
                <a:cubicBezTo>
                  <a:pt x="19492" y="6445"/>
                  <a:pt x="19492" y="6445"/>
                  <a:pt x="19492" y="6445"/>
                </a:cubicBezTo>
                <a:cubicBezTo>
                  <a:pt x="19492" y="6445"/>
                  <a:pt x="19493" y="6439"/>
                  <a:pt x="19493" y="6437"/>
                </a:cubicBezTo>
                <a:cubicBezTo>
                  <a:pt x="19493" y="6434"/>
                  <a:pt x="19490" y="6426"/>
                  <a:pt x="19490" y="6426"/>
                </a:cubicBezTo>
                <a:cubicBezTo>
                  <a:pt x="19477" y="6415"/>
                  <a:pt x="19477" y="6415"/>
                  <a:pt x="19477" y="6415"/>
                </a:cubicBezTo>
                <a:cubicBezTo>
                  <a:pt x="19456" y="6414"/>
                  <a:pt x="19456" y="6414"/>
                  <a:pt x="19456" y="6414"/>
                </a:cubicBezTo>
                <a:cubicBezTo>
                  <a:pt x="19447" y="6406"/>
                  <a:pt x="19447" y="6406"/>
                  <a:pt x="19447" y="6406"/>
                </a:cubicBezTo>
                <a:cubicBezTo>
                  <a:pt x="19440" y="6397"/>
                  <a:pt x="19440" y="6397"/>
                  <a:pt x="19440" y="6397"/>
                </a:cubicBezTo>
                <a:cubicBezTo>
                  <a:pt x="19433" y="6397"/>
                  <a:pt x="19433" y="6397"/>
                  <a:pt x="19433" y="6397"/>
                </a:cubicBezTo>
                <a:cubicBezTo>
                  <a:pt x="19427" y="6403"/>
                  <a:pt x="19427" y="6403"/>
                  <a:pt x="19427" y="6403"/>
                </a:cubicBezTo>
                <a:cubicBezTo>
                  <a:pt x="19429" y="6410"/>
                  <a:pt x="19429" y="6410"/>
                  <a:pt x="19429" y="6410"/>
                </a:cubicBezTo>
                <a:cubicBezTo>
                  <a:pt x="19440" y="6415"/>
                  <a:pt x="19440" y="6415"/>
                  <a:pt x="19440" y="6415"/>
                </a:cubicBezTo>
                <a:cubicBezTo>
                  <a:pt x="19443" y="6423"/>
                  <a:pt x="19443" y="6423"/>
                  <a:pt x="19443" y="6423"/>
                </a:cubicBezTo>
                <a:cubicBezTo>
                  <a:pt x="19447" y="6432"/>
                  <a:pt x="19447" y="6432"/>
                  <a:pt x="19447" y="6432"/>
                </a:cubicBezTo>
                <a:cubicBezTo>
                  <a:pt x="19464" y="6441"/>
                  <a:pt x="19464" y="6441"/>
                  <a:pt x="19464" y="6441"/>
                </a:cubicBezTo>
                <a:cubicBezTo>
                  <a:pt x="19477" y="6446"/>
                  <a:pt x="19477" y="6446"/>
                  <a:pt x="19477" y="6446"/>
                </a:cubicBezTo>
                <a:lnTo>
                  <a:pt x="19481" y="6448"/>
                </a:lnTo>
                <a:close/>
                <a:moveTo>
                  <a:pt x="19329" y="6337"/>
                </a:moveTo>
                <a:cubicBezTo>
                  <a:pt x="19328" y="6351"/>
                  <a:pt x="19328" y="6351"/>
                  <a:pt x="19328" y="6351"/>
                </a:cubicBezTo>
                <a:cubicBezTo>
                  <a:pt x="19333" y="6361"/>
                  <a:pt x="19333" y="6361"/>
                  <a:pt x="19333" y="6361"/>
                </a:cubicBezTo>
                <a:cubicBezTo>
                  <a:pt x="19337" y="6367"/>
                  <a:pt x="19337" y="6367"/>
                  <a:pt x="19337" y="6367"/>
                </a:cubicBezTo>
                <a:cubicBezTo>
                  <a:pt x="19354" y="6369"/>
                  <a:pt x="19354" y="6369"/>
                  <a:pt x="19354" y="6369"/>
                </a:cubicBezTo>
                <a:cubicBezTo>
                  <a:pt x="19363" y="6371"/>
                  <a:pt x="19363" y="6371"/>
                  <a:pt x="19363" y="6371"/>
                </a:cubicBezTo>
                <a:cubicBezTo>
                  <a:pt x="19363" y="6371"/>
                  <a:pt x="19375" y="6375"/>
                  <a:pt x="19377" y="6377"/>
                </a:cubicBezTo>
                <a:cubicBezTo>
                  <a:pt x="19379" y="6379"/>
                  <a:pt x="19390" y="6380"/>
                  <a:pt x="19390" y="6380"/>
                </a:cubicBezTo>
                <a:cubicBezTo>
                  <a:pt x="19404" y="6377"/>
                  <a:pt x="19404" y="6377"/>
                  <a:pt x="19404" y="6377"/>
                </a:cubicBezTo>
                <a:cubicBezTo>
                  <a:pt x="19405" y="6368"/>
                  <a:pt x="19405" y="6368"/>
                  <a:pt x="19405" y="6368"/>
                </a:cubicBezTo>
                <a:cubicBezTo>
                  <a:pt x="19402" y="6361"/>
                  <a:pt x="19402" y="6361"/>
                  <a:pt x="19402" y="6361"/>
                </a:cubicBezTo>
                <a:cubicBezTo>
                  <a:pt x="19393" y="6355"/>
                  <a:pt x="19393" y="6355"/>
                  <a:pt x="19393" y="6355"/>
                </a:cubicBezTo>
                <a:cubicBezTo>
                  <a:pt x="19381" y="6347"/>
                  <a:pt x="19381" y="6347"/>
                  <a:pt x="19381" y="6347"/>
                </a:cubicBezTo>
                <a:cubicBezTo>
                  <a:pt x="19372" y="6341"/>
                  <a:pt x="19372" y="6341"/>
                  <a:pt x="19372" y="6341"/>
                </a:cubicBezTo>
                <a:cubicBezTo>
                  <a:pt x="19358" y="6343"/>
                  <a:pt x="19358" y="6343"/>
                  <a:pt x="19358" y="6343"/>
                </a:cubicBezTo>
                <a:cubicBezTo>
                  <a:pt x="19347" y="6334"/>
                  <a:pt x="19347" y="6334"/>
                  <a:pt x="19347" y="6334"/>
                </a:cubicBezTo>
                <a:cubicBezTo>
                  <a:pt x="19334" y="6328"/>
                  <a:pt x="19334" y="6328"/>
                  <a:pt x="19334" y="6328"/>
                </a:cubicBezTo>
                <a:cubicBezTo>
                  <a:pt x="19329" y="6332"/>
                  <a:pt x="19329" y="6332"/>
                  <a:pt x="19329" y="6332"/>
                </a:cubicBezTo>
                <a:lnTo>
                  <a:pt x="19329" y="6337"/>
                </a:lnTo>
                <a:close/>
                <a:moveTo>
                  <a:pt x="19373" y="6328"/>
                </a:moveTo>
                <a:cubicBezTo>
                  <a:pt x="19382" y="6322"/>
                  <a:pt x="19382" y="6322"/>
                  <a:pt x="19382" y="6322"/>
                </a:cubicBezTo>
                <a:cubicBezTo>
                  <a:pt x="19379" y="6314"/>
                  <a:pt x="19379" y="6314"/>
                  <a:pt x="19379" y="6314"/>
                </a:cubicBezTo>
                <a:cubicBezTo>
                  <a:pt x="19367" y="6309"/>
                  <a:pt x="19367" y="6309"/>
                  <a:pt x="19367" y="6309"/>
                </a:cubicBezTo>
                <a:cubicBezTo>
                  <a:pt x="19358" y="6310"/>
                  <a:pt x="19358" y="6310"/>
                  <a:pt x="19358" y="6310"/>
                </a:cubicBezTo>
                <a:cubicBezTo>
                  <a:pt x="19358" y="6318"/>
                  <a:pt x="19358" y="6318"/>
                  <a:pt x="19358" y="6318"/>
                </a:cubicBezTo>
                <a:cubicBezTo>
                  <a:pt x="19362" y="6321"/>
                  <a:pt x="19362" y="6321"/>
                  <a:pt x="19362" y="6321"/>
                </a:cubicBezTo>
                <a:cubicBezTo>
                  <a:pt x="19365" y="6324"/>
                  <a:pt x="19365" y="6324"/>
                  <a:pt x="19365" y="6324"/>
                </a:cubicBezTo>
                <a:lnTo>
                  <a:pt x="19373" y="6328"/>
                </a:lnTo>
                <a:close/>
                <a:moveTo>
                  <a:pt x="19453" y="6365"/>
                </a:moveTo>
                <a:cubicBezTo>
                  <a:pt x="19452" y="6354"/>
                  <a:pt x="19452" y="6354"/>
                  <a:pt x="19452" y="6354"/>
                </a:cubicBezTo>
                <a:cubicBezTo>
                  <a:pt x="19441" y="6335"/>
                  <a:pt x="19441" y="6335"/>
                  <a:pt x="19441" y="6335"/>
                </a:cubicBezTo>
                <a:cubicBezTo>
                  <a:pt x="19437" y="6322"/>
                  <a:pt x="19437" y="6322"/>
                  <a:pt x="19437" y="6322"/>
                </a:cubicBezTo>
                <a:cubicBezTo>
                  <a:pt x="19430" y="6308"/>
                  <a:pt x="19430" y="6308"/>
                  <a:pt x="19430" y="6308"/>
                </a:cubicBezTo>
                <a:cubicBezTo>
                  <a:pt x="19422" y="6301"/>
                  <a:pt x="19422" y="6301"/>
                  <a:pt x="19422" y="6301"/>
                </a:cubicBezTo>
                <a:cubicBezTo>
                  <a:pt x="19420" y="6290"/>
                  <a:pt x="19420" y="6290"/>
                  <a:pt x="19420" y="6290"/>
                </a:cubicBezTo>
                <a:cubicBezTo>
                  <a:pt x="19423" y="6283"/>
                  <a:pt x="19423" y="6283"/>
                  <a:pt x="19423" y="6283"/>
                </a:cubicBezTo>
                <a:cubicBezTo>
                  <a:pt x="19415" y="6269"/>
                  <a:pt x="19415" y="6269"/>
                  <a:pt x="19415" y="6269"/>
                </a:cubicBezTo>
                <a:cubicBezTo>
                  <a:pt x="19408" y="6261"/>
                  <a:pt x="19408" y="6261"/>
                  <a:pt x="19408" y="6261"/>
                </a:cubicBezTo>
                <a:cubicBezTo>
                  <a:pt x="19397" y="6261"/>
                  <a:pt x="19397" y="6261"/>
                  <a:pt x="19397" y="6261"/>
                </a:cubicBezTo>
                <a:cubicBezTo>
                  <a:pt x="19394" y="6268"/>
                  <a:pt x="19394" y="6268"/>
                  <a:pt x="19394" y="6268"/>
                </a:cubicBezTo>
                <a:cubicBezTo>
                  <a:pt x="19397" y="6275"/>
                  <a:pt x="19397" y="6275"/>
                  <a:pt x="19397" y="6275"/>
                </a:cubicBezTo>
                <a:cubicBezTo>
                  <a:pt x="19397" y="6275"/>
                  <a:pt x="19401" y="6279"/>
                  <a:pt x="19401" y="6283"/>
                </a:cubicBezTo>
                <a:cubicBezTo>
                  <a:pt x="19401" y="6286"/>
                  <a:pt x="19399" y="6293"/>
                  <a:pt x="19399" y="6297"/>
                </a:cubicBezTo>
                <a:cubicBezTo>
                  <a:pt x="19399" y="6300"/>
                  <a:pt x="19400" y="6317"/>
                  <a:pt x="19402" y="6322"/>
                </a:cubicBezTo>
                <a:cubicBezTo>
                  <a:pt x="19404" y="6326"/>
                  <a:pt x="19413" y="6336"/>
                  <a:pt x="19413" y="6336"/>
                </a:cubicBezTo>
                <a:cubicBezTo>
                  <a:pt x="19413" y="6336"/>
                  <a:pt x="19425" y="6348"/>
                  <a:pt x="19427" y="6351"/>
                </a:cubicBezTo>
                <a:cubicBezTo>
                  <a:pt x="19428" y="6354"/>
                  <a:pt x="19437" y="6365"/>
                  <a:pt x="19437" y="6365"/>
                </a:cubicBezTo>
                <a:cubicBezTo>
                  <a:pt x="19445" y="6368"/>
                  <a:pt x="19445" y="6368"/>
                  <a:pt x="19445" y="6368"/>
                </a:cubicBezTo>
                <a:lnTo>
                  <a:pt x="19453" y="6365"/>
                </a:lnTo>
                <a:close/>
                <a:moveTo>
                  <a:pt x="19349" y="6262"/>
                </a:moveTo>
                <a:cubicBezTo>
                  <a:pt x="19343" y="6251"/>
                  <a:pt x="19343" y="6251"/>
                  <a:pt x="19343" y="6251"/>
                </a:cubicBezTo>
                <a:cubicBezTo>
                  <a:pt x="19328" y="6241"/>
                  <a:pt x="19328" y="6241"/>
                  <a:pt x="19328" y="6241"/>
                </a:cubicBezTo>
                <a:cubicBezTo>
                  <a:pt x="19319" y="6236"/>
                  <a:pt x="19319" y="6236"/>
                  <a:pt x="19319" y="6236"/>
                </a:cubicBezTo>
                <a:cubicBezTo>
                  <a:pt x="19303" y="6230"/>
                  <a:pt x="19303" y="6230"/>
                  <a:pt x="19303" y="6230"/>
                </a:cubicBezTo>
                <a:cubicBezTo>
                  <a:pt x="19290" y="6214"/>
                  <a:pt x="19290" y="6214"/>
                  <a:pt x="19290" y="6214"/>
                </a:cubicBezTo>
                <a:cubicBezTo>
                  <a:pt x="19283" y="6204"/>
                  <a:pt x="19283" y="6204"/>
                  <a:pt x="19283" y="6204"/>
                </a:cubicBezTo>
                <a:cubicBezTo>
                  <a:pt x="19280" y="6203"/>
                  <a:pt x="19280" y="6203"/>
                  <a:pt x="19280" y="6203"/>
                </a:cubicBezTo>
                <a:cubicBezTo>
                  <a:pt x="19273" y="6205"/>
                  <a:pt x="19273" y="6205"/>
                  <a:pt x="19273" y="6205"/>
                </a:cubicBezTo>
                <a:cubicBezTo>
                  <a:pt x="19265" y="6201"/>
                  <a:pt x="19265" y="6201"/>
                  <a:pt x="19265" y="6201"/>
                </a:cubicBezTo>
                <a:cubicBezTo>
                  <a:pt x="19257" y="6199"/>
                  <a:pt x="19257" y="6199"/>
                  <a:pt x="19257" y="6199"/>
                </a:cubicBezTo>
                <a:cubicBezTo>
                  <a:pt x="19251" y="6202"/>
                  <a:pt x="19251" y="6202"/>
                  <a:pt x="19251" y="6202"/>
                </a:cubicBezTo>
                <a:cubicBezTo>
                  <a:pt x="19251" y="6208"/>
                  <a:pt x="19251" y="6208"/>
                  <a:pt x="19251" y="6208"/>
                </a:cubicBezTo>
                <a:cubicBezTo>
                  <a:pt x="19259" y="6215"/>
                  <a:pt x="19259" y="6215"/>
                  <a:pt x="19259" y="6215"/>
                </a:cubicBezTo>
                <a:cubicBezTo>
                  <a:pt x="19259" y="6215"/>
                  <a:pt x="19268" y="6218"/>
                  <a:pt x="19269" y="6220"/>
                </a:cubicBezTo>
                <a:cubicBezTo>
                  <a:pt x="19270" y="6222"/>
                  <a:pt x="19281" y="6230"/>
                  <a:pt x="19281" y="6230"/>
                </a:cubicBezTo>
                <a:cubicBezTo>
                  <a:pt x="19281" y="6230"/>
                  <a:pt x="19294" y="6244"/>
                  <a:pt x="19295" y="6246"/>
                </a:cubicBezTo>
                <a:cubicBezTo>
                  <a:pt x="19295" y="6248"/>
                  <a:pt x="19308" y="6257"/>
                  <a:pt x="19308" y="6257"/>
                </a:cubicBezTo>
                <a:cubicBezTo>
                  <a:pt x="19308" y="6257"/>
                  <a:pt x="19325" y="6262"/>
                  <a:pt x="19325" y="6264"/>
                </a:cubicBezTo>
                <a:cubicBezTo>
                  <a:pt x="19326" y="6266"/>
                  <a:pt x="19326" y="6271"/>
                  <a:pt x="19329" y="6273"/>
                </a:cubicBezTo>
                <a:cubicBezTo>
                  <a:pt x="19331" y="6275"/>
                  <a:pt x="19339" y="6280"/>
                  <a:pt x="19339" y="6280"/>
                </a:cubicBezTo>
                <a:cubicBezTo>
                  <a:pt x="19350" y="6278"/>
                  <a:pt x="19350" y="6278"/>
                  <a:pt x="19350" y="6278"/>
                </a:cubicBezTo>
                <a:cubicBezTo>
                  <a:pt x="19353" y="6268"/>
                  <a:pt x="19353" y="6268"/>
                  <a:pt x="19353" y="6268"/>
                </a:cubicBezTo>
                <a:lnTo>
                  <a:pt x="19349" y="6262"/>
                </a:lnTo>
                <a:close/>
                <a:moveTo>
                  <a:pt x="19201" y="6189"/>
                </a:moveTo>
                <a:cubicBezTo>
                  <a:pt x="19193" y="6178"/>
                  <a:pt x="19193" y="6178"/>
                  <a:pt x="19193" y="6178"/>
                </a:cubicBezTo>
                <a:cubicBezTo>
                  <a:pt x="19186" y="6172"/>
                  <a:pt x="19186" y="6172"/>
                  <a:pt x="19186" y="6172"/>
                </a:cubicBezTo>
                <a:cubicBezTo>
                  <a:pt x="19183" y="6166"/>
                  <a:pt x="19183" y="6166"/>
                  <a:pt x="19183" y="6166"/>
                </a:cubicBezTo>
                <a:cubicBezTo>
                  <a:pt x="19176" y="6152"/>
                  <a:pt x="19176" y="6152"/>
                  <a:pt x="19176" y="6152"/>
                </a:cubicBezTo>
                <a:cubicBezTo>
                  <a:pt x="19165" y="6144"/>
                  <a:pt x="19165" y="6144"/>
                  <a:pt x="19165" y="6144"/>
                </a:cubicBezTo>
                <a:cubicBezTo>
                  <a:pt x="19155" y="6139"/>
                  <a:pt x="19155" y="6139"/>
                  <a:pt x="19155" y="6139"/>
                </a:cubicBezTo>
                <a:cubicBezTo>
                  <a:pt x="19146" y="6136"/>
                  <a:pt x="19146" y="6136"/>
                  <a:pt x="19146" y="6136"/>
                </a:cubicBezTo>
                <a:cubicBezTo>
                  <a:pt x="19142" y="6139"/>
                  <a:pt x="19142" y="6139"/>
                  <a:pt x="19142" y="6139"/>
                </a:cubicBezTo>
                <a:cubicBezTo>
                  <a:pt x="19143" y="6145"/>
                  <a:pt x="19143" y="6145"/>
                  <a:pt x="19143" y="6145"/>
                </a:cubicBezTo>
                <a:cubicBezTo>
                  <a:pt x="19153" y="6156"/>
                  <a:pt x="19153" y="6156"/>
                  <a:pt x="19153" y="6156"/>
                </a:cubicBezTo>
                <a:cubicBezTo>
                  <a:pt x="19153" y="6156"/>
                  <a:pt x="19160" y="6162"/>
                  <a:pt x="19161" y="6167"/>
                </a:cubicBezTo>
                <a:cubicBezTo>
                  <a:pt x="19162" y="6172"/>
                  <a:pt x="19171" y="6188"/>
                  <a:pt x="19171" y="6188"/>
                </a:cubicBezTo>
                <a:cubicBezTo>
                  <a:pt x="19180" y="6192"/>
                  <a:pt x="19180" y="6192"/>
                  <a:pt x="19180" y="6192"/>
                </a:cubicBezTo>
                <a:cubicBezTo>
                  <a:pt x="19191" y="6195"/>
                  <a:pt x="19191" y="6195"/>
                  <a:pt x="19191" y="6195"/>
                </a:cubicBezTo>
                <a:cubicBezTo>
                  <a:pt x="19196" y="6195"/>
                  <a:pt x="19196" y="6195"/>
                  <a:pt x="19196" y="6195"/>
                </a:cubicBezTo>
                <a:cubicBezTo>
                  <a:pt x="19202" y="6194"/>
                  <a:pt x="19202" y="6194"/>
                  <a:pt x="19202" y="6194"/>
                </a:cubicBezTo>
                <a:lnTo>
                  <a:pt x="19201" y="6189"/>
                </a:lnTo>
                <a:close/>
                <a:moveTo>
                  <a:pt x="19159" y="6214"/>
                </a:moveTo>
                <a:cubicBezTo>
                  <a:pt x="19153" y="6208"/>
                  <a:pt x="19153" y="6208"/>
                  <a:pt x="19153" y="6208"/>
                </a:cubicBezTo>
                <a:cubicBezTo>
                  <a:pt x="19142" y="6208"/>
                  <a:pt x="19142" y="6208"/>
                  <a:pt x="19142" y="6208"/>
                </a:cubicBezTo>
                <a:cubicBezTo>
                  <a:pt x="19142" y="6217"/>
                  <a:pt x="19142" y="6217"/>
                  <a:pt x="19142" y="6217"/>
                </a:cubicBezTo>
                <a:cubicBezTo>
                  <a:pt x="19148" y="6228"/>
                  <a:pt x="19148" y="6228"/>
                  <a:pt x="19148" y="6228"/>
                </a:cubicBezTo>
                <a:cubicBezTo>
                  <a:pt x="19153" y="6233"/>
                  <a:pt x="19153" y="6233"/>
                  <a:pt x="19153" y="6233"/>
                </a:cubicBezTo>
                <a:cubicBezTo>
                  <a:pt x="19158" y="6234"/>
                  <a:pt x="19158" y="6234"/>
                  <a:pt x="19158" y="6234"/>
                </a:cubicBezTo>
                <a:cubicBezTo>
                  <a:pt x="19160" y="6228"/>
                  <a:pt x="19160" y="6228"/>
                  <a:pt x="19160" y="6228"/>
                </a:cubicBezTo>
                <a:cubicBezTo>
                  <a:pt x="19160" y="6217"/>
                  <a:pt x="19160" y="6217"/>
                  <a:pt x="19160" y="6217"/>
                </a:cubicBezTo>
                <a:lnTo>
                  <a:pt x="19159" y="6214"/>
                </a:lnTo>
                <a:close/>
                <a:moveTo>
                  <a:pt x="19182" y="6235"/>
                </a:moveTo>
                <a:cubicBezTo>
                  <a:pt x="19180" y="6226"/>
                  <a:pt x="19180" y="6226"/>
                  <a:pt x="19180" y="6226"/>
                </a:cubicBezTo>
                <a:cubicBezTo>
                  <a:pt x="19173" y="6225"/>
                  <a:pt x="19173" y="6225"/>
                  <a:pt x="19173" y="6225"/>
                </a:cubicBezTo>
                <a:cubicBezTo>
                  <a:pt x="19170" y="6239"/>
                  <a:pt x="19170" y="6239"/>
                  <a:pt x="19170" y="6239"/>
                </a:cubicBezTo>
                <a:cubicBezTo>
                  <a:pt x="19170" y="6239"/>
                  <a:pt x="19171" y="6248"/>
                  <a:pt x="19171" y="6250"/>
                </a:cubicBezTo>
                <a:cubicBezTo>
                  <a:pt x="19172" y="6252"/>
                  <a:pt x="19179" y="6259"/>
                  <a:pt x="19179" y="6259"/>
                </a:cubicBezTo>
                <a:cubicBezTo>
                  <a:pt x="19184" y="6260"/>
                  <a:pt x="19184" y="6260"/>
                  <a:pt x="19184" y="6260"/>
                </a:cubicBezTo>
                <a:cubicBezTo>
                  <a:pt x="19184" y="6260"/>
                  <a:pt x="19198" y="6261"/>
                  <a:pt x="19200" y="6263"/>
                </a:cubicBezTo>
                <a:cubicBezTo>
                  <a:pt x="19201" y="6265"/>
                  <a:pt x="19205" y="6269"/>
                  <a:pt x="19205" y="6272"/>
                </a:cubicBezTo>
                <a:cubicBezTo>
                  <a:pt x="19206" y="6275"/>
                  <a:pt x="19210" y="6281"/>
                  <a:pt x="19212" y="6283"/>
                </a:cubicBezTo>
                <a:cubicBezTo>
                  <a:pt x="19214" y="6284"/>
                  <a:pt x="19218" y="6289"/>
                  <a:pt x="19221" y="6291"/>
                </a:cubicBezTo>
                <a:cubicBezTo>
                  <a:pt x="19223" y="6293"/>
                  <a:pt x="19234" y="6296"/>
                  <a:pt x="19234" y="6296"/>
                </a:cubicBezTo>
                <a:cubicBezTo>
                  <a:pt x="19240" y="6292"/>
                  <a:pt x="19240" y="6292"/>
                  <a:pt x="19240" y="6292"/>
                </a:cubicBezTo>
                <a:cubicBezTo>
                  <a:pt x="19240" y="6292"/>
                  <a:pt x="19241" y="6282"/>
                  <a:pt x="19241" y="6280"/>
                </a:cubicBezTo>
                <a:cubicBezTo>
                  <a:pt x="19240" y="6279"/>
                  <a:pt x="19235" y="6273"/>
                  <a:pt x="19235" y="6273"/>
                </a:cubicBezTo>
                <a:cubicBezTo>
                  <a:pt x="19225" y="6269"/>
                  <a:pt x="19225" y="6269"/>
                  <a:pt x="19225" y="6269"/>
                </a:cubicBezTo>
                <a:cubicBezTo>
                  <a:pt x="19219" y="6262"/>
                  <a:pt x="19219" y="6262"/>
                  <a:pt x="19219" y="6262"/>
                </a:cubicBezTo>
                <a:cubicBezTo>
                  <a:pt x="19214" y="6254"/>
                  <a:pt x="19214" y="6254"/>
                  <a:pt x="19214" y="6254"/>
                </a:cubicBezTo>
                <a:cubicBezTo>
                  <a:pt x="19209" y="6242"/>
                  <a:pt x="19209" y="6242"/>
                  <a:pt x="19209" y="6242"/>
                </a:cubicBezTo>
                <a:cubicBezTo>
                  <a:pt x="19205" y="6237"/>
                  <a:pt x="19205" y="6237"/>
                  <a:pt x="19205" y="6237"/>
                </a:cubicBezTo>
                <a:cubicBezTo>
                  <a:pt x="19200" y="6235"/>
                  <a:pt x="19200" y="6235"/>
                  <a:pt x="19200" y="6235"/>
                </a:cubicBezTo>
                <a:cubicBezTo>
                  <a:pt x="19193" y="6238"/>
                  <a:pt x="19193" y="6238"/>
                  <a:pt x="19193" y="6238"/>
                </a:cubicBezTo>
                <a:cubicBezTo>
                  <a:pt x="19190" y="6247"/>
                  <a:pt x="19190" y="6247"/>
                  <a:pt x="19190" y="6247"/>
                </a:cubicBezTo>
                <a:cubicBezTo>
                  <a:pt x="19185" y="6248"/>
                  <a:pt x="19185" y="6248"/>
                  <a:pt x="19185" y="6248"/>
                </a:cubicBezTo>
                <a:cubicBezTo>
                  <a:pt x="19182" y="6243"/>
                  <a:pt x="19182" y="6243"/>
                  <a:pt x="19182" y="6243"/>
                </a:cubicBezTo>
                <a:lnTo>
                  <a:pt x="19182" y="6235"/>
                </a:lnTo>
                <a:close/>
                <a:moveTo>
                  <a:pt x="19190" y="6287"/>
                </a:moveTo>
                <a:cubicBezTo>
                  <a:pt x="19194" y="6280"/>
                  <a:pt x="19194" y="6280"/>
                  <a:pt x="19194" y="6280"/>
                </a:cubicBezTo>
                <a:cubicBezTo>
                  <a:pt x="19194" y="6274"/>
                  <a:pt x="19194" y="6274"/>
                  <a:pt x="19194" y="6274"/>
                </a:cubicBezTo>
                <a:cubicBezTo>
                  <a:pt x="19188" y="6269"/>
                  <a:pt x="19188" y="6269"/>
                  <a:pt x="19188" y="6269"/>
                </a:cubicBezTo>
                <a:cubicBezTo>
                  <a:pt x="19184" y="6271"/>
                  <a:pt x="19184" y="6271"/>
                  <a:pt x="19184" y="6271"/>
                </a:cubicBezTo>
                <a:cubicBezTo>
                  <a:pt x="19184" y="6271"/>
                  <a:pt x="19182" y="6278"/>
                  <a:pt x="19182" y="6279"/>
                </a:cubicBezTo>
                <a:cubicBezTo>
                  <a:pt x="19182" y="6281"/>
                  <a:pt x="19183" y="6288"/>
                  <a:pt x="19183" y="6288"/>
                </a:cubicBezTo>
                <a:cubicBezTo>
                  <a:pt x="19186" y="6290"/>
                  <a:pt x="19186" y="6290"/>
                  <a:pt x="19186" y="6290"/>
                </a:cubicBezTo>
                <a:lnTo>
                  <a:pt x="19190" y="6287"/>
                </a:lnTo>
                <a:close/>
                <a:moveTo>
                  <a:pt x="19104" y="6177"/>
                </a:moveTo>
                <a:cubicBezTo>
                  <a:pt x="19105" y="6171"/>
                  <a:pt x="19105" y="6171"/>
                  <a:pt x="19105" y="6171"/>
                </a:cubicBezTo>
                <a:cubicBezTo>
                  <a:pt x="19099" y="6167"/>
                  <a:pt x="19099" y="6167"/>
                  <a:pt x="19099" y="6167"/>
                </a:cubicBezTo>
                <a:cubicBezTo>
                  <a:pt x="19094" y="6167"/>
                  <a:pt x="19094" y="6167"/>
                  <a:pt x="19094" y="6167"/>
                </a:cubicBezTo>
                <a:cubicBezTo>
                  <a:pt x="19092" y="6175"/>
                  <a:pt x="19092" y="6175"/>
                  <a:pt x="19092" y="6175"/>
                </a:cubicBezTo>
                <a:cubicBezTo>
                  <a:pt x="19097" y="6180"/>
                  <a:pt x="19097" y="6180"/>
                  <a:pt x="19097" y="6180"/>
                </a:cubicBezTo>
                <a:cubicBezTo>
                  <a:pt x="19101" y="6179"/>
                  <a:pt x="19101" y="6179"/>
                  <a:pt x="19101" y="6179"/>
                </a:cubicBezTo>
                <a:lnTo>
                  <a:pt x="19104" y="6177"/>
                </a:lnTo>
                <a:close/>
                <a:moveTo>
                  <a:pt x="19113" y="6146"/>
                </a:moveTo>
                <a:cubicBezTo>
                  <a:pt x="19111" y="6126"/>
                  <a:pt x="19111" y="6126"/>
                  <a:pt x="19111" y="6126"/>
                </a:cubicBezTo>
                <a:cubicBezTo>
                  <a:pt x="19101" y="6114"/>
                  <a:pt x="19101" y="6114"/>
                  <a:pt x="19101" y="6114"/>
                </a:cubicBezTo>
                <a:cubicBezTo>
                  <a:pt x="19083" y="6095"/>
                  <a:pt x="19083" y="6095"/>
                  <a:pt x="19083" y="6095"/>
                </a:cubicBezTo>
                <a:cubicBezTo>
                  <a:pt x="19068" y="6082"/>
                  <a:pt x="19068" y="6082"/>
                  <a:pt x="19068" y="6082"/>
                </a:cubicBezTo>
                <a:cubicBezTo>
                  <a:pt x="19064" y="6065"/>
                  <a:pt x="19064" y="6065"/>
                  <a:pt x="19064" y="6065"/>
                </a:cubicBezTo>
                <a:cubicBezTo>
                  <a:pt x="19051" y="6055"/>
                  <a:pt x="19051" y="6055"/>
                  <a:pt x="19051" y="6055"/>
                </a:cubicBezTo>
                <a:cubicBezTo>
                  <a:pt x="19044" y="6050"/>
                  <a:pt x="19044" y="6050"/>
                  <a:pt x="19044" y="6050"/>
                </a:cubicBezTo>
                <a:cubicBezTo>
                  <a:pt x="19043" y="6043"/>
                  <a:pt x="19043" y="6043"/>
                  <a:pt x="19043" y="6043"/>
                </a:cubicBezTo>
                <a:cubicBezTo>
                  <a:pt x="19042" y="6027"/>
                  <a:pt x="19042" y="6027"/>
                  <a:pt x="19042" y="6027"/>
                </a:cubicBezTo>
                <a:cubicBezTo>
                  <a:pt x="19036" y="6022"/>
                  <a:pt x="19036" y="6022"/>
                  <a:pt x="19036" y="6022"/>
                </a:cubicBezTo>
                <a:cubicBezTo>
                  <a:pt x="19029" y="6024"/>
                  <a:pt x="19029" y="6024"/>
                  <a:pt x="19029" y="6024"/>
                </a:cubicBezTo>
                <a:cubicBezTo>
                  <a:pt x="19027" y="6033"/>
                  <a:pt x="19027" y="6033"/>
                  <a:pt x="19027" y="6033"/>
                </a:cubicBezTo>
                <a:cubicBezTo>
                  <a:pt x="19029" y="6043"/>
                  <a:pt x="19029" y="6043"/>
                  <a:pt x="19029" y="6043"/>
                </a:cubicBezTo>
                <a:cubicBezTo>
                  <a:pt x="19035" y="6054"/>
                  <a:pt x="19035" y="6054"/>
                  <a:pt x="19035" y="6054"/>
                </a:cubicBezTo>
                <a:cubicBezTo>
                  <a:pt x="19038" y="6057"/>
                  <a:pt x="19038" y="6057"/>
                  <a:pt x="19038" y="6057"/>
                </a:cubicBezTo>
                <a:cubicBezTo>
                  <a:pt x="19042" y="6063"/>
                  <a:pt x="19042" y="6063"/>
                  <a:pt x="19042" y="6063"/>
                </a:cubicBezTo>
                <a:cubicBezTo>
                  <a:pt x="19041" y="6074"/>
                  <a:pt x="19041" y="6074"/>
                  <a:pt x="19041" y="6074"/>
                </a:cubicBezTo>
                <a:cubicBezTo>
                  <a:pt x="19041" y="6074"/>
                  <a:pt x="19039" y="6084"/>
                  <a:pt x="19039" y="6086"/>
                </a:cubicBezTo>
                <a:cubicBezTo>
                  <a:pt x="19039" y="6089"/>
                  <a:pt x="19045" y="6101"/>
                  <a:pt x="19045" y="6101"/>
                </a:cubicBezTo>
                <a:cubicBezTo>
                  <a:pt x="19045" y="6101"/>
                  <a:pt x="19051" y="6104"/>
                  <a:pt x="19055" y="6108"/>
                </a:cubicBezTo>
                <a:cubicBezTo>
                  <a:pt x="19059" y="6112"/>
                  <a:pt x="19065" y="6115"/>
                  <a:pt x="19065" y="6115"/>
                </a:cubicBezTo>
                <a:cubicBezTo>
                  <a:pt x="19068" y="6125"/>
                  <a:pt x="19068" y="6125"/>
                  <a:pt x="19068" y="6125"/>
                </a:cubicBezTo>
                <a:cubicBezTo>
                  <a:pt x="19068" y="6125"/>
                  <a:pt x="19065" y="6132"/>
                  <a:pt x="19065" y="6135"/>
                </a:cubicBezTo>
                <a:cubicBezTo>
                  <a:pt x="19065" y="6137"/>
                  <a:pt x="19067" y="6147"/>
                  <a:pt x="19069" y="6148"/>
                </a:cubicBezTo>
                <a:cubicBezTo>
                  <a:pt x="19071" y="6149"/>
                  <a:pt x="19079" y="6154"/>
                  <a:pt x="19079" y="6154"/>
                </a:cubicBezTo>
                <a:cubicBezTo>
                  <a:pt x="19089" y="6156"/>
                  <a:pt x="19089" y="6156"/>
                  <a:pt x="19089" y="6156"/>
                </a:cubicBezTo>
                <a:cubicBezTo>
                  <a:pt x="19099" y="6156"/>
                  <a:pt x="19099" y="6156"/>
                  <a:pt x="19099" y="6156"/>
                </a:cubicBezTo>
                <a:cubicBezTo>
                  <a:pt x="19107" y="6153"/>
                  <a:pt x="19107" y="6153"/>
                  <a:pt x="19107" y="6153"/>
                </a:cubicBezTo>
                <a:lnTo>
                  <a:pt x="19113" y="6146"/>
                </a:lnTo>
                <a:close/>
                <a:moveTo>
                  <a:pt x="19100" y="6014"/>
                </a:moveTo>
                <a:cubicBezTo>
                  <a:pt x="19104" y="6005"/>
                  <a:pt x="19104" y="6005"/>
                  <a:pt x="19104" y="6005"/>
                </a:cubicBezTo>
                <a:cubicBezTo>
                  <a:pt x="19100" y="5993"/>
                  <a:pt x="19100" y="5993"/>
                  <a:pt x="19100" y="5993"/>
                </a:cubicBezTo>
                <a:cubicBezTo>
                  <a:pt x="19089" y="5991"/>
                  <a:pt x="19089" y="5991"/>
                  <a:pt x="19089" y="5991"/>
                </a:cubicBezTo>
                <a:cubicBezTo>
                  <a:pt x="19086" y="5999"/>
                  <a:pt x="19086" y="5999"/>
                  <a:pt x="19086" y="5999"/>
                </a:cubicBezTo>
                <a:cubicBezTo>
                  <a:pt x="19088" y="6010"/>
                  <a:pt x="19088" y="6010"/>
                  <a:pt x="19088" y="6010"/>
                </a:cubicBezTo>
                <a:cubicBezTo>
                  <a:pt x="19094" y="6015"/>
                  <a:pt x="19094" y="6015"/>
                  <a:pt x="19094" y="6015"/>
                </a:cubicBezTo>
                <a:lnTo>
                  <a:pt x="19100" y="6014"/>
                </a:lnTo>
                <a:close/>
                <a:moveTo>
                  <a:pt x="19355" y="6000"/>
                </a:moveTo>
                <a:cubicBezTo>
                  <a:pt x="19363" y="5996"/>
                  <a:pt x="19363" y="5996"/>
                  <a:pt x="19363" y="5996"/>
                </a:cubicBezTo>
                <a:cubicBezTo>
                  <a:pt x="19362" y="5985"/>
                  <a:pt x="19362" y="5985"/>
                  <a:pt x="19362" y="5985"/>
                </a:cubicBezTo>
                <a:cubicBezTo>
                  <a:pt x="19355" y="5982"/>
                  <a:pt x="19355" y="5982"/>
                  <a:pt x="19355" y="5982"/>
                </a:cubicBezTo>
                <a:cubicBezTo>
                  <a:pt x="19348" y="5984"/>
                  <a:pt x="19348" y="5984"/>
                  <a:pt x="19348" y="5984"/>
                </a:cubicBezTo>
                <a:cubicBezTo>
                  <a:pt x="19344" y="5993"/>
                  <a:pt x="19344" y="5993"/>
                  <a:pt x="19344" y="5993"/>
                </a:cubicBezTo>
                <a:cubicBezTo>
                  <a:pt x="19347" y="5999"/>
                  <a:pt x="19347" y="5999"/>
                  <a:pt x="19347" y="5999"/>
                </a:cubicBezTo>
                <a:lnTo>
                  <a:pt x="19355" y="6000"/>
                </a:lnTo>
                <a:close/>
                <a:moveTo>
                  <a:pt x="19352" y="6041"/>
                </a:moveTo>
                <a:cubicBezTo>
                  <a:pt x="19353" y="6031"/>
                  <a:pt x="19353" y="6031"/>
                  <a:pt x="19353" y="6031"/>
                </a:cubicBezTo>
                <a:cubicBezTo>
                  <a:pt x="19348" y="6024"/>
                  <a:pt x="19348" y="6024"/>
                  <a:pt x="19348" y="6024"/>
                </a:cubicBezTo>
                <a:cubicBezTo>
                  <a:pt x="19344" y="6024"/>
                  <a:pt x="19344" y="6024"/>
                  <a:pt x="19344" y="6024"/>
                </a:cubicBezTo>
                <a:cubicBezTo>
                  <a:pt x="19341" y="6029"/>
                  <a:pt x="19341" y="6029"/>
                  <a:pt x="19341" y="6029"/>
                </a:cubicBezTo>
                <a:cubicBezTo>
                  <a:pt x="19338" y="6035"/>
                  <a:pt x="19338" y="6035"/>
                  <a:pt x="19338" y="6035"/>
                </a:cubicBezTo>
                <a:cubicBezTo>
                  <a:pt x="19336" y="6045"/>
                  <a:pt x="19336" y="6045"/>
                  <a:pt x="19336" y="6045"/>
                </a:cubicBezTo>
                <a:cubicBezTo>
                  <a:pt x="19338" y="6052"/>
                  <a:pt x="19338" y="6052"/>
                  <a:pt x="19338" y="6052"/>
                </a:cubicBezTo>
                <a:cubicBezTo>
                  <a:pt x="19338" y="6052"/>
                  <a:pt x="19343" y="6055"/>
                  <a:pt x="19345" y="6056"/>
                </a:cubicBezTo>
                <a:cubicBezTo>
                  <a:pt x="19347" y="6056"/>
                  <a:pt x="19354" y="6059"/>
                  <a:pt x="19354" y="6059"/>
                </a:cubicBezTo>
                <a:cubicBezTo>
                  <a:pt x="19362" y="6063"/>
                  <a:pt x="19362" y="6063"/>
                  <a:pt x="19362" y="6063"/>
                </a:cubicBezTo>
                <a:cubicBezTo>
                  <a:pt x="19369" y="6062"/>
                  <a:pt x="19369" y="6062"/>
                  <a:pt x="19369" y="6062"/>
                </a:cubicBezTo>
                <a:cubicBezTo>
                  <a:pt x="19373" y="6057"/>
                  <a:pt x="19373" y="6057"/>
                  <a:pt x="19373" y="6057"/>
                </a:cubicBezTo>
                <a:cubicBezTo>
                  <a:pt x="19369" y="6050"/>
                  <a:pt x="19369" y="6050"/>
                  <a:pt x="19369" y="6050"/>
                </a:cubicBezTo>
                <a:cubicBezTo>
                  <a:pt x="19363" y="6047"/>
                  <a:pt x="19363" y="6047"/>
                  <a:pt x="19363" y="6047"/>
                </a:cubicBezTo>
                <a:cubicBezTo>
                  <a:pt x="19357" y="6047"/>
                  <a:pt x="19357" y="6047"/>
                  <a:pt x="19357" y="6047"/>
                </a:cubicBezTo>
                <a:cubicBezTo>
                  <a:pt x="19352" y="6045"/>
                  <a:pt x="19352" y="6045"/>
                  <a:pt x="19352" y="6045"/>
                </a:cubicBezTo>
                <a:lnTo>
                  <a:pt x="19352" y="6041"/>
                </a:lnTo>
                <a:close/>
                <a:moveTo>
                  <a:pt x="18795" y="6098"/>
                </a:moveTo>
                <a:cubicBezTo>
                  <a:pt x="18814" y="6093"/>
                  <a:pt x="18814" y="6093"/>
                  <a:pt x="18814" y="6093"/>
                </a:cubicBezTo>
                <a:cubicBezTo>
                  <a:pt x="18824" y="6083"/>
                  <a:pt x="18824" y="6083"/>
                  <a:pt x="18824" y="6083"/>
                </a:cubicBezTo>
                <a:cubicBezTo>
                  <a:pt x="18832" y="6073"/>
                  <a:pt x="18832" y="6073"/>
                  <a:pt x="18832" y="6073"/>
                </a:cubicBezTo>
                <a:cubicBezTo>
                  <a:pt x="18833" y="6066"/>
                  <a:pt x="18833" y="6066"/>
                  <a:pt x="18833" y="6066"/>
                </a:cubicBezTo>
                <a:cubicBezTo>
                  <a:pt x="18837" y="6061"/>
                  <a:pt x="18837" y="6061"/>
                  <a:pt x="18837" y="6061"/>
                </a:cubicBezTo>
                <a:cubicBezTo>
                  <a:pt x="18843" y="6059"/>
                  <a:pt x="18843" y="6059"/>
                  <a:pt x="18843" y="6059"/>
                </a:cubicBezTo>
                <a:cubicBezTo>
                  <a:pt x="18853" y="6062"/>
                  <a:pt x="18853" y="6062"/>
                  <a:pt x="18853" y="6062"/>
                </a:cubicBezTo>
                <a:cubicBezTo>
                  <a:pt x="18865" y="6059"/>
                  <a:pt x="18865" y="6059"/>
                  <a:pt x="18865" y="6059"/>
                </a:cubicBezTo>
                <a:cubicBezTo>
                  <a:pt x="18870" y="6054"/>
                  <a:pt x="18870" y="6054"/>
                  <a:pt x="18870" y="6054"/>
                </a:cubicBezTo>
                <a:cubicBezTo>
                  <a:pt x="18874" y="6048"/>
                  <a:pt x="18874" y="6048"/>
                  <a:pt x="18874" y="6048"/>
                </a:cubicBezTo>
                <a:cubicBezTo>
                  <a:pt x="18873" y="6039"/>
                  <a:pt x="18873" y="6039"/>
                  <a:pt x="18873" y="6039"/>
                </a:cubicBezTo>
                <a:cubicBezTo>
                  <a:pt x="18868" y="6031"/>
                  <a:pt x="18868" y="6031"/>
                  <a:pt x="18868" y="6031"/>
                </a:cubicBezTo>
                <a:cubicBezTo>
                  <a:pt x="18868" y="6022"/>
                  <a:pt x="18868" y="6022"/>
                  <a:pt x="18868" y="6022"/>
                </a:cubicBezTo>
                <a:cubicBezTo>
                  <a:pt x="18875" y="6019"/>
                  <a:pt x="18875" y="6019"/>
                  <a:pt x="18875" y="6019"/>
                </a:cubicBezTo>
                <a:cubicBezTo>
                  <a:pt x="18887" y="6020"/>
                  <a:pt x="18887" y="6020"/>
                  <a:pt x="18887" y="6020"/>
                </a:cubicBezTo>
                <a:cubicBezTo>
                  <a:pt x="18896" y="6008"/>
                  <a:pt x="18896" y="6008"/>
                  <a:pt x="18896" y="6008"/>
                </a:cubicBezTo>
                <a:cubicBezTo>
                  <a:pt x="18896" y="5994"/>
                  <a:pt x="18896" y="5994"/>
                  <a:pt x="18896" y="5994"/>
                </a:cubicBezTo>
                <a:cubicBezTo>
                  <a:pt x="18895" y="5984"/>
                  <a:pt x="18895" y="5984"/>
                  <a:pt x="18895" y="5984"/>
                </a:cubicBezTo>
                <a:cubicBezTo>
                  <a:pt x="18894" y="5975"/>
                  <a:pt x="18894" y="5975"/>
                  <a:pt x="18894" y="5975"/>
                </a:cubicBezTo>
                <a:cubicBezTo>
                  <a:pt x="18885" y="5970"/>
                  <a:pt x="18885" y="5970"/>
                  <a:pt x="18885" y="5970"/>
                </a:cubicBezTo>
                <a:cubicBezTo>
                  <a:pt x="18880" y="5964"/>
                  <a:pt x="18880" y="5964"/>
                  <a:pt x="18880" y="5964"/>
                </a:cubicBezTo>
                <a:cubicBezTo>
                  <a:pt x="18874" y="5963"/>
                  <a:pt x="18874" y="5963"/>
                  <a:pt x="18874" y="5963"/>
                </a:cubicBezTo>
                <a:cubicBezTo>
                  <a:pt x="18867" y="5969"/>
                  <a:pt x="18867" y="5969"/>
                  <a:pt x="18867" y="5969"/>
                </a:cubicBezTo>
                <a:cubicBezTo>
                  <a:pt x="18861" y="5968"/>
                  <a:pt x="18861" y="5968"/>
                  <a:pt x="18861" y="5968"/>
                </a:cubicBezTo>
                <a:cubicBezTo>
                  <a:pt x="18858" y="5961"/>
                  <a:pt x="18858" y="5961"/>
                  <a:pt x="18858" y="5961"/>
                </a:cubicBezTo>
                <a:cubicBezTo>
                  <a:pt x="18851" y="5959"/>
                  <a:pt x="18851" y="5959"/>
                  <a:pt x="18851" y="5959"/>
                </a:cubicBezTo>
                <a:cubicBezTo>
                  <a:pt x="18842" y="5961"/>
                  <a:pt x="18842" y="5961"/>
                  <a:pt x="18842" y="5961"/>
                </a:cubicBezTo>
                <a:cubicBezTo>
                  <a:pt x="18839" y="5968"/>
                  <a:pt x="18839" y="5968"/>
                  <a:pt x="18839" y="5968"/>
                </a:cubicBezTo>
                <a:cubicBezTo>
                  <a:pt x="18843" y="5978"/>
                  <a:pt x="18843" y="5978"/>
                  <a:pt x="18843" y="5978"/>
                </a:cubicBezTo>
                <a:cubicBezTo>
                  <a:pt x="18848" y="5990"/>
                  <a:pt x="18848" y="5990"/>
                  <a:pt x="18848" y="5990"/>
                </a:cubicBezTo>
                <a:cubicBezTo>
                  <a:pt x="18850" y="6004"/>
                  <a:pt x="18850" y="6004"/>
                  <a:pt x="18850" y="6004"/>
                </a:cubicBezTo>
                <a:cubicBezTo>
                  <a:pt x="18847" y="6015"/>
                  <a:pt x="18847" y="6015"/>
                  <a:pt x="18847" y="6015"/>
                </a:cubicBezTo>
                <a:cubicBezTo>
                  <a:pt x="18839" y="6016"/>
                  <a:pt x="18839" y="6016"/>
                  <a:pt x="18839" y="6016"/>
                </a:cubicBezTo>
                <a:cubicBezTo>
                  <a:pt x="18831" y="6013"/>
                  <a:pt x="18831" y="6013"/>
                  <a:pt x="18831" y="6013"/>
                </a:cubicBezTo>
                <a:cubicBezTo>
                  <a:pt x="18820" y="6019"/>
                  <a:pt x="18820" y="6019"/>
                  <a:pt x="18820" y="6019"/>
                </a:cubicBezTo>
                <a:cubicBezTo>
                  <a:pt x="18810" y="6026"/>
                  <a:pt x="18810" y="6026"/>
                  <a:pt x="18810" y="6026"/>
                </a:cubicBezTo>
                <a:cubicBezTo>
                  <a:pt x="18804" y="6040"/>
                  <a:pt x="18804" y="6040"/>
                  <a:pt x="18804" y="6040"/>
                </a:cubicBezTo>
                <a:cubicBezTo>
                  <a:pt x="18798" y="6052"/>
                  <a:pt x="18798" y="6052"/>
                  <a:pt x="18798" y="6052"/>
                </a:cubicBezTo>
                <a:cubicBezTo>
                  <a:pt x="18789" y="6053"/>
                  <a:pt x="18789" y="6053"/>
                  <a:pt x="18789" y="6053"/>
                </a:cubicBezTo>
                <a:cubicBezTo>
                  <a:pt x="18781" y="6059"/>
                  <a:pt x="18781" y="6059"/>
                  <a:pt x="18781" y="6059"/>
                </a:cubicBezTo>
                <a:cubicBezTo>
                  <a:pt x="18775" y="6057"/>
                  <a:pt x="18775" y="6057"/>
                  <a:pt x="18775" y="6057"/>
                </a:cubicBezTo>
                <a:cubicBezTo>
                  <a:pt x="18779" y="6047"/>
                  <a:pt x="18779" y="6047"/>
                  <a:pt x="18779" y="6047"/>
                </a:cubicBezTo>
                <a:cubicBezTo>
                  <a:pt x="18775" y="6044"/>
                  <a:pt x="18775" y="6044"/>
                  <a:pt x="18775" y="6044"/>
                </a:cubicBezTo>
                <a:cubicBezTo>
                  <a:pt x="18771" y="6045"/>
                  <a:pt x="18771" y="6045"/>
                  <a:pt x="18771" y="6045"/>
                </a:cubicBezTo>
                <a:cubicBezTo>
                  <a:pt x="18761" y="6054"/>
                  <a:pt x="18761" y="6054"/>
                  <a:pt x="18761" y="6054"/>
                </a:cubicBezTo>
                <a:cubicBezTo>
                  <a:pt x="18751" y="6059"/>
                  <a:pt x="18751" y="6059"/>
                  <a:pt x="18751" y="6059"/>
                </a:cubicBezTo>
                <a:cubicBezTo>
                  <a:pt x="18745" y="6050"/>
                  <a:pt x="18745" y="6050"/>
                  <a:pt x="18745" y="6050"/>
                </a:cubicBezTo>
                <a:cubicBezTo>
                  <a:pt x="18750" y="6039"/>
                  <a:pt x="18750" y="6039"/>
                  <a:pt x="18750" y="6039"/>
                </a:cubicBezTo>
                <a:cubicBezTo>
                  <a:pt x="18751" y="6030"/>
                  <a:pt x="18751" y="6030"/>
                  <a:pt x="18751" y="6030"/>
                </a:cubicBezTo>
                <a:cubicBezTo>
                  <a:pt x="18755" y="6022"/>
                  <a:pt x="18755" y="6022"/>
                  <a:pt x="18755" y="6022"/>
                </a:cubicBezTo>
                <a:cubicBezTo>
                  <a:pt x="18753" y="6018"/>
                  <a:pt x="18753" y="6018"/>
                  <a:pt x="18753" y="6018"/>
                </a:cubicBezTo>
                <a:cubicBezTo>
                  <a:pt x="18747" y="6017"/>
                  <a:pt x="18747" y="6017"/>
                  <a:pt x="18747" y="6017"/>
                </a:cubicBezTo>
                <a:cubicBezTo>
                  <a:pt x="18744" y="6022"/>
                  <a:pt x="18744" y="6022"/>
                  <a:pt x="18744" y="6022"/>
                </a:cubicBezTo>
                <a:cubicBezTo>
                  <a:pt x="18740" y="6032"/>
                  <a:pt x="18740" y="6032"/>
                  <a:pt x="18740" y="6032"/>
                </a:cubicBezTo>
                <a:cubicBezTo>
                  <a:pt x="18735" y="6045"/>
                  <a:pt x="18735" y="6045"/>
                  <a:pt x="18735" y="6045"/>
                </a:cubicBezTo>
                <a:cubicBezTo>
                  <a:pt x="18732" y="6057"/>
                  <a:pt x="18732" y="6057"/>
                  <a:pt x="18732" y="6057"/>
                </a:cubicBezTo>
                <a:cubicBezTo>
                  <a:pt x="18724" y="6059"/>
                  <a:pt x="18724" y="6059"/>
                  <a:pt x="18724" y="6059"/>
                </a:cubicBezTo>
                <a:cubicBezTo>
                  <a:pt x="18716" y="6059"/>
                  <a:pt x="18716" y="6059"/>
                  <a:pt x="18716" y="6059"/>
                </a:cubicBezTo>
                <a:cubicBezTo>
                  <a:pt x="18707" y="6062"/>
                  <a:pt x="18707" y="6062"/>
                  <a:pt x="18707" y="6062"/>
                </a:cubicBezTo>
                <a:cubicBezTo>
                  <a:pt x="18698" y="6062"/>
                  <a:pt x="18698" y="6062"/>
                  <a:pt x="18698" y="6062"/>
                </a:cubicBezTo>
                <a:cubicBezTo>
                  <a:pt x="18686" y="6060"/>
                  <a:pt x="18686" y="6060"/>
                  <a:pt x="18686" y="6060"/>
                </a:cubicBezTo>
                <a:cubicBezTo>
                  <a:pt x="18670" y="6056"/>
                  <a:pt x="18670" y="6056"/>
                  <a:pt x="18670" y="6056"/>
                </a:cubicBezTo>
                <a:cubicBezTo>
                  <a:pt x="18657" y="6055"/>
                  <a:pt x="18657" y="6055"/>
                  <a:pt x="18657" y="6055"/>
                </a:cubicBezTo>
                <a:cubicBezTo>
                  <a:pt x="18643" y="6054"/>
                  <a:pt x="18643" y="6054"/>
                  <a:pt x="18643" y="6054"/>
                </a:cubicBezTo>
                <a:cubicBezTo>
                  <a:pt x="18635" y="6055"/>
                  <a:pt x="18635" y="6055"/>
                  <a:pt x="18635" y="6055"/>
                </a:cubicBezTo>
                <a:cubicBezTo>
                  <a:pt x="18630" y="6059"/>
                  <a:pt x="18630" y="6059"/>
                  <a:pt x="18630" y="6059"/>
                </a:cubicBezTo>
                <a:cubicBezTo>
                  <a:pt x="18630" y="6069"/>
                  <a:pt x="18630" y="6069"/>
                  <a:pt x="18630" y="6069"/>
                </a:cubicBezTo>
                <a:cubicBezTo>
                  <a:pt x="18636" y="6074"/>
                  <a:pt x="18636" y="6074"/>
                  <a:pt x="18636" y="6074"/>
                </a:cubicBezTo>
                <a:cubicBezTo>
                  <a:pt x="18644" y="6078"/>
                  <a:pt x="18644" y="6078"/>
                  <a:pt x="18644" y="6078"/>
                </a:cubicBezTo>
                <a:cubicBezTo>
                  <a:pt x="18644" y="6078"/>
                  <a:pt x="18656" y="6081"/>
                  <a:pt x="18658" y="6083"/>
                </a:cubicBezTo>
                <a:cubicBezTo>
                  <a:pt x="18660" y="6084"/>
                  <a:pt x="18663" y="6086"/>
                  <a:pt x="18665" y="6088"/>
                </a:cubicBezTo>
                <a:cubicBezTo>
                  <a:pt x="18667" y="6090"/>
                  <a:pt x="18673" y="6099"/>
                  <a:pt x="18673" y="6099"/>
                </a:cubicBezTo>
                <a:cubicBezTo>
                  <a:pt x="18683" y="6101"/>
                  <a:pt x="18683" y="6101"/>
                  <a:pt x="18683" y="6101"/>
                </a:cubicBezTo>
                <a:cubicBezTo>
                  <a:pt x="18694" y="6101"/>
                  <a:pt x="18694" y="6101"/>
                  <a:pt x="18694" y="6101"/>
                </a:cubicBezTo>
                <a:cubicBezTo>
                  <a:pt x="18701" y="6106"/>
                  <a:pt x="18701" y="6106"/>
                  <a:pt x="18701" y="6106"/>
                </a:cubicBezTo>
                <a:cubicBezTo>
                  <a:pt x="18708" y="6112"/>
                  <a:pt x="18708" y="6112"/>
                  <a:pt x="18708" y="6112"/>
                </a:cubicBezTo>
                <a:cubicBezTo>
                  <a:pt x="18727" y="6115"/>
                  <a:pt x="18727" y="6115"/>
                  <a:pt x="18727" y="6115"/>
                </a:cubicBezTo>
                <a:cubicBezTo>
                  <a:pt x="18745" y="6115"/>
                  <a:pt x="18745" y="6115"/>
                  <a:pt x="18745" y="6115"/>
                </a:cubicBezTo>
                <a:cubicBezTo>
                  <a:pt x="18762" y="6112"/>
                  <a:pt x="18762" y="6112"/>
                  <a:pt x="18762" y="6112"/>
                </a:cubicBezTo>
                <a:cubicBezTo>
                  <a:pt x="18775" y="6105"/>
                  <a:pt x="18775" y="6105"/>
                  <a:pt x="18775" y="6105"/>
                </a:cubicBezTo>
                <a:cubicBezTo>
                  <a:pt x="18785" y="6101"/>
                  <a:pt x="18785" y="6101"/>
                  <a:pt x="18785" y="6101"/>
                </a:cubicBezTo>
                <a:lnTo>
                  <a:pt x="18795" y="6098"/>
                </a:lnTo>
                <a:close/>
                <a:moveTo>
                  <a:pt x="18615" y="6074"/>
                </a:moveTo>
                <a:cubicBezTo>
                  <a:pt x="18613" y="6062"/>
                  <a:pt x="18613" y="6062"/>
                  <a:pt x="18613" y="6062"/>
                </a:cubicBezTo>
                <a:cubicBezTo>
                  <a:pt x="18603" y="6057"/>
                  <a:pt x="18603" y="6057"/>
                  <a:pt x="18603" y="6057"/>
                </a:cubicBezTo>
                <a:cubicBezTo>
                  <a:pt x="18597" y="6055"/>
                  <a:pt x="18597" y="6055"/>
                  <a:pt x="18597" y="6055"/>
                </a:cubicBezTo>
                <a:cubicBezTo>
                  <a:pt x="18592" y="6061"/>
                  <a:pt x="18592" y="6061"/>
                  <a:pt x="18592" y="6061"/>
                </a:cubicBezTo>
                <a:cubicBezTo>
                  <a:pt x="18595" y="6069"/>
                  <a:pt x="18595" y="6069"/>
                  <a:pt x="18595" y="6069"/>
                </a:cubicBezTo>
                <a:cubicBezTo>
                  <a:pt x="18595" y="6069"/>
                  <a:pt x="18602" y="6075"/>
                  <a:pt x="18603" y="6076"/>
                </a:cubicBezTo>
                <a:cubicBezTo>
                  <a:pt x="18604" y="6077"/>
                  <a:pt x="18610" y="6079"/>
                  <a:pt x="18610" y="6079"/>
                </a:cubicBezTo>
                <a:lnTo>
                  <a:pt x="18615" y="6074"/>
                </a:lnTo>
                <a:close/>
                <a:moveTo>
                  <a:pt x="18562" y="6041"/>
                </a:moveTo>
                <a:cubicBezTo>
                  <a:pt x="18559" y="6034"/>
                  <a:pt x="18559" y="6034"/>
                  <a:pt x="18559" y="6034"/>
                </a:cubicBezTo>
                <a:cubicBezTo>
                  <a:pt x="18559" y="6034"/>
                  <a:pt x="18552" y="6033"/>
                  <a:pt x="18550" y="6033"/>
                </a:cubicBezTo>
                <a:cubicBezTo>
                  <a:pt x="18549" y="6033"/>
                  <a:pt x="18545" y="6040"/>
                  <a:pt x="18545" y="6040"/>
                </a:cubicBezTo>
                <a:cubicBezTo>
                  <a:pt x="18547" y="6049"/>
                  <a:pt x="18547" y="6049"/>
                  <a:pt x="18547" y="6049"/>
                </a:cubicBezTo>
                <a:cubicBezTo>
                  <a:pt x="18558" y="6052"/>
                  <a:pt x="18558" y="6052"/>
                  <a:pt x="18558" y="6052"/>
                </a:cubicBezTo>
                <a:cubicBezTo>
                  <a:pt x="18564" y="6050"/>
                  <a:pt x="18564" y="6050"/>
                  <a:pt x="18564" y="6050"/>
                </a:cubicBezTo>
                <a:lnTo>
                  <a:pt x="18562" y="6041"/>
                </a:lnTo>
                <a:close/>
                <a:moveTo>
                  <a:pt x="18491" y="6000"/>
                </a:moveTo>
                <a:cubicBezTo>
                  <a:pt x="18493" y="5991"/>
                  <a:pt x="18493" y="5991"/>
                  <a:pt x="18493" y="5991"/>
                </a:cubicBezTo>
                <a:cubicBezTo>
                  <a:pt x="18488" y="5985"/>
                  <a:pt x="18488" y="5985"/>
                  <a:pt x="18488" y="5985"/>
                </a:cubicBezTo>
                <a:cubicBezTo>
                  <a:pt x="18481" y="5985"/>
                  <a:pt x="18481" y="5985"/>
                  <a:pt x="18481" y="5985"/>
                </a:cubicBezTo>
                <a:cubicBezTo>
                  <a:pt x="18474" y="5990"/>
                  <a:pt x="18474" y="5990"/>
                  <a:pt x="18474" y="5990"/>
                </a:cubicBezTo>
                <a:cubicBezTo>
                  <a:pt x="18474" y="5990"/>
                  <a:pt x="18474" y="5998"/>
                  <a:pt x="18474" y="6000"/>
                </a:cubicBezTo>
                <a:cubicBezTo>
                  <a:pt x="18475" y="6001"/>
                  <a:pt x="18480" y="6007"/>
                  <a:pt x="18480" y="6007"/>
                </a:cubicBezTo>
                <a:cubicBezTo>
                  <a:pt x="18486" y="6005"/>
                  <a:pt x="18486" y="6005"/>
                  <a:pt x="18486" y="6005"/>
                </a:cubicBezTo>
                <a:lnTo>
                  <a:pt x="18491" y="6000"/>
                </a:lnTo>
                <a:close/>
                <a:moveTo>
                  <a:pt x="18769" y="5854"/>
                </a:moveTo>
                <a:cubicBezTo>
                  <a:pt x="18778" y="5849"/>
                  <a:pt x="18778" y="5849"/>
                  <a:pt x="18778" y="5849"/>
                </a:cubicBezTo>
                <a:cubicBezTo>
                  <a:pt x="18777" y="5839"/>
                  <a:pt x="18777" y="5839"/>
                  <a:pt x="18777" y="5839"/>
                </a:cubicBezTo>
                <a:cubicBezTo>
                  <a:pt x="18765" y="5829"/>
                  <a:pt x="18765" y="5829"/>
                  <a:pt x="18765" y="5829"/>
                </a:cubicBezTo>
                <a:cubicBezTo>
                  <a:pt x="18750" y="5829"/>
                  <a:pt x="18750" y="5829"/>
                  <a:pt x="18750" y="5829"/>
                </a:cubicBezTo>
                <a:cubicBezTo>
                  <a:pt x="18744" y="5834"/>
                  <a:pt x="18744" y="5834"/>
                  <a:pt x="18744" y="5834"/>
                </a:cubicBezTo>
                <a:cubicBezTo>
                  <a:pt x="18743" y="5846"/>
                  <a:pt x="18743" y="5846"/>
                  <a:pt x="18743" y="5846"/>
                </a:cubicBezTo>
                <a:cubicBezTo>
                  <a:pt x="18743" y="5846"/>
                  <a:pt x="18750" y="5851"/>
                  <a:pt x="18751" y="5852"/>
                </a:cubicBezTo>
                <a:cubicBezTo>
                  <a:pt x="18752" y="5853"/>
                  <a:pt x="18760" y="5855"/>
                  <a:pt x="18760" y="5855"/>
                </a:cubicBezTo>
                <a:lnTo>
                  <a:pt x="18769" y="5854"/>
                </a:lnTo>
                <a:close/>
                <a:moveTo>
                  <a:pt x="18938" y="6000"/>
                </a:moveTo>
                <a:cubicBezTo>
                  <a:pt x="18941" y="5985"/>
                  <a:pt x="18941" y="5985"/>
                  <a:pt x="18941" y="5985"/>
                </a:cubicBezTo>
                <a:cubicBezTo>
                  <a:pt x="18943" y="5978"/>
                  <a:pt x="18943" y="5978"/>
                  <a:pt x="18943" y="5978"/>
                </a:cubicBezTo>
                <a:cubicBezTo>
                  <a:pt x="18943" y="5965"/>
                  <a:pt x="18943" y="5965"/>
                  <a:pt x="18943" y="5965"/>
                </a:cubicBezTo>
                <a:cubicBezTo>
                  <a:pt x="18934" y="5950"/>
                  <a:pt x="18934" y="5950"/>
                  <a:pt x="18934" y="5950"/>
                </a:cubicBezTo>
                <a:cubicBezTo>
                  <a:pt x="18919" y="5938"/>
                  <a:pt x="18919" y="5938"/>
                  <a:pt x="18919" y="5938"/>
                </a:cubicBezTo>
                <a:cubicBezTo>
                  <a:pt x="18901" y="5925"/>
                  <a:pt x="18901" y="5925"/>
                  <a:pt x="18901" y="5925"/>
                </a:cubicBezTo>
                <a:cubicBezTo>
                  <a:pt x="18889" y="5913"/>
                  <a:pt x="18889" y="5913"/>
                  <a:pt x="18889" y="5913"/>
                </a:cubicBezTo>
                <a:cubicBezTo>
                  <a:pt x="18881" y="5902"/>
                  <a:pt x="18881" y="5902"/>
                  <a:pt x="18881" y="5902"/>
                </a:cubicBezTo>
                <a:cubicBezTo>
                  <a:pt x="18881" y="5902"/>
                  <a:pt x="18877" y="5896"/>
                  <a:pt x="18874" y="5895"/>
                </a:cubicBezTo>
                <a:cubicBezTo>
                  <a:pt x="18872" y="5893"/>
                  <a:pt x="18861" y="5887"/>
                  <a:pt x="18861" y="5887"/>
                </a:cubicBezTo>
                <a:cubicBezTo>
                  <a:pt x="18849" y="5878"/>
                  <a:pt x="18849" y="5878"/>
                  <a:pt x="18849" y="5878"/>
                </a:cubicBezTo>
                <a:cubicBezTo>
                  <a:pt x="18837" y="5867"/>
                  <a:pt x="18837" y="5867"/>
                  <a:pt x="18837" y="5867"/>
                </a:cubicBezTo>
                <a:cubicBezTo>
                  <a:pt x="18826" y="5859"/>
                  <a:pt x="18826" y="5859"/>
                  <a:pt x="18826" y="5859"/>
                </a:cubicBezTo>
                <a:cubicBezTo>
                  <a:pt x="18813" y="5849"/>
                  <a:pt x="18813" y="5849"/>
                  <a:pt x="18813" y="5849"/>
                </a:cubicBezTo>
                <a:cubicBezTo>
                  <a:pt x="18805" y="5841"/>
                  <a:pt x="18805" y="5841"/>
                  <a:pt x="18805" y="5841"/>
                </a:cubicBezTo>
                <a:cubicBezTo>
                  <a:pt x="18797" y="5836"/>
                  <a:pt x="18797" y="5836"/>
                  <a:pt x="18797" y="5836"/>
                </a:cubicBezTo>
                <a:cubicBezTo>
                  <a:pt x="18788" y="5829"/>
                  <a:pt x="18788" y="5829"/>
                  <a:pt x="18788" y="5829"/>
                </a:cubicBezTo>
                <a:cubicBezTo>
                  <a:pt x="18783" y="5830"/>
                  <a:pt x="18783" y="5830"/>
                  <a:pt x="18783" y="5830"/>
                </a:cubicBezTo>
                <a:cubicBezTo>
                  <a:pt x="18784" y="5835"/>
                  <a:pt x="18784" y="5835"/>
                  <a:pt x="18784" y="5835"/>
                </a:cubicBezTo>
                <a:cubicBezTo>
                  <a:pt x="18792" y="5843"/>
                  <a:pt x="18792" y="5843"/>
                  <a:pt x="18792" y="5843"/>
                </a:cubicBezTo>
                <a:cubicBezTo>
                  <a:pt x="18810" y="5858"/>
                  <a:pt x="18810" y="5858"/>
                  <a:pt x="18810" y="5858"/>
                </a:cubicBezTo>
                <a:cubicBezTo>
                  <a:pt x="18828" y="5878"/>
                  <a:pt x="18828" y="5878"/>
                  <a:pt x="18828" y="5878"/>
                </a:cubicBezTo>
                <a:cubicBezTo>
                  <a:pt x="18843" y="5891"/>
                  <a:pt x="18843" y="5891"/>
                  <a:pt x="18843" y="5891"/>
                </a:cubicBezTo>
                <a:cubicBezTo>
                  <a:pt x="18857" y="5907"/>
                  <a:pt x="18857" y="5907"/>
                  <a:pt x="18857" y="5907"/>
                </a:cubicBezTo>
                <a:cubicBezTo>
                  <a:pt x="18872" y="5913"/>
                  <a:pt x="18872" y="5913"/>
                  <a:pt x="18872" y="5913"/>
                </a:cubicBezTo>
                <a:cubicBezTo>
                  <a:pt x="18890" y="5924"/>
                  <a:pt x="18890" y="5924"/>
                  <a:pt x="18890" y="5924"/>
                </a:cubicBezTo>
                <a:cubicBezTo>
                  <a:pt x="18901" y="5937"/>
                  <a:pt x="18901" y="5937"/>
                  <a:pt x="18901" y="5937"/>
                </a:cubicBezTo>
                <a:cubicBezTo>
                  <a:pt x="18912" y="5954"/>
                  <a:pt x="18912" y="5954"/>
                  <a:pt x="18912" y="5954"/>
                </a:cubicBezTo>
                <a:cubicBezTo>
                  <a:pt x="18916" y="5969"/>
                  <a:pt x="18916" y="5969"/>
                  <a:pt x="18916" y="5969"/>
                </a:cubicBezTo>
                <a:cubicBezTo>
                  <a:pt x="18915" y="5988"/>
                  <a:pt x="18915" y="5988"/>
                  <a:pt x="18915" y="5988"/>
                </a:cubicBezTo>
                <a:cubicBezTo>
                  <a:pt x="18915" y="5988"/>
                  <a:pt x="18914" y="5999"/>
                  <a:pt x="18915" y="6000"/>
                </a:cubicBezTo>
                <a:cubicBezTo>
                  <a:pt x="18917" y="6001"/>
                  <a:pt x="18922" y="6007"/>
                  <a:pt x="18922" y="6007"/>
                </a:cubicBezTo>
                <a:cubicBezTo>
                  <a:pt x="18929" y="6007"/>
                  <a:pt x="18929" y="6007"/>
                  <a:pt x="18929" y="6007"/>
                </a:cubicBezTo>
                <a:cubicBezTo>
                  <a:pt x="18935" y="6004"/>
                  <a:pt x="18935" y="6004"/>
                  <a:pt x="18935" y="6004"/>
                </a:cubicBezTo>
                <a:lnTo>
                  <a:pt x="18938" y="6000"/>
                </a:lnTo>
                <a:close/>
                <a:moveTo>
                  <a:pt x="18735" y="5769"/>
                </a:moveTo>
                <a:cubicBezTo>
                  <a:pt x="18732" y="5757"/>
                  <a:pt x="18732" y="5757"/>
                  <a:pt x="18732" y="5757"/>
                </a:cubicBezTo>
                <a:cubicBezTo>
                  <a:pt x="18721" y="5751"/>
                  <a:pt x="18721" y="5751"/>
                  <a:pt x="18721" y="5751"/>
                </a:cubicBezTo>
                <a:cubicBezTo>
                  <a:pt x="18715" y="5756"/>
                  <a:pt x="18715" y="5756"/>
                  <a:pt x="18715" y="5756"/>
                </a:cubicBezTo>
                <a:cubicBezTo>
                  <a:pt x="18717" y="5767"/>
                  <a:pt x="18717" y="5767"/>
                  <a:pt x="18717" y="5767"/>
                </a:cubicBezTo>
                <a:cubicBezTo>
                  <a:pt x="18725" y="5774"/>
                  <a:pt x="18725" y="5774"/>
                  <a:pt x="18725" y="5774"/>
                </a:cubicBezTo>
                <a:cubicBezTo>
                  <a:pt x="18732" y="5773"/>
                  <a:pt x="18732" y="5773"/>
                  <a:pt x="18732" y="5773"/>
                </a:cubicBezTo>
                <a:lnTo>
                  <a:pt x="18735" y="5769"/>
                </a:lnTo>
                <a:close/>
                <a:moveTo>
                  <a:pt x="18578" y="5805"/>
                </a:moveTo>
                <a:cubicBezTo>
                  <a:pt x="18563" y="5795"/>
                  <a:pt x="18563" y="5795"/>
                  <a:pt x="18563" y="5795"/>
                </a:cubicBezTo>
                <a:cubicBezTo>
                  <a:pt x="18542" y="5794"/>
                  <a:pt x="18542" y="5794"/>
                  <a:pt x="18542" y="5794"/>
                </a:cubicBezTo>
                <a:cubicBezTo>
                  <a:pt x="18528" y="5797"/>
                  <a:pt x="18528" y="5797"/>
                  <a:pt x="18528" y="5797"/>
                </a:cubicBezTo>
                <a:cubicBezTo>
                  <a:pt x="18521" y="5811"/>
                  <a:pt x="18521" y="5811"/>
                  <a:pt x="18521" y="5811"/>
                </a:cubicBezTo>
                <a:cubicBezTo>
                  <a:pt x="18521" y="5811"/>
                  <a:pt x="18522" y="5820"/>
                  <a:pt x="18524" y="5821"/>
                </a:cubicBezTo>
                <a:cubicBezTo>
                  <a:pt x="18525" y="5821"/>
                  <a:pt x="18531" y="5822"/>
                  <a:pt x="18533" y="5823"/>
                </a:cubicBezTo>
                <a:cubicBezTo>
                  <a:pt x="18536" y="5823"/>
                  <a:pt x="18540" y="5818"/>
                  <a:pt x="18540" y="5818"/>
                </a:cubicBezTo>
                <a:cubicBezTo>
                  <a:pt x="18540" y="5818"/>
                  <a:pt x="18549" y="5818"/>
                  <a:pt x="18550" y="5818"/>
                </a:cubicBezTo>
                <a:cubicBezTo>
                  <a:pt x="18552" y="5819"/>
                  <a:pt x="18559" y="5822"/>
                  <a:pt x="18559" y="5822"/>
                </a:cubicBezTo>
                <a:cubicBezTo>
                  <a:pt x="18559" y="5822"/>
                  <a:pt x="18572" y="5825"/>
                  <a:pt x="18573" y="5824"/>
                </a:cubicBezTo>
                <a:cubicBezTo>
                  <a:pt x="18575" y="5823"/>
                  <a:pt x="18579" y="5817"/>
                  <a:pt x="18579" y="5817"/>
                </a:cubicBezTo>
                <a:lnTo>
                  <a:pt x="18578" y="5805"/>
                </a:lnTo>
                <a:close/>
                <a:moveTo>
                  <a:pt x="18898" y="6308"/>
                </a:moveTo>
                <a:cubicBezTo>
                  <a:pt x="18890" y="6307"/>
                  <a:pt x="18890" y="6307"/>
                  <a:pt x="18890" y="6307"/>
                </a:cubicBezTo>
                <a:cubicBezTo>
                  <a:pt x="18883" y="6307"/>
                  <a:pt x="18883" y="6307"/>
                  <a:pt x="18883" y="6307"/>
                </a:cubicBezTo>
                <a:cubicBezTo>
                  <a:pt x="18883" y="6312"/>
                  <a:pt x="18883" y="6312"/>
                  <a:pt x="18883" y="6312"/>
                </a:cubicBezTo>
                <a:cubicBezTo>
                  <a:pt x="18883" y="6312"/>
                  <a:pt x="18886" y="6319"/>
                  <a:pt x="18889" y="6321"/>
                </a:cubicBezTo>
                <a:cubicBezTo>
                  <a:pt x="18892" y="6323"/>
                  <a:pt x="18897" y="6325"/>
                  <a:pt x="18897" y="6325"/>
                </a:cubicBezTo>
                <a:cubicBezTo>
                  <a:pt x="18904" y="6325"/>
                  <a:pt x="18904" y="6325"/>
                  <a:pt x="18904" y="6325"/>
                </a:cubicBezTo>
                <a:cubicBezTo>
                  <a:pt x="18911" y="6322"/>
                  <a:pt x="18911" y="6322"/>
                  <a:pt x="18911" y="6322"/>
                </a:cubicBezTo>
                <a:cubicBezTo>
                  <a:pt x="18910" y="6315"/>
                  <a:pt x="18910" y="6315"/>
                  <a:pt x="18910" y="6315"/>
                </a:cubicBezTo>
                <a:lnTo>
                  <a:pt x="18898" y="6308"/>
                </a:lnTo>
                <a:close/>
                <a:moveTo>
                  <a:pt x="18796" y="6381"/>
                </a:moveTo>
                <a:cubicBezTo>
                  <a:pt x="18794" y="6378"/>
                  <a:pt x="18794" y="6378"/>
                  <a:pt x="18794" y="6378"/>
                </a:cubicBezTo>
                <a:cubicBezTo>
                  <a:pt x="18789" y="6379"/>
                  <a:pt x="18789" y="6379"/>
                  <a:pt x="18789" y="6379"/>
                </a:cubicBezTo>
                <a:cubicBezTo>
                  <a:pt x="18785" y="6381"/>
                  <a:pt x="18785" y="6381"/>
                  <a:pt x="18785" y="6381"/>
                </a:cubicBezTo>
                <a:cubicBezTo>
                  <a:pt x="18780" y="6379"/>
                  <a:pt x="18780" y="6379"/>
                  <a:pt x="18780" y="6379"/>
                </a:cubicBezTo>
                <a:cubicBezTo>
                  <a:pt x="18770" y="6371"/>
                  <a:pt x="18770" y="6371"/>
                  <a:pt x="18770" y="6371"/>
                </a:cubicBezTo>
                <a:cubicBezTo>
                  <a:pt x="18768" y="6363"/>
                  <a:pt x="18768" y="6363"/>
                  <a:pt x="18768" y="6363"/>
                </a:cubicBezTo>
                <a:cubicBezTo>
                  <a:pt x="18771" y="6357"/>
                  <a:pt x="18771" y="6357"/>
                  <a:pt x="18771" y="6357"/>
                </a:cubicBezTo>
                <a:cubicBezTo>
                  <a:pt x="18772" y="6345"/>
                  <a:pt x="18772" y="6345"/>
                  <a:pt x="18772" y="6345"/>
                </a:cubicBezTo>
                <a:cubicBezTo>
                  <a:pt x="18760" y="6336"/>
                  <a:pt x="18760" y="6336"/>
                  <a:pt x="18760" y="6336"/>
                </a:cubicBezTo>
                <a:cubicBezTo>
                  <a:pt x="18749" y="6334"/>
                  <a:pt x="18749" y="6334"/>
                  <a:pt x="18749" y="6334"/>
                </a:cubicBezTo>
                <a:cubicBezTo>
                  <a:pt x="18740" y="6327"/>
                  <a:pt x="18740" y="6327"/>
                  <a:pt x="18740" y="6327"/>
                </a:cubicBezTo>
                <a:cubicBezTo>
                  <a:pt x="18729" y="6325"/>
                  <a:pt x="18729" y="6325"/>
                  <a:pt x="18729" y="6325"/>
                </a:cubicBezTo>
                <a:cubicBezTo>
                  <a:pt x="18723" y="6330"/>
                  <a:pt x="18723" y="6330"/>
                  <a:pt x="18723" y="6330"/>
                </a:cubicBezTo>
                <a:cubicBezTo>
                  <a:pt x="18730" y="6345"/>
                  <a:pt x="18730" y="6345"/>
                  <a:pt x="18730" y="6345"/>
                </a:cubicBezTo>
                <a:cubicBezTo>
                  <a:pt x="18741" y="6347"/>
                  <a:pt x="18741" y="6347"/>
                  <a:pt x="18741" y="6347"/>
                </a:cubicBezTo>
                <a:cubicBezTo>
                  <a:pt x="18745" y="6350"/>
                  <a:pt x="18745" y="6350"/>
                  <a:pt x="18745" y="6350"/>
                </a:cubicBezTo>
                <a:cubicBezTo>
                  <a:pt x="18748" y="6358"/>
                  <a:pt x="18748" y="6358"/>
                  <a:pt x="18748" y="6358"/>
                </a:cubicBezTo>
                <a:cubicBezTo>
                  <a:pt x="18748" y="6358"/>
                  <a:pt x="18755" y="6364"/>
                  <a:pt x="18756" y="6364"/>
                </a:cubicBezTo>
                <a:cubicBezTo>
                  <a:pt x="18758" y="6365"/>
                  <a:pt x="18762" y="6368"/>
                  <a:pt x="18763" y="6370"/>
                </a:cubicBezTo>
                <a:cubicBezTo>
                  <a:pt x="18764" y="6371"/>
                  <a:pt x="18766" y="6376"/>
                  <a:pt x="18767" y="6378"/>
                </a:cubicBezTo>
                <a:cubicBezTo>
                  <a:pt x="18768" y="6381"/>
                  <a:pt x="18774" y="6391"/>
                  <a:pt x="18775" y="6392"/>
                </a:cubicBezTo>
                <a:cubicBezTo>
                  <a:pt x="18776" y="6393"/>
                  <a:pt x="18786" y="6395"/>
                  <a:pt x="18786" y="6395"/>
                </a:cubicBezTo>
                <a:cubicBezTo>
                  <a:pt x="18786" y="6395"/>
                  <a:pt x="18794" y="6392"/>
                  <a:pt x="18795" y="6392"/>
                </a:cubicBezTo>
                <a:cubicBezTo>
                  <a:pt x="18797" y="6391"/>
                  <a:pt x="18800" y="6386"/>
                  <a:pt x="18800" y="6386"/>
                </a:cubicBezTo>
                <a:lnTo>
                  <a:pt x="18796" y="6381"/>
                </a:lnTo>
                <a:close/>
                <a:moveTo>
                  <a:pt x="18947" y="6490"/>
                </a:moveTo>
                <a:cubicBezTo>
                  <a:pt x="18939" y="6490"/>
                  <a:pt x="18939" y="6490"/>
                  <a:pt x="18939" y="6490"/>
                </a:cubicBezTo>
                <a:cubicBezTo>
                  <a:pt x="18927" y="6487"/>
                  <a:pt x="18927" y="6487"/>
                  <a:pt x="18927" y="6487"/>
                </a:cubicBezTo>
                <a:cubicBezTo>
                  <a:pt x="18916" y="6480"/>
                  <a:pt x="18916" y="6480"/>
                  <a:pt x="18916" y="6480"/>
                </a:cubicBezTo>
                <a:cubicBezTo>
                  <a:pt x="18908" y="6479"/>
                  <a:pt x="18908" y="6479"/>
                  <a:pt x="18908" y="6479"/>
                </a:cubicBezTo>
                <a:cubicBezTo>
                  <a:pt x="18906" y="6485"/>
                  <a:pt x="18906" y="6485"/>
                  <a:pt x="18906" y="6485"/>
                </a:cubicBezTo>
                <a:cubicBezTo>
                  <a:pt x="18913" y="6492"/>
                  <a:pt x="18913" y="6492"/>
                  <a:pt x="18913" y="6492"/>
                </a:cubicBezTo>
                <a:cubicBezTo>
                  <a:pt x="18913" y="6492"/>
                  <a:pt x="18919" y="6498"/>
                  <a:pt x="18921" y="6498"/>
                </a:cubicBezTo>
                <a:cubicBezTo>
                  <a:pt x="18923" y="6499"/>
                  <a:pt x="18931" y="6506"/>
                  <a:pt x="18931" y="6506"/>
                </a:cubicBezTo>
                <a:cubicBezTo>
                  <a:pt x="18931" y="6506"/>
                  <a:pt x="18949" y="6512"/>
                  <a:pt x="18951" y="6512"/>
                </a:cubicBezTo>
                <a:cubicBezTo>
                  <a:pt x="18952" y="6512"/>
                  <a:pt x="18955" y="6510"/>
                  <a:pt x="18958" y="6509"/>
                </a:cubicBezTo>
                <a:cubicBezTo>
                  <a:pt x="18961" y="6508"/>
                  <a:pt x="18964" y="6503"/>
                  <a:pt x="18964" y="6503"/>
                </a:cubicBezTo>
                <a:cubicBezTo>
                  <a:pt x="18961" y="6496"/>
                  <a:pt x="18961" y="6496"/>
                  <a:pt x="18961" y="6496"/>
                </a:cubicBezTo>
                <a:cubicBezTo>
                  <a:pt x="18955" y="6491"/>
                  <a:pt x="18955" y="6491"/>
                  <a:pt x="18955" y="6491"/>
                </a:cubicBezTo>
                <a:lnTo>
                  <a:pt x="18947" y="6490"/>
                </a:lnTo>
                <a:close/>
                <a:moveTo>
                  <a:pt x="18716" y="6429"/>
                </a:moveTo>
                <a:cubicBezTo>
                  <a:pt x="18739" y="6430"/>
                  <a:pt x="18739" y="6430"/>
                  <a:pt x="18739" y="6430"/>
                </a:cubicBezTo>
                <a:cubicBezTo>
                  <a:pt x="18752" y="6424"/>
                  <a:pt x="18752" y="6424"/>
                  <a:pt x="18752" y="6424"/>
                </a:cubicBezTo>
                <a:cubicBezTo>
                  <a:pt x="18751" y="6417"/>
                  <a:pt x="18751" y="6417"/>
                  <a:pt x="18751" y="6417"/>
                </a:cubicBezTo>
                <a:cubicBezTo>
                  <a:pt x="18740" y="6413"/>
                  <a:pt x="18740" y="6413"/>
                  <a:pt x="18740" y="6413"/>
                </a:cubicBezTo>
                <a:cubicBezTo>
                  <a:pt x="18737" y="6410"/>
                  <a:pt x="18737" y="6410"/>
                  <a:pt x="18737" y="6410"/>
                </a:cubicBezTo>
                <a:cubicBezTo>
                  <a:pt x="18738" y="6406"/>
                  <a:pt x="18738" y="6406"/>
                  <a:pt x="18738" y="6406"/>
                </a:cubicBezTo>
                <a:cubicBezTo>
                  <a:pt x="18744" y="6406"/>
                  <a:pt x="18744" y="6406"/>
                  <a:pt x="18744" y="6406"/>
                </a:cubicBezTo>
                <a:cubicBezTo>
                  <a:pt x="18754" y="6407"/>
                  <a:pt x="18754" y="6407"/>
                  <a:pt x="18754" y="6407"/>
                </a:cubicBezTo>
                <a:cubicBezTo>
                  <a:pt x="18759" y="6403"/>
                  <a:pt x="18759" y="6403"/>
                  <a:pt x="18759" y="6403"/>
                </a:cubicBezTo>
                <a:cubicBezTo>
                  <a:pt x="18756" y="6399"/>
                  <a:pt x="18756" y="6399"/>
                  <a:pt x="18756" y="6399"/>
                </a:cubicBezTo>
                <a:cubicBezTo>
                  <a:pt x="18746" y="6397"/>
                  <a:pt x="18746" y="6397"/>
                  <a:pt x="18746" y="6397"/>
                </a:cubicBezTo>
                <a:cubicBezTo>
                  <a:pt x="18733" y="6397"/>
                  <a:pt x="18733" y="6397"/>
                  <a:pt x="18733" y="6397"/>
                </a:cubicBezTo>
                <a:cubicBezTo>
                  <a:pt x="18716" y="6389"/>
                  <a:pt x="18716" y="6389"/>
                  <a:pt x="18716" y="6389"/>
                </a:cubicBezTo>
                <a:cubicBezTo>
                  <a:pt x="18704" y="6381"/>
                  <a:pt x="18704" y="6381"/>
                  <a:pt x="18704" y="6381"/>
                </a:cubicBezTo>
                <a:cubicBezTo>
                  <a:pt x="18700" y="6373"/>
                  <a:pt x="18700" y="6373"/>
                  <a:pt x="18700" y="6373"/>
                </a:cubicBezTo>
                <a:cubicBezTo>
                  <a:pt x="18702" y="6367"/>
                  <a:pt x="18702" y="6367"/>
                  <a:pt x="18702" y="6367"/>
                </a:cubicBezTo>
                <a:cubicBezTo>
                  <a:pt x="18712" y="6366"/>
                  <a:pt x="18712" y="6366"/>
                  <a:pt x="18712" y="6366"/>
                </a:cubicBezTo>
                <a:cubicBezTo>
                  <a:pt x="18719" y="6361"/>
                  <a:pt x="18719" y="6361"/>
                  <a:pt x="18719" y="6361"/>
                </a:cubicBezTo>
                <a:cubicBezTo>
                  <a:pt x="18717" y="6352"/>
                  <a:pt x="18717" y="6352"/>
                  <a:pt x="18717" y="6352"/>
                </a:cubicBezTo>
                <a:cubicBezTo>
                  <a:pt x="18708" y="6351"/>
                  <a:pt x="18708" y="6351"/>
                  <a:pt x="18708" y="6351"/>
                </a:cubicBezTo>
                <a:cubicBezTo>
                  <a:pt x="18692" y="6352"/>
                  <a:pt x="18692" y="6352"/>
                  <a:pt x="18692" y="6352"/>
                </a:cubicBezTo>
                <a:cubicBezTo>
                  <a:pt x="18681" y="6351"/>
                  <a:pt x="18681" y="6351"/>
                  <a:pt x="18681" y="6351"/>
                </a:cubicBezTo>
                <a:cubicBezTo>
                  <a:pt x="18672" y="6347"/>
                  <a:pt x="18672" y="6347"/>
                  <a:pt x="18672" y="6347"/>
                </a:cubicBezTo>
                <a:cubicBezTo>
                  <a:pt x="18669" y="6336"/>
                  <a:pt x="18669" y="6336"/>
                  <a:pt x="18669" y="6336"/>
                </a:cubicBezTo>
                <a:cubicBezTo>
                  <a:pt x="18677" y="6320"/>
                  <a:pt x="18677" y="6320"/>
                  <a:pt x="18677" y="6320"/>
                </a:cubicBezTo>
                <a:cubicBezTo>
                  <a:pt x="18673" y="6312"/>
                  <a:pt x="18673" y="6312"/>
                  <a:pt x="18673" y="6312"/>
                </a:cubicBezTo>
                <a:cubicBezTo>
                  <a:pt x="18666" y="6308"/>
                  <a:pt x="18666" y="6308"/>
                  <a:pt x="18666" y="6308"/>
                </a:cubicBezTo>
                <a:cubicBezTo>
                  <a:pt x="18656" y="6309"/>
                  <a:pt x="18656" y="6309"/>
                  <a:pt x="18656" y="6309"/>
                </a:cubicBezTo>
                <a:cubicBezTo>
                  <a:pt x="18644" y="6313"/>
                  <a:pt x="18644" y="6313"/>
                  <a:pt x="18644" y="6313"/>
                </a:cubicBezTo>
                <a:cubicBezTo>
                  <a:pt x="18632" y="6311"/>
                  <a:pt x="18632" y="6311"/>
                  <a:pt x="18632" y="6311"/>
                </a:cubicBezTo>
                <a:cubicBezTo>
                  <a:pt x="18627" y="6299"/>
                  <a:pt x="18627" y="6299"/>
                  <a:pt x="18627" y="6299"/>
                </a:cubicBezTo>
                <a:cubicBezTo>
                  <a:pt x="18623" y="6287"/>
                  <a:pt x="18623" y="6287"/>
                  <a:pt x="18623" y="6287"/>
                </a:cubicBezTo>
                <a:cubicBezTo>
                  <a:pt x="18610" y="6277"/>
                  <a:pt x="18610" y="6277"/>
                  <a:pt x="18610" y="6277"/>
                </a:cubicBezTo>
                <a:cubicBezTo>
                  <a:pt x="18607" y="6261"/>
                  <a:pt x="18607" y="6261"/>
                  <a:pt x="18607" y="6261"/>
                </a:cubicBezTo>
                <a:cubicBezTo>
                  <a:pt x="18609" y="6246"/>
                  <a:pt x="18609" y="6246"/>
                  <a:pt x="18609" y="6246"/>
                </a:cubicBezTo>
                <a:cubicBezTo>
                  <a:pt x="18602" y="6237"/>
                  <a:pt x="18602" y="6237"/>
                  <a:pt x="18602" y="6237"/>
                </a:cubicBezTo>
                <a:cubicBezTo>
                  <a:pt x="18593" y="6234"/>
                  <a:pt x="18593" y="6234"/>
                  <a:pt x="18593" y="6234"/>
                </a:cubicBezTo>
                <a:cubicBezTo>
                  <a:pt x="18584" y="6230"/>
                  <a:pt x="18584" y="6230"/>
                  <a:pt x="18584" y="6230"/>
                </a:cubicBezTo>
                <a:cubicBezTo>
                  <a:pt x="18578" y="6218"/>
                  <a:pt x="18578" y="6218"/>
                  <a:pt x="18578" y="6218"/>
                </a:cubicBezTo>
                <a:cubicBezTo>
                  <a:pt x="18565" y="6207"/>
                  <a:pt x="18565" y="6207"/>
                  <a:pt x="18565" y="6207"/>
                </a:cubicBezTo>
                <a:cubicBezTo>
                  <a:pt x="18548" y="6197"/>
                  <a:pt x="18548" y="6197"/>
                  <a:pt x="18548" y="6197"/>
                </a:cubicBezTo>
                <a:cubicBezTo>
                  <a:pt x="18546" y="6187"/>
                  <a:pt x="18546" y="6187"/>
                  <a:pt x="18546" y="6187"/>
                </a:cubicBezTo>
                <a:cubicBezTo>
                  <a:pt x="18548" y="6181"/>
                  <a:pt x="18548" y="6181"/>
                  <a:pt x="18548" y="6181"/>
                </a:cubicBezTo>
                <a:cubicBezTo>
                  <a:pt x="18545" y="6170"/>
                  <a:pt x="18545" y="6170"/>
                  <a:pt x="18545" y="6170"/>
                </a:cubicBezTo>
                <a:cubicBezTo>
                  <a:pt x="18539" y="6164"/>
                  <a:pt x="18539" y="6164"/>
                  <a:pt x="18539" y="6164"/>
                </a:cubicBezTo>
                <a:cubicBezTo>
                  <a:pt x="18537" y="6153"/>
                  <a:pt x="18537" y="6153"/>
                  <a:pt x="18537" y="6153"/>
                </a:cubicBezTo>
                <a:cubicBezTo>
                  <a:pt x="18541" y="6146"/>
                  <a:pt x="18541" y="6146"/>
                  <a:pt x="18541" y="6146"/>
                </a:cubicBezTo>
                <a:cubicBezTo>
                  <a:pt x="18550" y="6146"/>
                  <a:pt x="18550" y="6146"/>
                  <a:pt x="18550" y="6146"/>
                </a:cubicBezTo>
                <a:cubicBezTo>
                  <a:pt x="18557" y="6148"/>
                  <a:pt x="18557" y="6148"/>
                  <a:pt x="18557" y="6148"/>
                </a:cubicBezTo>
                <a:cubicBezTo>
                  <a:pt x="18575" y="6149"/>
                  <a:pt x="18575" y="6149"/>
                  <a:pt x="18575" y="6149"/>
                </a:cubicBezTo>
                <a:cubicBezTo>
                  <a:pt x="18585" y="6148"/>
                  <a:pt x="18585" y="6148"/>
                  <a:pt x="18585" y="6148"/>
                </a:cubicBezTo>
                <a:cubicBezTo>
                  <a:pt x="18595" y="6144"/>
                  <a:pt x="18595" y="6144"/>
                  <a:pt x="18595" y="6144"/>
                </a:cubicBezTo>
                <a:cubicBezTo>
                  <a:pt x="18597" y="6136"/>
                  <a:pt x="18597" y="6136"/>
                  <a:pt x="18597" y="6136"/>
                </a:cubicBezTo>
                <a:cubicBezTo>
                  <a:pt x="18599" y="6127"/>
                  <a:pt x="18599" y="6127"/>
                  <a:pt x="18599" y="6127"/>
                </a:cubicBezTo>
                <a:cubicBezTo>
                  <a:pt x="18596" y="6117"/>
                  <a:pt x="18596" y="6117"/>
                  <a:pt x="18596" y="6117"/>
                </a:cubicBezTo>
                <a:cubicBezTo>
                  <a:pt x="18582" y="6102"/>
                  <a:pt x="18582" y="6102"/>
                  <a:pt x="18582" y="6102"/>
                </a:cubicBezTo>
                <a:cubicBezTo>
                  <a:pt x="18577" y="6095"/>
                  <a:pt x="18577" y="6095"/>
                  <a:pt x="18577" y="6095"/>
                </a:cubicBezTo>
                <a:cubicBezTo>
                  <a:pt x="18570" y="6089"/>
                  <a:pt x="18570" y="6089"/>
                  <a:pt x="18570" y="6089"/>
                </a:cubicBezTo>
                <a:cubicBezTo>
                  <a:pt x="18560" y="6087"/>
                  <a:pt x="18560" y="6087"/>
                  <a:pt x="18560" y="6087"/>
                </a:cubicBezTo>
                <a:cubicBezTo>
                  <a:pt x="18548" y="6085"/>
                  <a:pt x="18548" y="6085"/>
                  <a:pt x="18548" y="6085"/>
                </a:cubicBezTo>
                <a:cubicBezTo>
                  <a:pt x="18538" y="6078"/>
                  <a:pt x="18538" y="6078"/>
                  <a:pt x="18538" y="6078"/>
                </a:cubicBezTo>
                <a:cubicBezTo>
                  <a:pt x="18526" y="6070"/>
                  <a:pt x="18526" y="6070"/>
                  <a:pt x="18526" y="6070"/>
                </a:cubicBezTo>
                <a:cubicBezTo>
                  <a:pt x="18516" y="6064"/>
                  <a:pt x="18516" y="6064"/>
                  <a:pt x="18516" y="6064"/>
                </a:cubicBezTo>
                <a:cubicBezTo>
                  <a:pt x="18504" y="6061"/>
                  <a:pt x="18504" y="6061"/>
                  <a:pt x="18504" y="6061"/>
                </a:cubicBezTo>
                <a:cubicBezTo>
                  <a:pt x="18494" y="6059"/>
                  <a:pt x="18494" y="6059"/>
                  <a:pt x="18494" y="6059"/>
                </a:cubicBezTo>
                <a:cubicBezTo>
                  <a:pt x="18476" y="6055"/>
                  <a:pt x="18476" y="6055"/>
                  <a:pt x="18476" y="6055"/>
                </a:cubicBezTo>
                <a:cubicBezTo>
                  <a:pt x="18469" y="6052"/>
                  <a:pt x="18469" y="6052"/>
                  <a:pt x="18469" y="6052"/>
                </a:cubicBezTo>
                <a:cubicBezTo>
                  <a:pt x="18468" y="6044"/>
                  <a:pt x="18468" y="6044"/>
                  <a:pt x="18468" y="6044"/>
                </a:cubicBezTo>
                <a:cubicBezTo>
                  <a:pt x="18473" y="6036"/>
                  <a:pt x="18473" y="6036"/>
                  <a:pt x="18473" y="6036"/>
                </a:cubicBezTo>
                <a:cubicBezTo>
                  <a:pt x="18473" y="6024"/>
                  <a:pt x="18473" y="6024"/>
                  <a:pt x="18473" y="6024"/>
                </a:cubicBezTo>
                <a:cubicBezTo>
                  <a:pt x="18470" y="6013"/>
                  <a:pt x="18470" y="6013"/>
                  <a:pt x="18470" y="6013"/>
                </a:cubicBezTo>
                <a:cubicBezTo>
                  <a:pt x="18465" y="6003"/>
                  <a:pt x="18465" y="6003"/>
                  <a:pt x="18465" y="6003"/>
                </a:cubicBezTo>
                <a:cubicBezTo>
                  <a:pt x="18457" y="5994"/>
                  <a:pt x="18457" y="5994"/>
                  <a:pt x="18457" y="5994"/>
                </a:cubicBezTo>
                <a:cubicBezTo>
                  <a:pt x="18454" y="5987"/>
                  <a:pt x="18454" y="5987"/>
                  <a:pt x="18454" y="5987"/>
                </a:cubicBezTo>
                <a:cubicBezTo>
                  <a:pt x="18451" y="5979"/>
                  <a:pt x="18451" y="5979"/>
                  <a:pt x="18451" y="5979"/>
                </a:cubicBezTo>
                <a:cubicBezTo>
                  <a:pt x="18446" y="5975"/>
                  <a:pt x="18446" y="5975"/>
                  <a:pt x="18446" y="5975"/>
                </a:cubicBezTo>
                <a:cubicBezTo>
                  <a:pt x="18442" y="5973"/>
                  <a:pt x="18442" y="5973"/>
                  <a:pt x="18442" y="5973"/>
                </a:cubicBezTo>
                <a:cubicBezTo>
                  <a:pt x="18434" y="5973"/>
                  <a:pt x="18434" y="5973"/>
                  <a:pt x="18434" y="5973"/>
                </a:cubicBezTo>
                <a:cubicBezTo>
                  <a:pt x="18427" y="5969"/>
                  <a:pt x="18427" y="5969"/>
                  <a:pt x="18427" y="5969"/>
                </a:cubicBezTo>
                <a:cubicBezTo>
                  <a:pt x="18422" y="5963"/>
                  <a:pt x="18422" y="5963"/>
                  <a:pt x="18422" y="5963"/>
                </a:cubicBezTo>
                <a:cubicBezTo>
                  <a:pt x="18416" y="5954"/>
                  <a:pt x="18416" y="5954"/>
                  <a:pt x="18416" y="5954"/>
                </a:cubicBezTo>
                <a:cubicBezTo>
                  <a:pt x="18407" y="5949"/>
                  <a:pt x="18407" y="5949"/>
                  <a:pt x="18407" y="5949"/>
                </a:cubicBezTo>
                <a:cubicBezTo>
                  <a:pt x="18401" y="5947"/>
                  <a:pt x="18401" y="5947"/>
                  <a:pt x="18401" y="5947"/>
                </a:cubicBezTo>
                <a:cubicBezTo>
                  <a:pt x="18398" y="5939"/>
                  <a:pt x="18398" y="5939"/>
                  <a:pt x="18398" y="5939"/>
                </a:cubicBezTo>
                <a:cubicBezTo>
                  <a:pt x="18395" y="5934"/>
                  <a:pt x="18395" y="5934"/>
                  <a:pt x="18395" y="5934"/>
                </a:cubicBezTo>
                <a:cubicBezTo>
                  <a:pt x="18385" y="5930"/>
                  <a:pt x="18385" y="5930"/>
                  <a:pt x="18385" y="5930"/>
                </a:cubicBezTo>
                <a:cubicBezTo>
                  <a:pt x="18376" y="5931"/>
                  <a:pt x="18376" y="5931"/>
                  <a:pt x="18376" y="5931"/>
                </a:cubicBezTo>
                <a:cubicBezTo>
                  <a:pt x="18368" y="5932"/>
                  <a:pt x="18368" y="5932"/>
                  <a:pt x="18368" y="5932"/>
                </a:cubicBezTo>
                <a:cubicBezTo>
                  <a:pt x="18358" y="5929"/>
                  <a:pt x="18358" y="5929"/>
                  <a:pt x="18358" y="5929"/>
                </a:cubicBezTo>
                <a:cubicBezTo>
                  <a:pt x="18347" y="5921"/>
                  <a:pt x="18347" y="5921"/>
                  <a:pt x="18347" y="5921"/>
                </a:cubicBezTo>
                <a:cubicBezTo>
                  <a:pt x="18336" y="5909"/>
                  <a:pt x="18336" y="5909"/>
                  <a:pt x="18336" y="5909"/>
                </a:cubicBezTo>
                <a:cubicBezTo>
                  <a:pt x="18327" y="5905"/>
                  <a:pt x="18327" y="5905"/>
                  <a:pt x="18327" y="5905"/>
                </a:cubicBezTo>
                <a:cubicBezTo>
                  <a:pt x="18317" y="5902"/>
                  <a:pt x="18317" y="5902"/>
                  <a:pt x="18317" y="5902"/>
                </a:cubicBezTo>
                <a:cubicBezTo>
                  <a:pt x="18302" y="5901"/>
                  <a:pt x="18302" y="5901"/>
                  <a:pt x="18302" y="5901"/>
                </a:cubicBezTo>
                <a:cubicBezTo>
                  <a:pt x="18287" y="5896"/>
                  <a:pt x="18287" y="5896"/>
                  <a:pt x="18287" y="5896"/>
                </a:cubicBezTo>
                <a:cubicBezTo>
                  <a:pt x="18267" y="5886"/>
                  <a:pt x="18267" y="5886"/>
                  <a:pt x="18267" y="5886"/>
                </a:cubicBezTo>
                <a:cubicBezTo>
                  <a:pt x="18238" y="5878"/>
                  <a:pt x="18238" y="5878"/>
                  <a:pt x="18238" y="5878"/>
                </a:cubicBezTo>
                <a:cubicBezTo>
                  <a:pt x="18212" y="5863"/>
                  <a:pt x="18212" y="5863"/>
                  <a:pt x="18212" y="5863"/>
                </a:cubicBezTo>
                <a:cubicBezTo>
                  <a:pt x="18201" y="5855"/>
                  <a:pt x="18201" y="5855"/>
                  <a:pt x="18201" y="5855"/>
                </a:cubicBezTo>
                <a:cubicBezTo>
                  <a:pt x="18181" y="5846"/>
                  <a:pt x="18181" y="5846"/>
                  <a:pt x="18181" y="5846"/>
                </a:cubicBezTo>
                <a:cubicBezTo>
                  <a:pt x="18166" y="5842"/>
                  <a:pt x="18166" y="5842"/>
                  <a:pt x="18166" y="5842"/>
                </a:cubicBezTo>
                <a:cubicBezTo>
                  <a:pt x="18155" y="5841"/>
                  <a:pt x="18155" y="5841"/>
                  <a:pt x="18155" y="5841"/>
                </a:cubicBezTo>
                <a:cubicBezTo>
                  <a:pt x="18155" y="5841"/>
                  <a:pt x="18147" y="5834"/>
                  <a:pt x="18145" y="5834"/>
                </a:cubicBezTo>
                <a:cubicBezTo>
                  <a:pt x="18144" y="5833"/>
                  <a:pt x="18125" y="5829"/>
                  <a:pt x="18125" y="5829"/>
                </a:cubicBezTo>
                <a:cubicBezTo>
                  <a:pt x="18103" y="5826"/>
                  <a:pt x="18103" y="5826"/>
                  <a:pt x="18103" y="5826"/>
                </a:cubicBezTo>
                <a:cubicBezTo>
                  <a:pt x="18090" y="5823"/>
                  <a:pt x="18090" y="5823"/>
                  <a:pt x="18090" y="5823"/>
                </a:cubicBezTo>
                <a:cubicBezTo>
                  <a:pt x="18075" y="5815"/>
                  <a:pt x="18075" y="5815"/>
                  <a:pt x="18075" y="5815"/>
                </a:cubicBezTo>
                <a:cubicBezTo>
                  <a:pt x="18049" y="5802"/>
                  <a:pt x="18049" y="5802"/>
                  <a:pt x="18049" y="5802"/>
                </a:cubicBezTo>
                <a:cubicBezTo>
                  <a:pt x="18033" y="5795"/>
                  <a:pt x="18033" y="5795"/>
                  <a:pt x="18033" y="5795"/>
                </a:cubicBezTo>
                <a:cubicBezTo>
                  <a:pt x="18026" y="5788"/>
                  <a:pt x="18026" y="5788"/>
                  <a:pt x="18026" y="5788"/>
                </a:cubicBezTo>
                <a:cubicBezTo>
                  <a:pt x="18011" y="5781"/>
                  <a:pt x="18011" y="5781"/>
                  <a:pt x="18011" y="5781"/>
                </a:cubicBezTo>
                <a:cubicBezTo>
                  <a:pt x="17990" y="5774"/>
                  <a:pt x="17990" y="5774"/>
                  <a:pt x="17990" y="5774"/>
                </a:cubicBezTo>
                <a:cubicBezTo>
                  <a:pt x="17982" y="5766"/>
                  <a:pt x="17982" y="5766"/>
                  <a:pt x="17982" y="5766"/>
                </a:cubicBezTo>
                <a:cubicBezTo>
                  <a:pt x="17972" y="5763"/>
                  <a:pt x="17972" y="5763"/>
                  <a:pt x="17972" y="5763"/>
                </a:cubicBezTo>
                <a:cubicBezTo>
                  <a:pt x="17961" y="5766"/>
                  <a:pt x="17961" y="5766"/>
                  <a:pt x="17961" y="5766"/>
                </a:cubicBezTo>
                <a:cubicBezTo>
                  <a:pt x="17940" y="5777"/>
                  <a:pt x="17940" y="5777"/>
                  <a:pt x="17940" y="5777"/>
                </a:cubicBezTo>
                <a:cubicBezTo>
                  <a:pt x="17925" y="5786"/>
                  <a:pt x="17925" y="5786"/>
                  <a:pt x="17925" y="5786"/>
                </a:cubicBezTo>
                <a:cubicBezTo>
                  <a:pt x="17924" y="5795"/>
                  <a:pt x="17924" y="5795"/>
                  <a:pt x="17924" y="5795"/>
                </a:cubicBezTo>
                <a:cubicBezTo>
                  <a:pt x="17930" y="5800"/>
                  <a:pt x="17930" y="5800"/>
                  <a:pt x="17930" y="5800"/>
                </a:cubicBezTo>
                <a:cubicBezTo>
                  <a:pt x="17929" y="5806"/>
                  <a:pt x="17929" y="5806"/>
                  <a:pt x="17929" y="5806"/>
                </a:cubicBezTo>
                <a:cubicBezTo>
                  <a:pt x="17923" y="5808"/>
                  <a:pt x="17923" y="5808"/>
                  <a:pt x="17923" y="5808"/>
                </a:cubicBezTo>
                <a:cubicBezTo>
                  <a:pt x="17915" y="5809"/>
                  <a:pt x="17915" y="5809"/>
                  <a:pt x="17915" y="5809"/>
                </a:cubicBezTo>
                <a:cubicBezTo>
                  <a:pt x="17915" y="5809"/>
                  <a:pt x="17909" y="5811"/>
                  <a:pt x="17907" y="5813"/>
                </a:cubicBezTo>
                <a:cubicBezTo>
                  <a:pt x="17906" y="5815"/>
                  <a:pt x="17897" y="5819"/>
                  <a:pt x="17897" y="5819"/>
                </a:cubicBezTo>
                <a:cubicBezTo>
                  <a:pt x="17885" y="5815"/>
                  <a:pt x="17885" y="5815"/>
                  <a:pt x="17885" y="5815"/>
                </a:cubicBezTo>
                <a:cubicBezTo>
                  <a:pt x="17877" y="5817"/>
                  <a:pt x="17877" y="5817"/>
                  <a:pt x="17877" y="5817"/>
                </a:cubicBezTo>
                <a:cubicBezTo>
                  <a:pt x="17872" y="5826"/>
                  <a:pt x="17872" y="5826"/>
                  <a:pt x="17872" y="5826"/>
                </a:cubicBezTo>
                <a:cubicBezTo>
                  <a:pt x="17871" y="5835"/>
                  <a:pt x="17871" y="5835"/>
                  <a:pt x="17871" y="5835"/>
                </a:cubicBezTo>
                <a:cubicBezTo>
                  <a:pt x="17868" y="5845"/>
                  <a:pt x="17868" y="5845"/>
                  <a:pt x="17868" y="5845"/>
                </a:cubicBezTo>
                <a:cubicBezTo>
                  <a:pt x="17859" y="5850"/>
                  <a:pt x="17859" y="5850"/>
                  <a:pt x="17859" y="5850"/>
                </a:cubicBezTo>
                <a:cubicBezTo>
                  <a:pt x="17852" y="5855"/>
                  <a:pt x="17852" y="5855"/>
                  <a:pt x="17852" y="5855"/>
                </a:cubicBezTo>
                <a:cubicBezTo>
                  <a:pt x="17847" y="5865"/>
                  <a:pt x="17847" y="5865"/>
                  <a:pt x="17847" y="5865"/>
                </a:cubicBezTo>
                <a:cubicBezTo>
                  <a:pt x="17847" y="5865"/>
                  <a:pt x="17842" y="5876"/>
                  <a:pt x="17841" y="5877"/>
                </a:cubicBezTo>
                <a:cubicBezTo>
                  <a:pt x="17840" y="5878"/>
                  <a:pt x="17827" y="5884"/>
                  <a:pt x="17827" y="5884"/>
                </a:cubicBezTo>
                <a:cubicBezTo>
                  <a:pt x="17822" y="5890"/>
                  <a:pt x="17822" y="5890"/>
                  <a:pt x="17822" y="5890"/>
                </a:cubicBezTo>
                <a:cubicBezTo>
                  <a:pt x="17818" y="5899"/>
                  <a:pt x="17818" y="5899"/>
                  <a:pt x="17818" y="5899"/>
                </a:cubicBezTo>
                <a:cubicBezTo>
                  <a:pt x="17809" y="5901"/>
                  <a:pt x="17809" y="5901"/>
                  <a:pt x="17809" y="5901"/>
                </a:cubicBezTo>
                <a:cubicBezTo>
                  <a:pt x="17798" y="5901"/>
                  <a:pt x="17798" y="5901"/>
                  <a:pt x="17798" y="5901"/>
                </a:cubicBezTo>
                <a:cubicBezTo>
                  <a:pt x="17788" y="5897"/>
                  <a:pt x="17788" y="5897"/>
                  <a:pt x="17788" y="5897"/>
                </a:cubicBezTo>
                <a:cubicBezTo>
                  <a:pt x="17782" y="5891"/>
                  <a:pt x="17782" y="5891"/>
                  <a:pt x="17782" y="5891"/>
                </a:cubicBezTo>
                <a:cubicBezTo>
                  <a:pt x="17778" y="5881"/>
                  <a:pt x="17778" y="5881"/>
                  <a:pt x="17778" y="5881"/>
                </a:cubicBezTo>
                <a:cubicBezTo>
                  <a:pt x="17779" y="5873"/>
                  <a:pt x="17779" y="5873"/>
                  <a:pt x="17779" y="5873"/>
                </a:cubicBezTo>
                <a:cubicBezTo>
                  <a:pt x="17780" y="5868"/>
                  <a:pt x="17780" y="5868"/>
                  <a:pt x="17780" y="5868"/>
                </a:cubicBezTo>
                <a:cubicBezTo>
                  <a:pt x="17776" y="5866"/>
                  <a:pt x="17776" y="5866"/>
                  <a:pt x="17776" y="5866"/>
                </a:cubicBezTo>
                <a:cubicBezTo>
                  <a:pt x="17773" y="5868"/>
                  <a:pt x="17773" y="5868"/>
                  <a:pt x="17773" y="5868"/>
                </a:cubicBezTo>
                <a:cubicBezTo>
                  <a:pt x="17769" y="5872"/>
                  <a:pt x="17769" y="5872"/>
                  <a:pt x="17769" y="5872"/>
                </a:cubicBezTo>
                <a:cubicBezTo>
                  <a:pt x="17766" y="5870"/>
                  <a:pt x="17766" y="5870"/>
                  <a:pt x="17766" y="5870"/>
                </a:cubicBezTo>
                <a:cubicBezTo>
                  <a:pt x="17767" y="5861"/>
                  <a:pt x="17767" y="5861"/>
                  <a:pt x="17767" y="5861"/>
                </a:cubicBezTo>
                <a:cubicBezTo>
                  <a:pt x="17768" y="5845"/>
                  <a:pt x="17768" y="5845"/>
                  <a:pt x="17768" y="5845"/>
                </a:cubicBezTo>
                <a:cubicBezTo>
                  <a:pt x="17765" y="5836"/>
                  <a:pt x="17765" y="5836"/>
                  <a:pt x="17765" y="5836"/>
                </a:cubicBezTo>
                <a:cubicBezTo>
                  <a:pt x="17763" y="5829"/>
                  <a:pt x="17763" y="5829"/>
                  <a:pt x="17763" y="5829"/>
                </a:cubicBezTo>
                <a:cubicBezTo>
                  <a:pt x="17762" y="5822"/>
                  <a:pt x="17762" y="5822"/>
                  <a:pt x="17762" y="5822"/>
                </a:cubicBezTo>
                <a:cubicBezTo>
                  <a:pt x="17759" y="5822"/>
                  <a:pt x="17759" y="5822"/>
                  <a:pt x="17759" y="5822"/>
                </a:cubicBezTo>
                <a:cubicBezTo>
                  <a:pt x="17756" y="5825"/>
                  <a:pt x="17756" y="5825"/>
                  <a:pt x="17756" y="5825"/>
                </a:cubicBezTo>
                <a:cubicBezTo>
                  <a:pt x="17756" y="5838"/>
                  <a:pt x="17756" y="5838"/>
                  <a:pt x="17756" y="5838"/>
                </a:cubicBezTo>
                <a:cubicBezTo>
                  <a:pt x="17755" y="5848"/>
                  <a:pt x="17755" y="5848"/>
                  <a:pt x="17755" y="5848"/>
                </a:cubicBezTo>
                <a:cubicBezTo>
                  <a:pt x="17756" y="5856"/>
                  <a:pt x="17756" y="5856"/>
                  <a:pt x="17756" y="5856"/>
                </a:cubicBezTo>
                <a:cubicBezTo>
                  <a:pt x="17755" y="5863"/>
                  <a:pt x="17755" y="5863"/>
                  <a:pt x="17755" y="5863"/>
                </a:cubicBezTo>
                <a:cubicBezTo>
                  <a:pt x="17751" y="5862"/>
                  <a:pt x="17751" y="5862"/>
                  <a:pt x="17751" y="5862"/>
                </a:cubicBezTo>
                <a:cubicBezTo>
                  <a:pt x="17751" y="5854"/>
                  <a:pt x="17751" y="5854"/>
                  <a:pt x="17751" y="5854"/>
                </a:cubicBezTo>
                <a:cubicBezTo>
                  <a:pt x="17746" y="5842"/>
                  <a:pt x="17746" y="5842"/>
                  <a:pt x="17746" y="5842"/>
                </a:cubicBezTo>
                <a:cubicBezTo>
                  <a:pt x="17741" y="5832"/>
                  <a:pt x="17741" y="5832"/>
                  <a:pt x="17741" y="5832"/>
                </a:cubicBezTo>
                <a:cubicBezTo>
                  <a:pt x="17736" y="5823"/>
                  <a:pt x="17736" y="5823"/>
                  <a:pt x="17736" y="5823"/>
                </a:cubicBezTo>
                <a:cubicBezTo>
                  <a:pt x="17736" y="5810"/>
                  <a:pt x="17736" y="5810"/>
                  <a:pt x="17736" y="5810"/>
                </a:cubicBezTo>
                <a:cubicBezTo>
                  <a:pt x="17737" y="5797"/>
                  <a:pt x="17737" y="5797"/>
                  <a:pt x="17737" y="5797"/>
                </a:cubicBezTo>
                <a:cubicBezTo>
                  <a:pt x="17741" y="5791"/>
                  <a:pt x="17741" y="5791"/>
                  <a:pt x="17741" y="5791"/>
                </a:cubicBezTo>
                <a:cubicBezTo>
                  <a:pt x="17740" y="5787"/>
                  <a:pt x="17740" y="5787"/>
                  <a:pt x="17740" y="5787"/>
                </a:cubicBezTo>
                <a:cubicBezTo>
                  <a:pt x="17736" y="5785"/>
                  <a:pt x="17736" y="5785"/>
                  <a:pt x="17736" y="5785"/>
                </a:cubicBezTo>
                <a:cubicBezTo>
                  <a:pt x="17732" y="5779"/>
                  <a:pt x="17732" y="5779"/>
                  <a:pt x="17732" y="5779"/>
                </a:cubicBezTo>
                <a:cubicBezTo>
                  <a:pt x="17734" y="5772"/>
                  <a:pt x="17734" y="5772"/>
                  <a:pt x="17734" y="5772"/>
                </a:cubicBezTo>
                <a:cubicBezTo>
                  <a:pt x="17738" y="5768"/>
                  <a:pt x="17738" y="5768"/>
                  <a:pt x="17738" y="5768"/>
                </a:cubicBezTo>
                <a:cubicBezTo>
                  <a:pt x="17741" y="5758"/>
                  <a:pt x="17741" y="5758"/>
                  <a:pt x="17741" y="5758"/>
                </a:cubicBezTo>
                <a:cubicBezTo>
                  <a:pt x="17738" y="5745"/>
                  <a:pt x="17738" y="5745"/>
                  <a:pt x="17738" y="5745"/>
                </a:cubicBezTo>
                <a:cubicBezTo>
                  <a:pt x="17731" y="5733"/>
                  <a:pt x="17731" y="5733"/>
                  <a:pt x="17731" y="5733"/>
                </a:cubicBezTo>
                <a:cubicBezTo>
                  <a:pt x="17730" y="5726"/>
                  <a:pt x="17730" y="5726"/>
                  <a:pt x="17730" y="5726"/>
                </a:cubicBezTo>
                <a:cubicBezTo>
                  <a:pt x="17734" y="5721"/>
                  <a:pt x="17734" y="5721"/>
                  <a:pt x="17734" y="5721"/>
                </a:cubicBezTo>
                <a:cubicBezTo>
                  <a:pt x="17733" y="5715"/>
                  <a:pt x="17733" y="5715"/>
                  <a:pt x="17733" y="5715"/>
                </a:cubicBezTo>
                <a:cubicBezTo>
                  <a:pt x="17729" y="5711"/>
                  <a:pt x="17729" y="5711"/>
                  <a:pt x="17729" y="5711"/>
                </a:cubicBezTo>
                <a:cubicBezTo>
                  <a:pt x="17718" y="5709"/>
                  <a:pt x="17718" y="5709"/>
                  <a:pt x="17718" y="5709"/>
                </a:cubicBezTo>
                <a:cubicBezTo>
                  <a:pt x="17704" y="5709"/>
                  <a:pt x="17704" y="5709"/>
                  <a:pt x="17704" y="5709"/>
                </a:cubicBezTo>
                <a:cubicBezTo>
                  <a:pt x="17691" y="5711"/>
                  <a:pt x="17691" y="5711"/>
                  <a:pt x="17691" y="5711"/>
                </a:cubicBezTo>
                <a:cubicBezTo>
                  <a:pt x="17687" y="5707"/>
                  <a:pt x="17687" y="5707"/>
                  <a:pt x="17687" y="5707"/>
                </a:cubicBezTo>
                <a:cubicBezTo>
                  <a:pt x="17673" y="5696"/>
                  <a:pt x="17673" y="5696"/>
                  <a:pt x="17673" y="5696"/>
                </a:cubicBezTo>
                <a:cubicBezTo>
                  <a:pt x="17655" y="5686"/>
                  <a:pt x="17655" y="5686"/>
                  <a:pt x="17655" y="5686"/>
                </a:cubicBezTo>
                <a:cubicBezTo>
                  <a:pt x="17646" y="5683"/>
                  <a:pt x="17646" y="5683"/>
                  <a:pt x="17646" y="5683"/>
                </a:cubicBezTo>
                <a:cubicBezTo>
                  <a:pt x="17629" y="5683"/>
                  <a:pt x="17629" y="5683"/>
                  <a:pt x="17629" y="5683"/>
                </a:cubicBezTo>
                <a:cubicBezTo>
                  <a:pt x="17615" y="5685"/>
                  <a:pt x="17615" y="5685"/>
                  <a:pt x="17615" y="5685"/>
                </a:cubicBezTo>
                <a:cubicBezTo>
                  <a:pt x="17600" y="5695"/>
                  <a:pt x="17600" y="5695"/>
                  <a:pt x="17600" y="5695"/>
                </a:cubicBezTo>
                <a:cubicBezTo>
                  <a:pt x="17590" y="5705"/>
                  <a:pt x="17590" y="5705"/>
                  <a:pt x="17590" y="5705"/>
                </a:cubicBezTo>
                <a:cubicBezTo>
                  <a:pt x="17579" y="5710"/>
                  <a:pt x="17579" y="5710"/>
                  <a:pt x="17579" y="5710"/>
                </a:cubicBezTo>
                <a:cubicBezTo>
                  <a:pt x="17566" y="5710"/>
                  <a:pt x="17566" y="5710"/>
                  <a:pt x="17566" y="5710"/>
                </a:cubicBezTo>
                <a:cubicBezTo>
                  <a:pt x="17557" y="5712"/>
                  <a:pt x="17557" y="5712"/>
                  <a:pt x="17557" y="5712"/>
                </a:cubicBezTo>
                <a:cubicBezTo>
                  <a:pt x="17551" y="5718"/>
                  <a:pt x="17551" y="5718"/>
                  <a:pt x="17551" y="5718"/>
                </a:cubicBezTo>
                <a:cubicBezTo>
                  <a:pt x="17549" y="5732"/>
                  <a:pt x="17549" y="5732"/>
                  <a:pt x="17549" y="5732"/>
                </a:cubicBezTo>
                <a:cubicBezTo>
                  <a:pt x="17545" y="5740"/>
                  <a:pt x="17545" y="5740"/>
                  <a:pt x="17545" y="5740"/>
                </a:cubicBezTo>
                <a:cubicBezTo>
                  <a:pt x="17539" y="5743"/>
                  <a:pt x="17539" y="5743"/>
                  <a:pt x="17539" y="5743"/>
                </a:cubicBezTo>
                <a:cubicBezTo>
                  <a:pt x="17539" y="5743"/>
                  <a:pt x="17536" y="5738"/>
                  <a:pt x="17537" y="5736"/>
                </a:cubicBezTo>
                <a:cubicBezTo>
                  <a:pt x="17537" y="5735"/>
                  <a:pt x="17539" y="5729"/>
                  <a:pt x="17539" y="5729"/>
                </a:cubicBezTo>
                <a:cubicBezTo>
                  <a:pt x="17533" y="5719"/>
                  <a:pt x="17533" y="5719"/>
                  <a:pt x="17533" y="5719"/>
                </a:cubicBezTo>
                <a:cubicBezTo>
                  <a:pt x="17524" y="5711"/>
                  <a:pt x="17524" y="5711"/>
                  <a:pt x="17524" y="5711"/>
                </a:cubicBezTo>
                <a:cubicBezTo>
                  <a:pt x="17519" y="5711"/>
                  <a:pt x="17519" y="5711"/>
                  <a:pt x="17519" y="5711"/>
                </a:cubicBezTo>
                <a:cubicBezTo>
                  <a:pt x="17513" y="5713"/>
                  <a:pt x="17513" y="5713"/>
                  <a:pt x="17513" y="5713"/>
                </a:cubicBezTo>
                <a:cubicBezTo>
                  <a:pt x="17504" y="5713"/>
                  <a:pt x="17504" y="5713"/>
                  <a:pt x="17504" y="5713"/>
                </a:cubicBezTo>
                <a:cubicBezTo>
                  <a:pt x="17499" y="5716"/>
                  <a:pt x="17499" y="5716"/>
                  <a:pt x="17499" y="5716"/>
                </a:cubicBezTo>
                <a:cubicBezTo>
                  <a:pt x="17499" y="5716"/>
                  <a:pt x="17497" y="5721"/>
                  <a:pt x="17497" y="5722"/>
                </a:cubicBezTo>
                <a:cubicBezTo>
                  <a:pt x="17498" y="5723"/>
                  <a:pt x="17502" y="5727"/>
                  <a:pt x="17502" y="5727"/>
                </a:cubicBezTo>
                <a:cubicBezTo>
                  <a:pt x="17507" y="5724"/>
                  <a:pt x="17507" y="5724"/>
                  <a:pt x="17507" y="5724"/>
                </a:cubicBezTo>
                <a:cubicBezTo>
                  <a:pt x="17511" y="5728"/>
                  <a:pt x="17511" y="5728"/>
                  <a:pt x="17511" y="5728"/>
                </a:cubicBezTo>
                <a:cubicBezTo>
                  <a:pt x="17514" y="5736"/>
                  <a:pt x="17514" y="5736"/>
                  <a:pt x="17514" y="5736"/>
                </a:cubicBezTo>
                <a:cubicBezTo>
                  <a:pt x="17519" y="5745"/>
                  <a:pt x="17519" y="5745"/>
                  <a:pt x="17519" y="5745"/>
                </a:cubicBezTo>
                <a:cubicBezTo>
                  <a:pt x="17527" y="5752"/>
                  <a:pt x="17527" y="5752"/>
                  <a:pt x="17527" y="5752"/>
                </a:cubicBezTo>
                <a:cubicBezTo>
                  <a:pt x="17527" y="5752"/>
                  <a:pt x="17528" y="5756"/>
                  <a:pt x="17532" y="5759"/>
                </a:cubicBezTo>
                <a:cubicBezTo>
                  <a:pt x="17536" y="5761"/>
                  <a:pt x="17542" y="5764"/>
                  <a:pt x="17544" y="5764"/>
                </a:cubicBezTo>
                <a:cubicBezTo>
                  <a:pt x="17546" y="5764"/>
                  <a:pt x="17559" y="5764"/>
                  <a:pt x="17559" y="5764"/>
                </a:cubicBezTo>
                <a:cubicBezTo>
                  <a:pt x="17569" y="5765"/>
                  <a:pt x="17569" y="5765"/>
                  <a:pt x="17569" y="5765"/>
                </a:cubicBezTo>
                <a:cubicBezTo>
                  <a:pt x="17581" y="5771"/>
                  <a:pt x="17581" y="5771"/>
                  <a:pt x="17581" y="5771"/>
                </a:cubicBezTo>
                <a:cubicBezTo>
                  <a:pt x="17590" y="5777"/>
                  <a:pt x="17590" y="5777"/>
                  <a:pt x="17590" y="5777"/>
                </a:cubicBezTo>
                <a:cubicBezTo>
                  <a:pt x="17594" y="5787"/>
                  <a:pt x="17594" y="5787"/>
                  <a:pt x="17594" y="5787"/>
                </a:cubicBezTo>
                <a:cubicBezTo>
                  <a:pt x="17595" y="5795"/>
                  <a:pt x="17595" y="5795"/>
                  <a:pt x="17595" y="5795"/>
                </a:cubicBezTo>
                <a:cubicBezTo>
                  <a:pt x="17599" y="5803"/>
                  <a:pt x="17599" y="5803"/>
                  <a:pt x="17599" y="5803"/>
                </a:cubicBezTo>
                <a:cubicBezTo>
                  <a:pt x="17606" y="5812"/>
                  <a:pt x="17606" y="5812"/>
                  <a:pt x="17606" y="5812"/>
                </a:cubicBezTo>
                <a:cubicBezTo>
                  <a:pt x="17614" y="5819"/>
                  <a:pt x="17614" y="5819"/>
                  <a:pt x="17614" y="5819"/>
                </a:cubicBezTo>
                <a:cubicBezTo>
                  <a:pt x="17620" y="5821"/>
                  <a:pt x="17620" y="5821"/>
                  <a:pt x="17620" y="5821"/>
                </a:cubicBezTo>
                <a:cubicBezTo>
                  <a:pt x="17627" y="5817"/>
                  <a:pt x="17627" y="5817"/>
                  <a:pt x="17627" y="5817"/>
                </a:cubicBezTo>
                <a:cubicBezTo>
                  <a:pt x="17632" y="5817"/>
                  <a:pt x="17632" y="5817"/>
                  <a:pt x="17632" y="5817"/>
                </a:cubicBezTo>
                <a:cubicBezTo>
                  <a:pt x="17638" y="5821"/>
                  <a:pt x="17638" y="5821"/>
                  <a:pt x="17638" y="5821"/>
                </a:cubicBezTo>
                <a:cubicBezTo>
                  <a:pt x="17645" y="5823"/>
                  <a:pt x="17645" y="5823"/>
                  <a:pt x="17645" y="5823"/>
                </a:cubicBezTo>
                <a:cubicBezTo>
                  <a:pt x="17653" y="5822"/>
                  <a:pt x="17653" y="5822"/>
                  <a:pt x="17653" y="5822"/>
                </a:cubicBezTo>
                <a:cubicBezTo>
                  <a:pt x="17663" y="5820"/>
                  <a:pt x="17663" y="5820"/>
                  <a:pt x="17663" y="5820"/>
                </a:cubicBezTo>
                <a:cubicBezTo>
                  <a:pt x="17678" y="5819"/>
                  <a:pt x="17678" y="5819"/>
                  <a:pt x="17678" y="5819"/>
                </a:cubicBezTo>
                <a:cubicBezTo>
                  <a:pt x="17695" y="5820"/>
                  <a:pt x="17695" y="5820"/>
                  <a:pt x="17695" y="5820"/>
                </a:cubicBezTo>
                <a:cubicBezTo>
                  <a:pt x="17707" y="5815"/>
                  <a:pt x="17707" y="5815"/>
                  <a:pt x="17707" y="5815"/>
                </a:cubicBezTo>
                <a:cubicBezTo>
                  <a:pt x="17714" y="5811"/>
                  <a:pt x="17714" y="5811"/>
                  <a:pt x="17714" y="5811"/>
                </a:cubicBezTo>
                <a:cubicBezTo>
                  <a:pt x="17717" y="5813"/>
                  <a:pt x="17717" y="5813"/>
                  <a:pt x="17717" y="5813"/>
                </a:cubicBezTo>
                <a:cubicBezTo>
                  <a:pt x="17719" y="5818"/>
                  <a:pt x="17719" y="5818"/>
                  <a:pt x="17719" y="5818"/>
                </a:cubicBezTo>
                <a:cubicBezTo>
                  <a:pt x="17717" y="5821"/>
                  <a:pt x="17717" y="5821"/>
                  <a:pt x="17717" y="5821"/>
                </a:cubicBezTo>
                <a:cubicBezTo>
                  <a:pt x="17717" y="5821"/>
                  <a:pt x="17717" y="5829"/>
                  <a:pt x="17717" y="5830"/>
                </a:cubicBezTo>
                <a:cubicBezTo>
                  <a:pt x="17717" y="5831"/>
                  <a:pt x="17713" y="5835"/>
                  <a:pt x="17713" y="5835"/>
                </a:cubicBezTo>
                <a:cubicBezTo>
                  <a:pt x="17708" y="5839"/>
                  <a:pt x="17708" y="5839"/>
                  <a:pt x="17708" y="5839"/>
                </a:cubicBezTo>
                <a:cubicBezTo>
                  <a:pt x="17708" y="5839"/>
                  <a:pt x="17700" y="5840"/>
                  <a:pt x="17699" y="5840"/>
                </a:cubicBezTo>
                <a:cubicBezTo>
                  <a:pt x="17698" y="5841"/>
                  <a:pt x="17688" y="5840"/>
                  <a:pt x="17688" y="5840"/>
                </a:cubicBezTo>
                <a:cubicBezTo>
                  <a:pt x="17688" y="5840"/>
                  <a:pt x="17683" y="5834"/>
                  <a:pt x="17682" y="5834"/>
                </a:cubicBezTo>
                <a:cubicBezTo>
                  <a:pt x="17680" y="5834"/>
                  <a:pt x="17669" y="5832"/>
                  <a:pt x="17669" y="5832"/>
                </a:cubicBezTo>
                <a:cubicBezTo>
                  <a:pt x="17663" y="5835"/>
                  <a:pt x="17663" y="5835"/>
                  <a:pt x="17663" y="5835"/>
                </a:cubicBezTo>
                <a:cubicBezTo>
                  <a:pt x="17658" y="5841"/>
                  <a:pt x="17658" y="5841"/>
                  <a:pt x="17658" y="5841"/>
                </a:cubicBezTo>
                <a:cubicBezTo>
                  <a:pt x="17651" y="5850"/>
                  <a:pt x="17651" y="5850"/>
                  <a:pt x="17651" y="5850"/>
                </a:cubicBezTo>
                <a:cubicBezTo>
                  <a:pt x="17645" y="5854"/>
                  <a:pt x="17645" y="5854"/>
                  <a:pt x="17645" y="5854"/>
                </a:cubicBezTo>
                <a:cubicBezTo>
                  <a:pt x="17637" y="5855"/>
                  <a:pt x="17637" y="5855"/>
                  <a:pt x="17637" y="5855"/>
                </a:cubicBezTo>
                <a:cubicBezTo>
                  <a:pt x="17628" y="5852"/>
                  <a:pt x="17628" y="5852"/>
                  <a:pt x="17628" y="5852"/>
                </a:cubicBezTo>
                <a:cubicBezTo>
                  <a:pt x="17614" y="5850"/>
                  <a:pt x="17614" y="5850"/>
                  <a:pt x="17614" y="5850"/>
                </a:cubicBezTo>
                <a:cubicBezTo>
                  <a:pt x="17602" y="5852"/>
                  <a:pt x="17602" y="5852"/>
                  <a:pt x="17602" y="5852"/>
                </a:cubicBezTo>
                <a:cubicBezTo>
                  <a:pt x="17602" y="5852"/>
                  <a:pt x="17597" y="5855"/>
                  <a:pt x="17597" y="5858"/>
                </a:cubicBezTo>
                <a:cubicBezTo>
                  <a:pt x="17597" y="5861"/>
                  <a:pt x="17596" y="5865"/>
                  <a:pt x="17596" y="5865"/>
                </a:cubicBezTo>
                <a:cubicBezTo>
                  <a:pt x="17599" y="5871"/>
                  <a:pt x="17599" y="5871"/>
                  <a:pt x="17599" y="5871"/>
                </a:cubicBezTo>
                <a:cubicBezTo>
                  <a:pt x="17608" y="5871"/>
                  <a:pt x="17608" y="5871"/>
                  <a:pt x="17608" y="5871"/>
                </a:cubicBezTo>
                <a:cubicBezTo>
                  <a:pt x="17608" y="5871"/>
                  <a:pt x="17614" y="5872"/>
                  <a:pt x="17615" y="5873"/>
                </a:cubicBezTo>
                <a:cubicBezTo>
                  <a:pt x="17616" y="5874"/>
                  <a:pt x="17629" y="5883"/>
                  <a:pt x="17629" y="5883"/>
                </a:cubicBezTo>
                <a:cubicBezTo>
                  <a:pt x="17629" y="5883"/>
                  <a:pt x="17637" y="5896"/>
                  <a:pt x="17638" y="5897"/>
                </a:cubicBezTo>
                <a:cubicBezTo>
                  <a:pt x="17638" y="5898"/>
                  <a:pt x="17646" y="5901"/>
                  <a:pt x="17647" y="5902"/>
                </a:cubicBezTo>
                <a:cubicBezTo>
                  <a:pt x="17648" y="5904"/>
                  <a:pt x="17650" y="5908"/>
                  <a:pt x="17650" y="5910"/>
                </a:cubicBezTo>
                <a:cubicBezTo>
                  <a:pt x="17650" y="5911"/>
                  <a:pt x="17649" y="5918"/>
                  <a:pt x="17649" y="5918"/>
                </a:cubicBezTo>
                <a:cubicBezTo>
                  <a:pt x="17643" y="5920"/>
                  <a:pt x="17643" y="5920"/>
                  <a:pt x="17643" y="5920"/>
                </a:cubicBezTo>
                <a:cubicBezTo>
                  <a:pt x="17641" y="5930"/>
                  <a:pt x="17641" y="5930"/>
                  <a:pt x="17641" y="5930"/>
                </a:cubicBezTo>
                <a:cubicBezTo>
                  <a:pt x="17647" y="5947"/>
                  <a:pt x="17647" y="5947"/>
                  <a:pt x="17647" y="5947"/>
                </a:cubicBezTo>
                <a:cubicBezTo>
                  <a:pt x="17655" y="5954"/>
                  <a:pt x="17655" y="5954"/>
                  <a:pt x="17655" y="5954"/>
                </a:cubicBezTo>
                <a:cubicBezTo>
                  <a:pt x="17665" y="5954"/>
                  <a:pt x="17665" y="5954"/>
                  <a:pt x="17665" y="5954"/>
                </a:cubicBezTo>
                <a:cubicBezTo>
                  <a:pt x="17676" y="5951"/>
                  <a:pt x="17676" y="5951"/>
                  <a:pt x="17676" y="5951"/>
                </a:cubicBezTo>
                <a:cubicBezTo>
                  <a:pt x="17684" y="5944"/>
                  <a:pt x="17684" y="5944"/>
                  <a:pt x="17684" y="5944"/>
                </a:cubicBezTo>
                <a:cubicBezTo>
                  <a:pt x="17684" y="5931"/>
                  <a:pt x="17684" y="5931"/>
                  <a:pt x="17684" y="5931"/>
                </a:cubicBezTo>
                <a:cubicBezTo>
                  <a:pt x="17691" y="5919"/>
                  <a:pt x="17691" y="5919"/>
                  <a:pt x="17691" y="5919"/>
                </a:cubicBezTo>
                <a:cubicBezTo>
                  <a:pt x="17698" y="5909"/>
                  <a:pt x="17698" y="5909"/>
                  <a:pt x="17698" y="5909"/>
                </a:cubicBezTo>
                <a:cubicBezTo>
                  <a:pt x="17698" y="5909"/>
                  <a:pt x="17698" y="5899"/>
                  <a:pt x="17698" y="5898"/>
                </a:cubicBezTo>
                <a:cubicBezTo>
                  <a:pt x="17698" y="5897"/>
                  <a:pt x="17699" y="5885"/>
                  <a:pt x="17699" y="5885"/>
                </a:cubicBezTo>
                <a:cubicBezTo>
                  <a:pt x="17706" y="5877"/>
                  <a:pt x="17706" y="5877"/>
                  <a:pt x="17706" y="5877"/>
                </a:cubicBezTo>
                <a:cubicBezTo>
                  <a:pt x="17713" y="5873"/>
                  <a:pt x="17713" y="5873"/>
                  <a:pt x="17713" y="5873"/>
                </a:cubicBezTo>
                <a:cubicBezTo>
                  <a:pt x="17717" y="5875"/>
                  <a:pt x="17717" y="5875"/>
                  <a:pt x="17717" y="5875"/>
                </a:cubicBezTo>
                <a:cubicBezTo>
                  <a:pt x="17718" y="5880"/>
                  <a:pt x="17718" y="5880"/>
                  <a:pt x="17718" y="5880"/>
                </a:cubicBezTo>
                <a:cubicBezTo>
                  <a:pt x="17712" y="5884"/>
                  <a:pt x="17712" y="5884"/>
                  <a:pt x="17712" y="5884"/>
                </a:cubicBezTo>
                <a:cubicBezTo>
                  <a:pt x="17705" y="5894"/>
                  <a:pt x="17705" y="5894"/>
                  <a:pt x="17705" y="5894"/>
                </a:cubicBezTo>
                <a:cubicBezTo>
                  <a:pt x="17706" y="5909"/>
                  <a:pt x="17706" y="5909"/>
                  <a:pt x="17706" y="5909"/>
                </a:cubicBezTo>
                <a:cubicBezTo>
                  <a:pt x="17707" y="5917"/>
                  <a:pt x="17707" y="5917"/>
                  <a:pt x="17707" y="5917"/>
                </a:cubicBezTo>
                <a:cubicBezTo>
                  <a:pt x="17717" y="5928"/>
                  <a:pt x="17717" y="5928"/>
                  <a:pt x="17717" y="5928"/>
                </a:cubicBezTo>
                <a:cubicBezTo>
                  <a:pt x="17729" y="5936"/>
                  <a:pt x="17729" y="5936"/>
                  <a:pt x="17729" y="5936"/>
                </a:cubicBezTo>
                <a:cubicBezTo>
                  <a:pt x="17734" y="5941"/>
                  <a:pt x="17734" y="5941"/>
                  <a:pt x="17734" y="5941"/>
                </a:cubicBezTo>
                <a:cubicBezTo>
                  <a:pt x="17744" y="5943"/>
                  <a:pt x="17744" y="5943"/>
                  <a:pt x="17744" y="5943"/>
                </a:cubicBezTo>
                <a:cubicBezTo>
                  <a:pt x="17751" y="5941"/>
                  <a:pt x="17751" y="5941"/>
                  <a:pt x="17751" y="5941"/>
                </a:cubicBezTo>
                <a:cubicBezTo>
                  <a:pt x="17758" y="5945"/>
                  <a:pt x="17758" y="5945"/>
                  <a:pt x="17758" y="5945"/>
                </a:cubicBezTo>
                <a:cubicBezTo>
                  <a:pt x="17762" y="5951"/>
                  <a:pt x="17762" y="5951"/>
                  <a:pt x="17762" y="5951"/>
                </a:cubicBezTo>
                <a:cubicBezTo>
                  <a:pt x="17766" y="5959"/>
                  <a:pt x="17766" y="5959"/>
                  <a:pt x="17766" y="5959"/>
                </a:cubicBezTo>
                <a:cubicBezTo>
                  <a:pt x="17777" y="5966"/>
                  <a:pt x="17777" y="5966"/>
                  <a:pt x="17777" y="5966"/>
                </a:cubicBezTo>
                <a:cubicBezTo>
                  <a:pt x="17786" y="5971"/>
                  <a:pt x="17786" y="5971"/>
                  <a:pt x="17786" y="5971"/>
                </a:cubicBezTo>
                <a:cubicBezTo>
                  <a:pt x="17793" y="5977"/>
                  <a:pt x="17793" y="5977"/>
                  <a:pt x="17793" y="5977"/>
                </a:cubicBezTo>
                <a:cubicBezTo>
                  <a:pt x="17803" y="5978"/>
                  <a:pt x="17803" y="5978"/>
                  <a:pt x="17803" y="5978"/>
                </a:cubicBezTo>
                <a:cubicBezTo>
                  <a:pt x="17812" y="5980"/>
                  <a:pt x="17812" y="5980"/>
                  <a:pt x="17812" y="5980"/>
                </a:cubicBezTo>
                <a:cubicBezTo>
                  <a:pt x="17823" y="5980"/>
                  <a:pt x="17823" y="5980"/>
                  <a:pt x="17823" y="5980"/>
                </a:cubicBezTo>
                <a:cubicBezTo>
                  <a:pt x="17832" y="5980"/>
                  <a:pt x="17832" y="5980"/>
                  <a:pt x="17832" y="5980"/>
                </a:cubicBezTo>
                <a:cubicBezTo>
                  <a:pt x="17842" y="5983"/>
                  <a:pt x="17842" y="5983"/>
                  <a:pt x="17842" y="5983"/>
                </a:cubicBezTo>
                <a:cubicBezTo>
                  <a:pt x="17849" y="5989"/>
                  <a:pt x="17849" y="5989"/>
                  <a:pt x="17849" y="5989"/>
                </a:cubicBezTo>
                <a:cubicBezTo>
                  <a:pt x="17865" y="5995"/>
                  <a:pt x="17865" y="5995"/>
                  <a:pt x="17865" y="5995"/>
                </a:cubicBezTo>
                <a:cubicBezTo>
                  <a:pt x="17874" y="5997"/>
                  <a:pt x="17874" y="5997"/>
                  <a:pt x="17874" y="5997"/>
                </a:cubicBezTo>
                <a:cubicBezTo>
                  <a:pt x="17886" y="6005"/>
                  <a:pt x="17886" y="6005"/>
                  <a:pt x="17886" y="6005"/>
                </a:cubicBezTo>
                <a:cubicBezTo>
                  <a:pt x="17896" y="6010"/>
                  <a:pt x="17896" y="6010"/>
                  <a:pt x="17896" y="6010"/>
                </a:cubicBezTo>
                <a:cubicBezTo>
                  <a:pt x="17911" y="6014"/>
                  <a:pt x="17911" y="6014"/>
                  <a:pt x="17911" y="6014"/>
                </a:cubicBezTo>
                <a:cubicBezTo>
                  <a:pt x="17919" y="6014"/>
                  <a:pt x="17919" y="6014"/>
                  <a:pt x="17919" y="6014"/>
                </a:cubicBezTo>
                <a:cubicBezTo>
                  <a:pt x="17931" y="6020"/>
                  <a:pt x="17931" y="6020"/>
                  <a:pt x="17931" y="6020"/>
                </a:cubicBezTo>
                <a:cubicBezTo>
                  <a:pt x="17945" y="6032"/>
                  <a:pt x="17945" y="6032"/>
                  <a:pt x="17945" y="6032"/>
                </a:cubicBezTo>
                <a:cubicBezTo>
                  <a:pt x="17957" y="6041"/>
                  <a:pt x="17957" y="6041"/>
                  <a:pt x="17957" y="6041"/>
                </a:cubicBezTo>
                <a:cubicBezTo>
                  <a:pt x="17969" y="6050"/>
                  <a:pt x="17969" y="6050"/>
                  <a:pt x="17969" y="6050"/>
                </a:cubicBezTo>
                <a:cubicBezTo>
                  <a:pt x="17974" y="6054"/>
                  <a:pt x="17974" y="6054"/>
                  <a:pt x="17974" y="6054"/>
                </a:cubicBezTo>
                <a:cubicBezTo>
                  <a:pt x="17977" y="6062"/>
                  <a:pt x="17977" y="6062"/>
                  <a:pt x="17977" y="6062"/>
                </a:cubicBezTo>
                <a:cubicBezTo>
                  <a:pt x="17979" y="6072"/>
                  <a:pt x="17979" y="6072"/>
                  <a:pt x="17979" y="6072"/>
                </a:cubicBezTo>
                <a:cubicBezTo>
                  <a:pt x="17984" y="6082"/>
                  <a:pt x="17984" y="6082"/>
                  <a:pt x="17984" y="6082"/>
                </a:cubicBezTo>
                <a:cubicBezTo>
                  <a:pt x="17989" y="6090"/>
                  <a:pt x="17989" y="6090"/>
                  <a:pt x="17989" y="6090"/>
                </a:cubicBezTo>
                <a:cubicBezTo>
                  <a:pt x="17993" y="6106"/>
                  <a:pt x="17993" y="6106"/>
                  <a:pt x="17993" y="6106"/>
                </a:cubicBezTo>
                <a:cubicBezTo>
                  <a:pt x="17993" y="6117"/>
                  <a:pt x="17993" y="6117"/>
                  <a:pt x="17993" y="6117"/>
                </a:cubicBezTo>
                <a:cubicBezTo>
                  <a:pt x="18001" y="6127"/>
                  <a:pt x="18001" y="6127"/>
                  <a:pt x="18001" y="6127"/>
                </a:cubicBezTo>
                <a:cubicBezTo>
                  <a:pt x="18010" y="6134"/>
                  <a:pt x="18010" y="6134"/>
                  <a:pt x="18010" y="6134"/>
                </a:cubicBezTo>
                <a:cubicBezTo>
                  <a:pt x="18016" y="6142"/>
                  <a:pt x="18016" y="6142"/>
                  <a:pt x="18016" y="6142"/>
                </a:cubicBezTo>
                <a:cubicBezTo>
                  <a:pt x="18015" y="6150"/>
                  <a:pt x="18015" y="6150"/>
                  <a:pt x="18015" y="6150"/>
                </a:cubicBezTo>
                <a:cubicBezTo>
                  <a:pt x="18009" y="6154"/>
                  <a:pt x="18009" y="6154"/>
                  <a:pt x="18009" y="6154"/>
                </a:cubicBezTo>
                <a:cubicBezTo>
                  <a:pt x="18004" y="6154"/>
                  <a:pt x="18004" y="6154"/>
                  <a:pt x="18004" y="6154"/>
                </a:cubicBezTo>
                <a:cubicBezTo>
                  <a:pt x="18002" y="6159"/>
                  <a:pt x="18002" y="6159"/>
                  <a:pt x="18002" y="6159"/>
                </a:cubicBezTo>
                <a:cubicBezTo>
                  <a:pt x="18006" y="6165"/>
                  <a:pt x="18006" y="6165"/>
                  <a:pt x="18006" y="6165"/>
                </a:cubicBezTo>
                <a:cubicBezTo>
                  <a:pt x="18010" y="6168"/>
                  <a:pt x="18010" y="6168"/>
                  <a:pt x="18010" y="6168"/>
                </a:cubicBezTo>
                <a:cubicBezTo>
                  <a:pt x="18012" y="6172"/>
                  <a:pt x="18012" y="6172"/>
                  <a:pt x="18012" y="6172"/>
                </a:cubicBezTo>
                <a:cubicBezTo>
                  <a:pt x="18012" y="6178"/>
                  <a:pt x="18012" y="6178"/>
                  <a:pt x="18012" y="6178"/>
                </a:cubicBezTo>
                <a:cubicBezTo>
                  <a:pt x="18010" y="6183"/>
                  <a:pt x="18010" y="6183"/>
                  <a:pt x="18010" y="6183"/>
                </a:cubicBezTo>
                <a:cubicBezTo>
                  <a:pt x="18010" y="6188"/>
                  <a:pt x="18010" y="6188"/>
                  <a:pt x="18010" y="6188"/>
                </a:cubicBezTo>
                <a:cubicBezTo>
                  <a:pt x="18006" y="6190"/>
                  <a:pt x="18006" y="6190"/>
                  <a:pt x="18006" y="6190"/>
                </a:cubicBezTo>
                <a:cubicBezTo>
                  <a:pt x="17996" y="6192"/>
                  <a:pt x="17996" y="6192"/>
                  <a:pt x="17996" y="6192"/>
                </a:cubicBezTo>
                <a:cubicBezTo>
                  <a:pt x="17982" y="6194"/>
                  <a:pt x="17982" y="6194"/>
                  <a:pt x="17982" y="6194"/>
                </a:cubicBezTo>
                <a:cubicBezTo>
                  <a:pt x="17972" y="6202"/>
                  <a:pt x="17972" y="6202"/>
                  <a:pt x="17972" y="6202"/>
                </a:cubicBezTo>
                <a:cubicBezTo>
                  <a:pt x="17958" y="6213"/>
                  <a:pt x="17958" y="6213"/>
                  <a:pt x="17958" y="6213"/>
                </a:cubicBezTo>
                <a:cubicBezTo>
                  <a:pt x="17950" y="6229"/>
                  <a:pt x="17950" y="6229"/>
                  <a:pt x="17950" y="6229"/>
                </a:cubicBezTo>
                <a:cubicBezTo>
                  <a:pt x="17941" y="6247"/>
                  <a:pt x="17941" y="6247"/>
                  <a:pt x="17941" y="6247"/>
                </a:cubicBezTo>
                <a:cubicBezTo>
                  <a:pt x="17937" y="6256"/>
                  <a:pt x="17937" y="6256"/>
                  <a:pt x="17937" y="6256"/>
                </a:cubicBezTo>
                <a:cubicBezTo>
                  <a:pt x="17936" y="6262"/>
                  <a:pt x="17936" y="6262"/>
                  <a:pt x="17936" y="6262"/>
                </a:cubicBezTo>
                <a:cubicBezTo>
                  <a:pt x="17938" y="6266"/>
                  <a:pt x="17938" y="6266"/>
                  <a:pt x="17938" y="6266"/>
                </a:cubicBezTo>
                <a:cubicBezTo>
                  <a:pt x="17944" y="6267"/>
                  <a:pt x="17944" y="6267"/>
                  <a:pt x="17944" y="6267"/>
                </a:cubicBezTo>
                <a:cubicBezTo>
                  <a:pt x="17957" y="6266"/>
                  <a:pt x="17957" y="6266"/>
                  <a:pt x="17957" y="6266"/>
                </a:cubicBezTo>
                <a:cubicBezTo>
                  <a:pt x="17970" y="6266"/>
                  <a:pt x="17970" y="6266"/>
                  <a:pt x="17970" y="6266"/>
                </a:cubicBezTo>
                <a:cubicBezTo>
                  <a:pt x="17978" y="6265"/>
                  <a:pt x="17978" y="6265"/>
                  <a:pt x="17978" y="6265"/>
                </a:cubicBezTo>
                <a:cubicBezTo>
                  <a:pt x="17989" y="6262"/>
                  <a:pt x="17989" y="6262"/>
                  <a:pt x="17989" y="6262"/>
                </a:cubicBezTo>
                <a:cubicBezTo>
                  <a:pt x="17995" y="6261"/>
                  <a:pt x="17995" y="6261"/>
                  <a:pt x="17995" y="6261"/>
                </a:cubicBezTo>
                <a:cubicBezTo>
                  <a:pt x="17995" y="6261"/>
                  <a:pt x="18000" y="6263"/>
                  <a:pt x="18001" y="6264"/>
                </a:cubicBezTo>
                <a:cubicBezTo>
                  <a:pt x="18001" y="6265"/>
                  <a:pt x="18006" y="6266"/>
                  <a:pt x="18006" y="6266"/>
                </a:cubicBezTo>
                <a:cubicBezTo>
                  <a:pt x="18012" y="6265"/>
                  <a:pt x="18012" y="6265"/>
                  <a:pt x="18012" y="6265"/>
                </a:cubicBezTo>
                <a:cubicBezTo>
                  <a:pt x="18020" y="6261"/>
                  <a:pt x="18020" y="6261"/>
                  <a:pt x="18020" y="6261"/>
                </a:cubicBezTo>
                <a:cubicBezTo>
                  <a:pt x="18023" y="6254"/>
                  <a:pt x="18023" y="6254"/>
                  <a:pt x="18023" y="6254"/>
                </a:cubicBezTo>
                <a:cubicBezTo>
                  <a:pt x="18029" y="6245"/>
                  <a:pt x="18029" y="6245"/>
                  <a:pt x="18029" y="6245"/>
                </a:cubicBezTo>
                <a:cubicBezTo>
                  <a:pt x="18037" y="6243"/>
                  <a:pt x="18037" y="6243"/>
                  <a:pt x="18037" y="6243"/>
                </a:cubicBezTo>
                <a:cubicBezTo>
                  <a:pt x="18039" y="6246"/>
                  <a:pt x="18039" y="6246"/>
                  <a:pt x="18039" y="6246"/>
                </a:cubicBezTo>
                <a:cubicBezTo>
                  <a:pt x="18042" y="6251"/>
                  <a:pt x="18042" y="6251"/>
                  <a:pt x="18042" y="6251"/>
                </a:cubicBezTo>
                <a:cubicBezTo>
                  <a:pt x="18051" y="6252"/>
                  <a:pt x="18051" y="6252"/>
                  <a:pt x="18051" y="6252"/>
                </a:cubicBezTo>
                <a:cubicBezTo>
                  <a:pt x="18060" y="6248"/>
                  <a:pt x="18060" y="6248"/>
                  <a:pt x="18060" y="6248"/>
                </a:cubicBezTo>
                <a:cubicBezTo>
                  <a:pt x="18071" y="6244"/>
                  <a:pt x="18071" y="6244"/>
                  <a:pt x="18071" y="6244"/>
                </a:cubicBezTo>
                <a:cubicBezTo>
                  <a:pt x="18078" y="6243"/>
                  <a:pt x="18078" y="6243"/>
                  <a:pt x="18078" y="6243"/>
                </a:cubicBezTo>
                <a:cubicBezTo>
                  <a:pt x="18083" y="6246"/>
                  <a:pt x="18083" y="6246"/>
                  <a:pt x="18083" y="6246"/>
                </a:cubicBezTo>
                <a:cubicBezTo>
                  <a:pt x="18087" y="6253"/>
                  <a:pt x="18087" y="6253"/>
                  <a:pt x="18087" y="6253"/>
                </a:cubicBezTo>
                <a:cubicBezTo>
                  <a:pt x="18090" y="6259"/>
                  <a:pt x="18090" y="6259"/>
                  <a:pt x="18090" y="6259"/>
                </a:cubicBezTo>
                <a:cubicBezTo>
                  <a:pt x="18098" y="6266"/>
                  <a:pt x="18098" y="6266"/>
                  <a:pt x="18098" y="6266"/>
                </a:cubicBezTo>
                <a:cubicBezTo>
                  <a:pt x="18108" y="6274"/>
                  <a:pt x="18108" y="6274"/>
                  <a:pt x="18108" y="6274"/>
                </a:cubicBezTo>
                <a:cubicBezTo>
                  <a:pt x="18108" y="6274"/>
                  <a:pt x="18114" y="6283"/>
                  <a:pt x="18115" y="6284"/>
                </a:cubicBezTo>
                <a:cubicBezTo>
                  <a:pt x="18115" y="6286"/>
                  <a:pt x="18124" y="6298"/>
                  <a:pt x="18124" y="6298"/>
                </a:cubicBezTo>
                <a:cubicBezTo>
                  <a:pt x="18132" y="6309"/>
                  <a:pt x="18132" y="6309"/>
                  <a:pt x="18132" y="6309"/>
                </a:cubicBezTo>
                <a:cubicBezTo>
                  <a:pt x="18144" y="6320"/>
                  <a:pt x="18144" y="6320"/>
                  <a:pt x="18144" y="6320"/>
                </a:cubicBezTo>
                <a:cubicBezTo>
                  <a:pt x="18156" y="6324"/>
                  <a:pt x="18156" y="6324"/>
                  <a:pt x="18156" y="6324"/>
                </a:cubicBezTo>
                <a:cubicBezTo>
                  <a:pt x="18164" y="6322"/>
                  <a:pt x="18164" y="6322"/>
                  <a:pt x="18164" y="6322"/>
                </a:cubicBezTo>
                <a:cubicBezTo>
                  <a:pt x="18171" y="6321"/>
                  <a:pt x="18171" y="6321"/>
                  <a:pt x="18171" y="6321"/>
                </a:cubicBezTo>
                <a:cubicBezTo>
                  <a:pt x="18184" y="6325"/>
                  <a:pt x="18184" y="6325"/>
                  <a:pt x="18184" y="6325"/>
                </a:cubicBezTo>
                <a:cubicBezTo>
                  <a:pt x="18201" y="6324"/>
                  <a:pt x="18201" y="6324"/>
                  <a:pt x="18201" y="6324"/>
                </a:cubicBezTo>
                <a:cubicBezTo>
                  <a:pt x="18213" y="6322"/>
                  <a:pt x="18213" y="6322"/>
                  <a:pt x="18213" y="6322"/>
                </a:cubicBezTo>
                <a:cubicBezTo>
                  <a:pt x="18238" y="6325"/>
                  <a:pt x="18238" y="6325"/>
                  <a:pt x="18238" y="6325"/>
                </a:cubicBezTo>
                <a:cubicBezTo>
                  <a:pt x="18255" y="6334"/>
                  <a:pt x="18255" y="6334"/>
                  <a:pt x="18255" y="6334"/>
                </a:cubicBezTo>
                <a:cubicBezTo>
                  <a:pt x="18263" y="6331"/>
                  <a:pt x="18263" y="6331"/>
                  <a:pt x="18263" y="6331"/>
                </a:cubicBezTo>
                <a:cubicBezTo>
                  <a:pt x="18265" y="6326"/>
                  <a:pt x="18265" y="6326"/>
                  <a:pt x="18265" y="6326"/>
                </a:cubicBezTo>
                <a:cubicBezTo>
                  <a:pt x="18271" y="6321"/>
                  <a:pt x="18271" y="6321"/>
                  <a:pt x="18271" y="6321"/>
                </a:cubicBezTo>
                <a:cubicBezTo>
                  <a:pt x="18282" y="6315"/>
                  <a:pt x="18282" y="6315"/>
                  <a:pt x="18282" y="6315"/>
                </a:cubicBezTo>
                <a:cubicBezTo>
                  <a:pt x="18293" y="6313"/>
                  <a:pt x="18293" y="6313"/>
                  <a:pt x="18293" y="6313"/>
                </a:cubicBezTo>
                <a:cubicBezTo>
                  <a:pt x="18293" y="6313"/>
                  <a:pt x="18300" y="6308"/>
                  <a:pt x="18300" y="6307"/>
                </a:cubicBezTo>
                <a:cubicBezTo>
                  <a:pt x="18301" y="6306"/>
                  <a:pt x="18302" y="6291"/>
                  <a:pt x="18302" y="6291"/>
                </a:cubicBezTo>
                <a:cubicBezTo>
                  <a:pt x="18302" y="6291"/>
                  <a:pt x="18295" y="6281"/>
                  <a:pt x="18294" y="6281"/>
                </a:cubicBezTo>
                <a:cubicBezTo>
                  <a:pt x="18293" y="6280"/>
                  <a:pt x="18275" y="6269"/>
                  <a:pt x="18275" y="6269"/>
                </a:cubicBezTo>
                <a:cubicBezTo>
                  <a:pt x="18269" y="6265"/>
                  <a:pt x="18269" y="6265"/>
                  <a:pt x="18269" y="6265"/>
                </a:cubicBezTo>
                <a:cubicBezTo>
                  <a:pt x="18268" y="6260"/>
                  <a:pt x="18268" y="6260"/>
                  <a:pt x="18268" y="6260"/>
                </a:cubicBezTo>
                <a:cubicBezTo>
                  <a:pt x="18272" y="6258"/>
                  <a:pt x="18272" y="6258"/>
                  <a:pt x="18272" y="6258"/>
                </a:cubicBezTo>
                <a:cubicBezTo>
                  <a:pt x="18280" y="6261"/>
                  <a:pt x="18280" y="6261"/>
                  <a:pt x="18280" y="6261"/>
                </a:cubicBezTo>
                <a:cubicBezTo>
                  <a:pt x="18295" y="6261"/>
                  <a:pt x="18295" y="6261"/>
                  <a:pt x="18295" y="6261"/>
                </a:cubicBezTo>
                <a:cubicBezTo>
                  <a:pt x="18306" y="6256"/>
                  <a:pt x="18306" y="6256"/>
                  <a:pt x="18306" y="6256"/>
                </a:cubicBezTo>
                <a:cubicBezTo>
                  <a:pt x="18313" y="6253"/>
                  <a:pt x="18313" y="6253"/>
                  <a:pt x="18313" y="6253"/>
                </a:cubicBezTo>
                <a:cubicBezTo>
                  <a:pt x="18317" y="6244"/>
                  <a:pt x="18317" y="6244"/>
                  <a:pt x="18317" y="6244"/>
                </a:cubicBezTo>
                <a:cubicBezTo>
                  <a:pt x="18315" y="6238"/>
                  <a:pt x="18315" y="6238"/>
                  <a:pt x="18315" y="6238"/>
                </a:cubicBezTo>
                <a:cubicBezTo>
                  <a:pt x="18320" y="6236"/>
                  <a:pt x="18320" y="6236"/>
                  <a:pt x="18320" y="6236"/>
                </a:cubicBezTo>
                <a:cubicBezTo>
                  <a:pt x="18326" y="6239"/>
                  <a:pt x="18326" y="6239"/>
                  <a:pt x="18326" y="6239"/>
                </a:cubicBezTo>
                <a:cubicBezTo>
                  <a:pt x="18333" y="6241"/>
                  <a:pt x="18333" y="6241"/>
                  <a:pt x="18333" y="6241"/>
                </a:cubicBezTo>
                <a:cubicBezTo>
                  <a:pt x="18339" y="6239"/>
                  <a:pt x="18339" y="6239"/>
                  <a:pt x="18339" y="6239"/>
                </a:cubicBezTo>
                <a:cubicBezTo>
                  <a:pt x="18342" y="6234"/>
                  <a:pt x="18342" y="6234"/>
                  <a:pt x="18342" y="6234"/>
                </a:cubicBezTo>
                <a:cubicBezTo>
                  <a:pt x="18341" y="6228"/>
                  <a:pt x="18341" y="6228"/>
                  <a:pt x="18341" y="6228"/>
                </a:cubicBezTo>
                <a:cubicBezTo>
                  <a:pt x="18336" y="6222"/>
                  <a:pt x="18336" y="6222"/>
                  <a:pt x="18336" y="6222"/>
                </a:cubicBezTo>
                <a:cubicBezTo>
                  <a:pt x="18335" y="6215"/>
                  <a:pt x="18335" y="6215"/>
                  <a:pt x="18335" y="6215"/>
                </a:cubicBezTo>
                <a:cubicBezTo>
                  <a:pt x="18338" y="6213"/>
                  <a:pt x="18338" y="6213"/>
                  <a:pt x="18338" y="6213"/>
                </a:cubicBezTo>
                <a:cubicBezTo>
                  <a:pt x="18343" y="6217"/>
                  <a:pt x="18343" y="6217"/>
                  <a:pt x="18343" y="6217"/>
                </a:cubicBezTo>
                <a:cubicBezTo>
                  <a:pt x="18343" y="6217"/>
                  <a:pt x="18348" y="6222"/>
                  <a:pt x="18349" y="6223"/>
                </a:cubicBezTo>
                <a:cubicBezTo>
                  <a:pt x="18350" y="6224"/>
                  <a:pt x="18359" y="6224"/>
                  <a:pt x="18359" y="6224"/>
                </a:cubicBezTo>
                <a:cubicBezTo>
                  <a:pt x="18361" y="6218"/>
                  <a:pt x="18361" y="6218"/>
                  <a:pt x="18361" y="6218"/>
                </a:cubicBezTo>
                <a:cubicBezTo>
                  <a:pt x="18363" y="6213"/>
                  <a:pt x="18363" y="6213"/>
                  <a:pt x="18363" y="6213"/>
                </a:cubicBezTo>
                <a:cubicBezTo>
                  <a:pt x="18366" y="6213"/>
                  <a:pt x="18366" y="6213"/>
                  <a:pt x="18366" y="6213"/>
                </a:cubicBezTo>
                <a:cubicBezTo>
                  <a:pt x="18368" y="6218"/>
                  <a:pt x="18368" y="6218"/>
                  <a:pt x="18368" y="6218"/>
                </a:cubicBezTo>
                <a:cubicBezTo>
                  <a:pt x="18373" y="6220"/>
                  <a:pt x="18373" y="6220"/>
                  <a:pt x="18373" y="6220"/>
                </a:cubicBezTo>
                <a:cubicBezTo>
                  <a:pt x="18377" y="6217"/>
                  <a:pt x="18377" y="6217"/>
                  <a:pt x="18377" y="6217"/>
                </a:cubicBezTo>
                <a:cubicBezTo>
                  <a:pt x="18379" y="6211"/>
                  <a:pt x="18379" y="6211"/>
                  <a:pt x="18379" y="6211"/>
                </a:cubicBezTo>
                <a:cubicBezTo>
                  <a:pt x="18385" y="6210"/>
                  <a:pt x="18385" y="6210"/>
                  <a:pt x="18385" y="6210"/>
                </a:cubicBezTo>
                <a:cubicBezTo>
                  <a:pt x="18392" y="6213"/>
                  <a:pt x="18392" y="6213"/>
                  <a:pt x="18392" y="6213"/>
                </a:cubicBezTo>
                <a:cubicBezTo>
                  <a:pt x="18393" y="6218"/>
                  <a:pt x="18393" y="6218"/>
                  <a:pt x="18393" y="6218"/>
                </a:cubicBezTo>
                <a:cubicBezTo>
                  <a:pt x="18398" y="6224"/>
                  <a:pt x="18398" y="6224"/>
                  <a:pt x="18398" y="6224"/>
                </a:cubicBezTo>
                <a:cubicBezTo>
                  <a:pt x="18406" y="6223"/>
                  <a:pt x="18406" y="6223"/>
                  <a:pt x="18406" y="6223"/>
                </a:cubicBezTo>
                <a:cubicBezTo>
                  <a:pt x="18413" y="6224"/>
                  <a:pt x="18413" y="6224"/>
                  <a:pt x="18413" y="6224"/>
                </a:cubicBezTo>
                <a:cubicBezTo>
                  <a:pt x="18420" y="6224"/>
                  <a:pt x="18420" y="6224"/>
                  <a:pt x="18420" y="6224"/>
                </a:cubicBezTo>
                <a:cubicBezTo>
                  <a:pt x="18424" y="6229"/>
                  <a:pt x="18424" y="6229"/>
                  <a:pt x="18424" y="6229"/>
                </a:cubicBezTo>
                <a:cubicBezTo>
                  <a:pt x="18429" y="6232"/>
                  <a:pt x="18429" y="6232"/>
                  <a:pt x="18429" y="6232"/>
                </a:cubicBezTo>
                <a:cubicBezTo>
                  <a:pt x="18438" y="6234"/>
                  <a:pt x="18438" y="6234"/>
                  <a:pt x="18438" y="6234"/>
                </a:cubicBezTo>
                <a:cubicBezTo>
                  <a:pt x="18448" y="6234"/>
                  <a:pt x="18448" y="6234"/>
                  <a:pt x="18448" y="6234"/>
                </a:cubicBezTo>
                <a:cubicBezTo>
                  <a:pt x="18454" y="6234"/>
                  <a:pt x="18454" y="6234"/>
                  <a:pt x="18454" y="6234"/>
                </a:cubicBezTo>
                <a:cubicBezTo>
                  <a:pt x="18460" y="6238"/>
                  <a:pt x="18460" y="6238"/>
                  <a:pt x="18460" y="6238"/>
                </a:cubicBezTo>
                <a:cubicBezTo>
                  <a:pt x="18467" y="6240"/>
                  <a:pt x="18467" y="6240"/>
                  <a:pt x="18467" y="6240"/>
                </a:cubicBezTo>
                <a:cubicBezTo>
                  <a:pt x="18471" y="6242"/>
                  <a:pt x="18471" y="6242"/>
                  <a:pt x="18471" y="6242"/>
                </a:cubicBezTo>
                <a:cubicBezTo>
                  <a:pt x="18477" y="6250"/>
                  <a:pt x="18477" y="6250"/>
                  <a:pt x="18477" y="6250"/>
                </a:cubicBezTo>
                <a:cubicBezTo>
                  <a:pt x="18484" y="6262"/>
                  <a:pt x="18484" y="6262"/>
                  <a:pt x="18484" y="6262"/>
                </a:cubicBezTo>
                <a:cubicBezTo>
                  <a:pt x="18486" y="6272"/>
                  <a:pt x="18486" y="6272"/>
                  <a:pt x="18486" y="6272"/>
                </a:cubicBezTo>
                <a:cubicBezTo>
                  <a:pt x="18493" y="6283"/>
                  <a:pt x="18493" y="6283"/>
                  <a:pt x="18493" y="6283"/>
                </a:cubicBezTo>
                <a:cubicBezTo>
                  <a:pt x="18498" y="6290"/>
                  <a:pt x="18498" y="6290"/>
                  <a:pt x="18498" y="6290"/>
                </a:cubicBezTo>
                <a:cubicBezTo>
                  <a:pt x="18501" y="6295"/>
                  <a:pt x="18501" y="6295"/>
                  <a:pt x="18501" y="6295"/>
                </a:cubicBezTo>
                <a:cubicBezTo>
                  <a:pt x="18501" y="6295"/>
                  <a:pt x="18502" y="6304"/>
                  <a:pt x="18502" y="6305"/>
                </a:cubicBezTo>
                <a:cubicBezTo>
                  <a:pt x="18502" y="6306"/>
                  <a:pt x="18505" y="6310"/>
                  <a:pt x="18505" y="6311"/>
                </a:cubicBezTo>
                <a:cubicBezTo>
                  <a:pt x="18506" y="6313"/>
                  <a:pt x="18513" y="6317"/>
                  <a:pt x="18513" y="6317"/>
                </a:cubicBezTo>
                <a:cubicBezTo>
                  <a:pt x="18519" y="6318"/>
                  <a:pt x="18519" y="6318"/>
                  <a:pt x="18519" y="6318"/>
                </a:cubicBezTo>
                <a:cubicBezTo>
                  <a:pt x="18522" y="6325"/>
                  <a:pt x="18522" y="6325"/>
                  <a:pt x="18522" y="6325"/>
                </a:cubicBezTo>
                <a:cubicBezTo>
                  <a:pt x="18523" y="6334"/>
                  <a:pt x="18523" y="6334"/>
                  <a:pt x="18523" y="6334"/>
                </a:cubicBezTo>
                <a:cubicBezTo>
                  <a:pt x="18523" y="6334"/>
                  <a:pt x="18528" y="6341"/>
                  <a:pt x="18529" y="6342"/>
                </a:cubicBezTo>
                <a:cubicBezTo>
                  <a:pt x="18531" y="6342"/>
                  <a:pt x="18536" y="6345"/>
                  <a:pt x="18536" y="6345"/>
                </a:cubicBezTo>
                <a:cubicBezTo>
                  <a:pt x="18544" y="6348"/>
                  <a:pt x="18544" y="6348"/>
                  <a:pt x="18544" y="6348"/>
                </a:cubicBezTo>
                <a:cubicBezTo>
                  <a:pt x="18548" y="6353"/>
                  <a:pt x="18548" y="6353"/>
                  <a:pt x="18548" y="6353"/>
                </a:cubicBezTo>
                <a:cubicBezTo>
                  <a:pt x="18550" y="6360"/>
                  <a:pt x="18550" y="6360"/>
                  <a:pt x="18550" y="6360"/>
                </a:cubicBezTo>
                <a:cubicBezTo>
                  <a:pt x="18553" y="6371"/>
                  <a:pt x="18553" y="6371"/>
                  <a:pt x="18553" y="6371"/>
                </a:cubicBezTo>
                <a:cubicBezTo>
                  <a:pt x="18564" y="6383"/>
                  <a:pt x="18564" y="6383"/>
                  <a:pt x="18564" y="6383"/>
                </a:cubicBezTo>
                <a:cubicBezTo>
                  <a:pt x="18574" y="6388"/>
                  <a:pt x="18574" y="6388"/>
                  <a:pt x="18574" y="6388"/>
                </a:cubicBezTo>
                <a:cubicBezTo>
                  <a:pt x="18582" y="6390"/>
                  <a:pt x="18582" y="6390"/>
                  <a:pt x="18582" y="6390"/>
                </a:cubicBezTo>
                <a:cubicBezTo>
                  <a:pt x="18591" y="6391"/>
                  <a:pt x="18591" y="6391"/>
                  <a:pt x="18591" y="6391"/>
                </a:cubicBezTo>
                <a:cubicBezTo>
                  <a:pt x="18597" y="6390"/>
                  <a:pt x="18597" y="6390"/>
                  <a:pt x="18597" y="6390"/>
                </a:cubicBezTo>
                <a:cubicBezTo>
                  <a:pt x="18607" y="6393"/>
                  <a:pt x="18607" y="6393"/>
                  <a:pt x="18607" y="6393"/>
                </a:cubicBezTo>
                <a:cubicBezTo>
                  <a:pt x="18617" y="6394"/>
                  <a:pt x="18617" y="6394"/>
                  <a:pt x="18617" y="6394"/>
                </a:cubicBezTo>
                <a:cubicBezTo>
                  <a:pt x="18625" y="6393"/>
                  <a:pt x="18625" y="6393"/>
                  <a:pt x="18625" y="6393"/>
                </a:cubicBezTo>
                <a:cubicBezTo>
                  <a:pt x="18625" y="6393"/>
                  <a:pt x="18631" y="6396"/>
                  <a:pt x="18632" y="6397"/>
                </a:cubicBezTo>
                <a:cubicBezTo>
                  <a:pt x="18634" y="6397"/>
                  <a:pt x="18637" y="6400"/>
                  <a:pt x="18637" y="6400"/>
                </a:cubicBezTo>
                <a:cubicBezTo>
                  <a:pt x="18647" y="6403"/>
                  <a:pt x="18647" y="6403"/>
                  <a:pt x="18647" y="6403"/>
                </a:cubicBezTo>
                <a:cubicBezTo>
                  <a:pt x="18655" y="6404"/>
                  <a:pt x="18655" y="6404"/>
                  <a:pt x="18655" y="6404"/>
                </a:cubicBezTo>
                <a:cubicBezTo>
                  <a:pt x="18667" y="6404"/>
                  <a:pt x="18667" y="6404"/>
                  <a:pt x="18667" y="6404"/>
                </a:cubicBezTo>
                <a:cubicBezTo>
                  <a:pt x="18678" y="6406"/>
                  <a:pt x="18678" y="6406"/>
                  <a:pt x="18678" y="6406"/>
                </a:cubicBezTo>
                <a:cubicBezTo>
                  <a:pt x="18688" y="6406"/>
                  <a:pt x="18688" y="6406"/>
                  <a:pt x="18688" y="6406"/>
                </a:cubicBezTo>
                <a:cubicBezTo>
                  <a:pt x="18699" y="6410"/>
                  <a:pt x="18699" y="6410"/>
                  <a:pt x="18699" y="6410"/>
                </a:cubicBezTo>
                <a:cubicBezTo>
                  <a:pt x="18707" y="6415"/>
                  <a:pt x="18707" y="6415"/>
                  <a:pt x="18707" y="6415"/>
                </a:cubicBezTo>
                <a:cubicBezTo>
                  <a:pt x="18708" y="6420"/>
                  <a:pt x="18708" y="6420"/>
                  <a:pt x="18708" y="6420"/>
                </a:cubicBezTo>
                <a:cubicBezTo>
                  <a:pt x="18709" y="6426"/>
                  <a:pt x="18709" y="6426"/>
                  <a:pt x="18709" y="6426"/>
                </a:cubicBezTo>
                <a:lnTo>
                  <a:pt x="18716" y="6429"/>
                </a:lnTo>
                <a:close/>
                <a:moveTo>
                  <a:pt x="17667" y="6045"/>
                </a:moveTo>
                <a:cubicBezTo>
                  <a:pt x="17661" y="6041"/>
                  <a:pt x="17661" y="6041"/>
                  <a:pt x="17661" y="6041"/>
                </a:cubicBezTo>
                <a:cubicBezTo>
                  <a:pt x="17656" y="6046"/>
                  <a:pt x="17656" y="6046"/>
                  <a:pt x="17656" y="6046"/>
                </a:cubicBezTo>
                <a:cubicBezTo>
                  <a:pt x="17652" y="6058"/>
                  <a:pt x="17652" y="6058"/>
                  <a:pt x="17652" y="6058"/>
                </a:cubicBezTo>
                <a:cubicBezTo>
                  <a:pt x="17647" y="6067"/>
                  <a:pt x="17647" y="6067"/>
                  <a:pt x="17647" y="6067"/>
                </a:cubicBezTo>
                <a:cubicBezTo>
                  <a:pt x="17637" y="6073"/>
                  <a:pt x="17637" y="6073"/>
                  <a:pt x="17637" y="6073"/>
                </a:cubicBezTo>
                <a:cubicBezTo>
                  <a:pt x="17631" y="6069"/>
                  <a:pt x="17631" y="6069"/>
                  <a:pt x="17631" y="6069"/>
                </a:cubicBezTo>
                <a:cubicBezTo>
                  <a:pt x="17628" y="6063"/>
                  <a:pt x="17628" y="6063"/>
                  <a:pt x="17628" y="6063"/>
                </a:cubicBezTo>
                <a:cubicBezTo>
                  <a:pt x="17623" y="6060"/>
                  <a:pt x="17623" y="6060"/>
                  <a:pt x="17623" y="6060"/>
                </a:cubicBezTo>
                <a:cubicBezTo>
                  <a:pt x="17617" y="6061"/>
                  <a:pt x="17617" y="6061"/>
                  <a:pt x="17617" y="6061"/>
                </a:cubicBezTo>
                <a:cubicBezTo>
                  <a:pt x="17617" y="6067"/>
                  <a:pt x="17617" y="6067"/>
                  <a:pt x="17617" y="6067"/>
                </a:cubicBezTo>
                <a:cubicBezTo>
                  <a:pt x="17625" y="6069"/>
                  <a:pt x="17625" y="6069"/>
                  <a:pt x="17625" y="6069"/>
                </a:cubicBezTo>
                <a:cubicBezTo>
                  <a:pt x="17628" y="6077"/>
                  <a:pt x="17628" y="6077"/>
                  <a:pt x="17628" y="6077"/>
                </a:cubicBezTo>
                <a:cubicBezTo>
                  <a:pt x="17629" y="6089"/>
                  <a:pt x="17629" y="6089"/>
                  <a:pt x="17629" y="6089"/>
                </a:cubicBezTo>
                <a:cubicBezTo>
                  <a:pt x="17642" y="6091"/>
                  <a:pt x="17642" y="6091"/>
                  <a:pt x="17642" y="6091"/>
                </a:cubicBezTo>
                <a:cubicBezTo>
                  <a:pt x="17648" y="6085"/>
                  <a:pt x="17648" y="6085"/>
                  <a:pt x="17648" y="6085"/>
                </a:cubicBezTo>
                <a:cubicBezTo>
                  <a:pt x="17648" y="6085"/>
                  <a:pt x="17651" y="6077"/>
                  <a:pt x="17651" y="6075"/>
                </a:cubicBezTo>
                <a:cubicBezTo>
                  <a:pt x="17652" y="6074"/>
                  <a:pt x="17655" y="6067"/>
                  <a:pt x="17656" y="6065"/>
                </a:cubicBezTo>
                <a:cubicBezTo>
                  <a:pt x="17658" y="6063"/>
                  <a:pt x="17663" y="6054"/>
                  <a:pt x="17663" y="6054"/>
                </a:cubicBezTo>
                <a:lnTo>
                  <a:pt x="17667" y="6045"/>
                </a:lnTo>
                <a:close/>
                <a:moveTo>
                  <a:pt x="17757" y="6051"/>
                </a:moveTo>
                <a:cubicBezTo>
                  <a:pt x="17747" y="6049"/>
                  <a:pt x="17747" y="6049"/>
                  <a:pt x="17747" y="6049"/>
                </a:cubicBezTo>
                <a:cubicBezTo>
                  <a:pt x="17747" y="6049"/>
                  <a:pt x="17737" y="6059"/>
                  <a:pt x="17737" y="6061"/>
                </a:cubicBezTo>
                <a:cubicBezTo>
                  <a:pt x="17736" y="6062"/>
                  <a:pt x="17735" y="6070"/>
                  <a:pt x="17735" y="6073"/>
                </a:cubicBezTo>
                <a:cubicBezTo>
                  <a:pt x="17735" y="6076"/>
                  <a:pt x="17732" y="6085"/>
                  <a:pt x="17731" y="6087"/>
                </a:cubicBezTo>
                <a:cubicBezTo>
                  <a:pt x="17731" y="6089"/>
                  <a:pt x="17729" y="6091"/>
                  <a:pt x="17729" y="6094"/>
                </a:cubicBezTo>
                <a:cubicBezTo>
                  <a:pt x="17730" y="6097"/>
                  <a:pt x="17731" y="6100"/>
                  <a:pt x="17733" y="6102"/>
                </a:cubicBezTo>
                <a:cubicBezTo>
                  <a:pt x="17735" y="6105"/>
                  <a:pt x="17741" y="6111"/>
                  <a:pt x="17741" y="6111"/>
                </a:cubicBezTo>
                <a:cubicBezTo>
                  <a:pt x="17749" y="6113"/>
                  <a:pt x="17749" y="6113"/>
                  <a:pt x="17749" y="6113"/>
                </a:cubicBezTo>
                <a:cubicBezTo>
                  <a:pt x="17756" y="6111"/>
                  <a:pt x="17756" y="6111"/>
                  <a:pt x="17756" y="6111"/>
                </a:cubicBezTo>
                <a:cubicBezTo>
                  <a:pt x="17759" y="6105"/>
                  <a:pt x="17759" y="6105"/>
                  <a:pt x="17759" y="6105"/>
                </a:cubicBezTo>
                <a:cubicBezTo>
                  <a:pt x="17759" y="6105"/>
                  <a:pt x="17761" y="6095"/>
                  <a:pt x="17760" y="6094"/>
                </a:cubicBezTo>
                <a:cubicBezTo>
                  <a:pt x="17760" y="6092"/>
                  <a:pt x="17758" y="6085"/>
                  <a:pt x="17758" y="6085"/>
                </a:cubicBezTo>
                <a:cubicBezTo>
                  <a:pt x="17758" y="6085"/>
                  <a:pt x="17759" y="6078"/>
                  <a:pt x="17759" y="6075"/>
                </a:cubicBezTo>
                <a:cubicBezTo>
                  <a:pt x="17759" y="6064"/>
                  <a:pt x="17759" y="6064"/>
                  <a:pt x="17759" y="6064"/>
                </a:cubicBezTo>
                <a:cubicBezTo>
                  <a:pt x="17759" y="6053"/>
                  <a:pt x="17759" y="6053"/>
                  <a:pt x="17759" y="6053"/>
                </a:cubicBezTo>
                <a:lnTo>
                  <a:pt x="17757" y="6051"/>
                </a:lnTo>
                <a:close/>
                <a:moveTo>
                  <a:pt x="17737" y="6120"/>
                </a:moveTo>
                <a:cubicBezTo>
                  <a:pt x="17729" y="6111"/>
                  <a:pt x="17729" y="6111"/>
                  <a:pt x="17729" y="6111"/>
                </a:cubicBezTo>
                <a:cubicBezTo>
                  <a:pt x="17722" y="6106"/>
                  <a:pt x="17722" y="6106"/>
                  <a:pt x="17722" y="6106"/>
                </a:cubicBezTo>
                <a:cubicBezTo>
                  <a:pt x="17719" y="6109"/>
                  <a:pt x="17719" y="6109"/>
                  <a:pt x="17719" y="6109"/>
                </a:cubicBezTo>
                <a:cubicBezTo>
                  <a:pt x="17718" y="6120"/>
                  <a:pt x="17718" y="6120"/>
                  <a:pt x="17718" y="6120"/>
                </a:cubicBezTo>
                <a:cubicBezTo>
                  <a:pt x="17717" y="6131"/>
                  <a:pt x="17717" y="6131"/>
                  <a:pt x="17717" y="6131"/>
                </a:cubicBezTo>
                <a:cubicBezTo>
                  <a:pt x="17712" y="6141"/>
                  <a:pt x="17712" y="6141"/>
                  <a:pt x="17712" y="6141"/>
                </a:cubicBezTo>
                <a:cubicBezTo>
                  <a:pt x="17716" y="6156"/>
                  <a:pt x="17716" y="6156"/>
                  <a:pt x="17716" y="6156"/>
                </a:cubicBezTo>
                <a:cubicBezTo>
                  <a:pt x="17726" y="6158"/>
                  <a:pt x="17726" y="6158"/>
                  <a:pt x="17726" y="6158"/>
                </a:cubicBezTo>
                <a:cubicBezTo>
                  <a:pt x="17734" y="6153"/>
                  <a:pt x="17734" y="6153"/>
                  <a:pt x="17734" y="6153"/>
                </a:cubicBezTo>
                <a:cubicBezTo>
                  <a:pt x="17741" y="6142"/>
                  <a:pt x="17741" y="6142"/>
                  <a:pt x="17741" y="6142"/>
                </a:cubicBezTo>
                <a:cubicBezTo>
                  <a:pt x="17742" y="6128"/>
                  <a:pt x="17742" y="6128"/>
                  <a:pt x="17742" y="6128"/>
                </a:cubicBezTo>
                <a:lnTo>
                  <a:pt x="17737" y="6120"/>
                </a:lnTo>
                <a:close/>
                <a:moveTo>
                  <a:pt x="17563" y="6176"/>
                </a:moveTo>
                <a:cubicBezTo>
                  <a:pt x="17558" y="6172"/>
                  <a:pt x="17558" y="6172"/>
                  <a:pt x="17558" y="6172"/>
                </a:cubicBezTo>
                <a:cubicBezTo>
                  <a:pt x="17551" y="6175"/>
                  <a:pt x="17551" y="6175"/>
                  <a:pt x="17551" y="6175"/>
                </a:cubicBezTo>
                <a:cubicBezTo>
                  <a:pt x="17551" y="6175"/>
                  <a:pt x="17549" y="6178"/>
                  <a:pt x="17549" y="6179"/>
                </a:cubicBezTo>
                <a:cubicBezTo>
                  <a:pt x="17548" y="6180"/>
                  <a:pt x="17545" y="6185"/>
                  <a:pt x="17543" y="6187"/>
                </a:cubicBezTo>
                <a:cubicBezTo>
                  <a:pt x="17541" y="6190"/>
                  <a:pt x="17532" y="6200"/>
                  <a:pt x="17532" y="6200"/>
                </a:cubicBezTo>
                <a:cubicBezTo>
                  <a:pt x="17528" y="6207"/>
                  <a:pt x="17528" y="6207"/>
                  <a:pt x="17528" y="6207"/>
                </a:cubicBezTo>
                <a:cubicBezTo>
                  <a:pt x="17522" y="6223"/>
                  <a:pt x="17522" y="6223"/>
                  <a:pt x="17522" y="6223"/>
                </a:cubicBezTo>
                <a:cubicBezTo>
                  <a:pt x="17522" y="6223"/>
                  <a:pt x="17519" y="6230"/>
                  <a:pt x="17521" y="6232"/>
                </a:cubicBezTo>
                <a:cubicBezTo>
                  <a:pt x="17523" y="6234"/>
                  <a:pt x="17528" y="6237"/>
                  <a:pt x="17528" y="6237"/>
                </a:cubicBezTo>
                <a:cubicBezTo>
                  <a:pt x="17537" y="6233"/>
                  <a:pt x="17537" y="6233"/>
                  <a:pt x="17537" y="6233"/>
                </a:cubicBezTo>
                <a:cubicBezTo>
                  <a:pt x="17537" y="6233"/>
                  <a:pt x="17545" y="6221"/>
                  <a:pt x="17546" y="6220"/>
                </a:cubicBezTo>
                <a:cubicBezTo>
                  <a:pt x="17546" y="6219"/>
                  <a:pt x="17551" y="6212"/>
                  <a:pt x="17554" y="6208"/>
                </a:cubicBezTo>
                <a:cubicBezTo>
                  <a:pt x="17556" y="6204"/>
                  <a:pt x="17558" y="6195"/>
                  <a:pt x="17559" y="6194"/>
                </a:cubicBezTo>
                <a:cubicBezTo>
                  <a:pt x="17559" y="6193"/>
                  <a:pt x="17559" y="6183"/>
                  <a:pt x="17559" y="6183"/>
                </a:cubicBezTo>
                <a:lnTo>
                  <a:pt x="17563" y="6176"/>
                </a:lnTo>
                <a:close/>
                <a:moveTo>
                  <a:pt x="17440" y="6221"/>
                </a:moveTo>
                <a:cubicBezTo>
                  <a:pt x="17427" y="6218"/>
                  <a:pt x="17427" y="6218"/>
                  <a:pt x="17427" y="6218"/>
                </a:cubicBezTo>
                <a:cubicBezTo>
                  <a:pt x="17427" y="6218"/>
                  <a:pt x="17420" y="6222"/>
                  <a:pt x="17420" y="6224"/>
                </a:cubicBezTo>
                <a:cubicBezTo>
                  <a:pt x="17420" y="6225"/>
                  <a:pt x="17419" y="6232"/>
                  <a:pt x="17419" y="6234"/>
                </a:cubicBezTo>
                <a:cubicBezTo>
                  <a:pt x="17420" y="6237"/>
                  <a:pt x="17421" y="6239"/>
                  <a:pt x="17423" y="6240"/>
                </a:cubicBezTo>
                <a:cubicBezTo>
                  <a:pt x="17425" y="6241"/>
                  <a:pt x="17432" y="6242"/>
                  <a:pt x="17434" y="6241"/>
                </a:cubicBezTo>
                <a:cubicBezTo>
                  <a:pt x="17436" y="6241"/>
                  <a:pt x="17442" y="6234"/>
                  <a:pt x="17442" y="6234"/>
                </a:cubicBezTo>
                <a:cubicBezTo>
                  <a:pt x="17443" y="6224"/>
                  <a:pt x="17443" y="6224"/>
                  <a:pt x="17443" y="6224"/>
                </a:cubicBezTo>
                <a:lnTo>
                  <a:pt x="17440" y="6221"/>
                </a:lnTo>
                <a:close/>
                <a:moveTo>
                  <a:pt x="17325" y="6247"/>
                </a:moveTo>
                <a:cubicBezTo>
                  <a:pt x="17313" y="6240"/>
                  <a:pt x="17313" y="6240"/>
                  <a:pt x="17313" y="6240"/>
                </a:cubicBezTo>
                <a:cubicBezTo>
                  <a:pt x="17313" y="6240"/>
                  <a:pt x="17306" y="6241"/>
                  <a:pt x="17305" y="6243"/>
                </a:cubicBezTo>
                <a:cubicBezTo>
                  <a:pt x="17305" y="6244"/>
                  <a:pt x="17304" y="6252"/>
                  <a:pt x="17306" y="6254"/>
                </a:cubicBezTo>
                <a:cubicBezTo>
                  <a:pt x="17308" y="6256"/>
                  <a:pt x="17314" y="6258"/>
                  <a:pt x="17316" y="6258"/>
                </a:cubicBezTo>
                <a:cubicBezTo>
                  <a:pt x="17318" y="6258"/>
                  <a:pt x="17325" y="6255"/>
                  <a:pt x="17325" y="6255"/>
                </a:cubicBezTo>
                <a:lnTo>
                  <a:pt x="17325" y="6247"/>
                </a:lnTo>
                <a:close/>
                <a:moveTo>
                  <a:pt x="17223" y="6231"/>
                </a:moveTo>
                <a:cubicBezTo>
                  <a:pt x="17223" y="6231"/>
                  <a:pt x="17232" y="6223"/>
                  <a:pt x="17234" y="6223"/>
                </a:cubicBezTo>
                <a:cubicBezTo>
                  <a:pt x="17235" y="6223"/>
                  <a:pt x="17242" y="6217"/>
                  <a:pt x="17242" y="6217"/>
                </a:cubicBezTo>
                <a:cubicBezTo>
                  <a:pt x="17241" y="6207"/>
                  <a:pt x="17241" y="6207"/>
                  <a:pt x="17241" y="6207"/>
                </a:cubicBezTo>
                <a:cubicBezTo>
                  <a:pt x="17232" y="6204"/>
                  <a:pt x="17232" y="6204"/>
                  <a:pt x="17232" y="6204"/>
                </a:cubicBezTo>
                <a:cubicBezTo>
                  <a:pt x="17232" y="6204"/>
                  <a:pt x="17218" y="6209"/>
                  <a:pt x="17217" y="6210"/>
                </a:cubicBezTo>
                <a:cubicBezTo>
                  <a:pt x="17216" y="6211"/>
                  <a:pt x="17206" y="6213"/>
                  <a:pt x="17206" y="6213"/>
                </a:cubicBezTo>
                <a:cubicBezTo>
                  <a:pt x="17196" y="6210"/>
                  <a:pt x="17196" y="6210"/>
                  <a:pt x="17196" y="6210"/>
                </a:cubicBezTo>
                <a:cubicBezTo>
                  <a:pt x="17186" y="6212"/>
                  <a:pt x="17186" y="6212"/>
                  <a:pt x="17186" y="6212"/>
                </a:cubicBezTo>
                <a:cubicBezTo>
                  <a:pt x="17186" y="6212"/>
                  <a:pt x="17180" y="6219"/>
                  <a:pt x="17179" y="6222"/>
                </a:cubicBezTo>
                <a:cubicBezTo>
                  <a:pt x="17178" y="6226"/>
                  <a:pt x="17180" y="6230"/>
                  <a:pt x="17181" y="6232"/>
                </a:cubicBezTo>
                <a:cubicBezTo>
                  <a:pt x="17183" y="6233"/>
                  <a:pt x="17191" y="6235"/>
                  <a:pt x="17191" y="6235"/>
                </a:cubicBezTo>
                <a:cubicBezTo>
                  <a:pt x="17207" y="6233"/>
                  <a:pt x="17207" y="6233"/>
                  <a:pt x="17207" y="6233"/>
                </a:cubicBezTo>
                <a:cubicBezTo>
                  <a:pt x="17217" y="6234"/>
                  <a:pt x="17217" y="6234"/>
                  <a:pt x="17217" y="6234"/>
                </a:cubicBezTo>
                <a:lnTo>
                  <a:pt x="17223" y="6231"/>
                </a:lnTo>
                <a:close/>
                <a:moveTo>
                  <a:pt x="17264" y="6258"/>
                </a:moveTo>
                <a:cubicBezTo>
                  <a:pt x="17244" y="6262"/>
                  <a:pt x="17244" y="6262"/>
                  <a:pt x="17244" y="6262"/>
                </a:cubicBezTo>
                <a:cubicBezTo>
                  <a:pt x="17229" y="6269"/>
                  <a:pt x="17229" y="6269"/>
                  <a:pt x="17229" y="6269"/>
                </a:cubicBezTo>
                <a:cubicBezTo>
                  <a:pt x="17211" y="6265"/>
                  <a:pt x="17211" y="6265"/>
                  <a:pt x="17211" y="6265"/>
                </a:cubicBezTo>
                <a:cubicBezTo>
                  <a:pt x="17193" y="6271"/>
                  <a:pt x="17193" y="6271"/>
                  <a:pt x="17193" y="6271"/>
                </a:cubicBezTo>
                <a:cubicBezTo>
                  <a:pt x="17174" y="6273"/>
                  <a:pt x="17174" y="6273"/>
                  <a:pt x="17174" y="6273"/>
                </a:cubicBezTo>
                <a:cubicBezTo>
                  <a:pt x="17157" y="6274"/>
                  <a:pt x="17157" y="6274"/>
                  <a:pt x="17157" y="6274"/>
                </a:cubicBezTo>
                <a:cubicBezTo>
                  <a:pt x="17146" y="6278"/>
                  <a:pt x="17146" y="6278"/>
                  <a:pt x="17146" y="6278"/>
                </a:cubicBezTo>
                <a:cubicBezTo>
                  <a:pt x="17146" y="6278"/>
                  <a:pt x="17138" y="6282"/>
                  <a:pt x="17137" y="6283"/>
                </a:cubicBezTo>
                <a:cubicBezTo>
                  <a:pt x="17137" y="6284"/>
                  <a:pt x="17128" y="6297"/>
                  <a:pt x="17128" y="6297"/>
                </a:cubicBezTo>
                <a:cubicBezTo>
                  <a:pt x="17115" y="6307"/>
                  <a:pt x="17115" y="6307"/>
                  <a:pt x="17115" y="6307"/>
                </a:cubicBezTo>
                <a:cubicBezTo>
                  <a:pt x="17103" y="6315"/>
                  <a:pt x="17103" y="6315"/>
                  <a:pt x="17103" y="6315"/>
                </a:cubicBezTo>
                <a:cubicBezTo>
                  <a:pt x="17093" y="6324"/>
                  <a:pt x="17093" y="6324"/>
                  <a:pt x="17093" y="6324"/>
                </a:cubicBezTo>
                <a:cubicBezTo>
                  <a:pt x="17072" y="6326"/>
                  <a:pt x="17072" y="6326"/>
                  <a:pt x="17072" y="6326"/>
                </a:cubicBezTo>
                <a:cubicBezTo>
                  <a:pt x="17072" y="6326"/>
                  <a:pt x="17054" y="6338"/>
                  <a:pt x="17054" y="6339"/>
                </a:cubicBezTo>
                <a:cubicBezTo>
                  <a:pt x="17053" y="6340"/>
                  <a:pt x="17036" y="6350"/>
                  <a:pt x="17036" y="6350"/>
                </a:cubicBezTo>
                <a:cubicBezTo>
                  <a:pt x="17028" y="6364"/>
                  <a:pt x="17028" y="6364"/>
                  <a:pt x="17028" y="6364"/>
                </a:cubicBezTo>
                <a:cubicBezTo>
                  <a:pt x="17028" y="6364"/>
                  <a:pt x="17027" y="6376"/>
                  <a:pt x="17027" y="6378"/>
                </a:cubicBezTo>
                <a:cubicBezTo>
                  <a:pt x="17027" y="6379"/>
                  <a:pt x="17025" y="6386"/>
                  <a:pt x="17025" y="6386"/>
                </a:cubicBezTo>
                <a:cubicBezTo>
                  <a:pt x="17019" y="6391"/>
                  <a:pt x="17019" y="6391"/>
                  <a:pt x="17019" y="6391"/>
                </a:cubicBezTo>
                <a:cubicBezTo>
                  <a:pt x="17011" y="6393"/>
                  <a:pt x="17011" y="6393"/>
                  <a:pt x="17011" y="6393"/>
                </a:cubicBezTo>
                <a:cubicBezTo>
                  <a:pt x="17010" y="6403"/>
                  <a:pt x="17010" y="6403"/>
                  <a:pt x="17010" y="6403"/>
                </a:cubicBezTo>
                <a:cubicBezTo>
                  <a:pt x="17010" y="6403"/>
                  <a:pt x="17017" y="6407"/>
                  <a:pt x="17020" y="6408"/>
                </a:cubicBezTo>
                <a:cubicBezTo>
                  <a:pt x="17022" y="6409"/>
                  <a:pt x="17039" y="6406"/>
                  <a:pt x="17039" y="6406"/>
                </a:cubicBezTo>
                <a:cubicBezTo>
                  <a:pt x="17054" y="6397"/>
                  <a:pt x="17054" y="6397"/>
                  <a:pt x="17054" y="6397"/>
                </a:cubicBezTo>
                <a:cubicBezTo>
                  <a:pt x="17069" y="6391"/>
                  <a:pt x="17069" y="6391"/>
                  <a:pt x="17069" y="6391"/>
                </a:cubicBezTo>
                <a:cubicBezTo>
                  <a:pt x="17084" y="6391"/>
                  <a:pt x="17084" y="6391"/>
                  <a:pt x="17084" y="6391"/>
                </a:cubicBezTo>
                <a:cubicBezTo>
                  <a:pt x="17111" y="6371"/>
                  <a:pt x="17111" y="6371"/>
                  <a:pt x="17111" y="6371"/>
                </a:cubicBezTo>
                <a:cubicBezTo>
                  <a:pt x="17119" y="6351"/>
                  <a:pt x="17119" y="6351"/>
                  <a:pt x="17119" y="6351"/>
                </a:cubicBezTo>
                <a:cubicBezTo>
                  <a:pt x="17136" y="6334"/>
                  <a:pt x="17136" y="6334"/>
                  <a:pt x="17136" y="6334"/>
                </a:cubicBezTo>
                <a:cubicBezTo>
                  <a:pt x="17160" y="6321"/>
                  <a:pt x="17160" y="6321"/>
                  <a:pt x="17160" y="6321"/>
                </a:cubicBezTo>
                <a:cubicBezTo>
                  <a:pt x="17184" y="6315"/>
                  <a:pt x="17184" y="6315"/>
                  <a:pt x="17184" y="6315"/>
                </a:cubicBezTo>
                <a:cubicBezTo>
                  <a:pt x="17205" y="6306"/>
                  <a:pt x="17205" y="6306"/>
                  <a:pt x="17205" y="6306"/>
                </a:cubicBezTo>
                <a:cubicBezTo>
                  <a:pt x="17226" y="6296"/>
                  <a:pt x="17226" y="6296"/>
                  <a:pt x="17226" y="6296"/>
                </a:cubicBezTo>
                <a:cubicBezTo>
                  <a:pt x="17240" y="6291"/>
                  <a:pt x="17240" y="6291"/>
                  <a:pt x="17240" y="6291"/>
                </a:cubicBezTo>
                <a:cubicBezTo>
                  <a:pt x="17256" y="6284"/>
                  <a:pt x="17256" y="6284"/>
                  <a:pt x="17256" y="6284"/>
                </a:cubicBezTo>
                <a:cubicBezTo>
                  <a:pt x="17269" y="6275"/>
                  <a:pt x="17269" y="6275"/>
                  <a:pt x="17269" y="6275"/>
                </a:cubicBezTo>
                <a:cubicBezTo>
                  <a:pt x="17275" y="6265"/>
                  <a:pt x="17275" y="6265"/>
                  <a:pt x="17275" y="6265"/>
                </a:cubicBezTo>
                <a:cubicBezTo>
                  <a:pt x="17274" y="6258"/>
                  <a:pt x="17274" y="6258"/>
                  <a:pt x="17274" y="6258"/>
                </a:cubicBezTo>
                <a:lnTo>
                  <a:pt x="17264" y="6258"/>
                </a:lnTo>
                <a:close/>
                <a:moveTo>
                  <a:pt x="17010" y="6414"/>
                </a:moveTo>
                <a:cubicBezTo>
                  <a:pt x="17004" y="6414"/>
                  <a:pt x="17004" y="6414"/>
                  <a:pt x="17004" y="6414"/>
                </a:cubicBezTo>
                <a:cubicBezTo>
                  <a:pt x="16992" y="6426"/>
                  <a:pt x="16992" y="6426"/>
                  <a:pt x="16992" y="6426"/>
                </a:cubicBezTo>
                <a:cubicBezTo>
                  <a:pt x="16982" y="6432"/>
                  <a:pt x="16982" y="6432"/>
                  <a:pt x="16982" y="6432"/>
                </a:cubicBezTo>
                <a:cubicBezTo>
                  <a:pt x="16973" y="6434"/>
                  <a:pt x="16973" y="6434"/>
                  <a:pt x="16973" y="6434"/>
                </a:cubicBezTo>
                <a:cubicBezTo>
                  <a:pt x="16970" y="6441"/>
                  <a:pt x="16970" y="6441"/>
                  <a:pt x="16970" y="6441"/>
                </a:cubicBezTo>
                <a:cubicBezTo>
                  <a:pt x="16974" y="6446"/>
                  <a:pt x="16974" y="6446"/>
                  <a:pt x="16974" y="6446"/>
                </a:cubicBezTo>
                <a:cubicBezTo>
                  <a:pt x="16984" y="6445"/>
                  <a:pt x="16984" y="6445"/>
                  <a:pt x="16984" y="6445"/>
                </a:cubicBezTo>
                <a:cubicBezTo>
                  <a:pt x="16984" y="6445"/>
                  <a:pt x="16992" y="6439"/>
                  <a:pt x="16994" y="6438"/>
                </a:cubicBezTo>
                <a:cubicBezTo>
                  <a:pt x="16997" y="6438"/>
                  <a:pt x="17005" y="6432"/>
                  <a:pt x="17006" y="6432"/>
                </a:cubicBezTo>
                <a:cubicBezTo>
                  <a:pt x="17007" y="6431"/>
                  <a:pt x="17012" y="6424"/>
                  <a:pt x="17012" y="6424"/>
                </a:cubicBezTo>
                <a:cubicBezTo>
                  <a:pt x="17015" y="6417"/>
                  <a:pt x="17015" y="6417"/>
                  <a:pt x="17015" y="6417"/>
                </a:cubicBezTo>
                <a:lnTo>
                  <a:pt x="17010" y="6414"/>
                </a:lnTo>
                <a:close/>
                <a:moveTo>
                  <a:pt x="17131" y="6248"/>
                </a:moveTo>
                <a:cubicBezTo>
                  <a:pt x="17115" y="6246"/>
                  <a:pt x="17115" y="6246"/>
                  <a:pt x="17115" y="6246"/>
                </a:cubicBezTo>
                <a:cubicBezTo>
                  <a:pt x="17100" y="6247"/>
                  <a:pt x="17100" y="6247"/>
                  <a:pt x="17100" y="6247"/>
                </a:cubicBezTo>
                <a:cubicBezTo>
                  <a:pt x="17091" y="6250"/>
                  <a:pt x="17091" y="6250"/>
                  <a:pt x="17091" y="6250"/>
                </a:cubicBezTo>
                <a:cubicBezTo>
                  <a:pt x="17091" y="6250"/>
                  <a:pt x="17084" y="6260"/>
                  <a:pt x="17084" y="6261"/>
                </a:cubicBezTo>
                <a:cubicBezTo>
                  <a:pt x="17084" y="6263"/>
                  <a:pt x="17088" y="6268"/>
                  <a:pt x="17088" y="6268"/>
                </a:cubicBezTo>
                <a:cubicBezTo>
                  <a:pt x="17088" y="6268"/>
                  <a:pt x="17099" y="6265"/>
                  <a:pt x="17101" y="6265"/>
                </a:cubicBezTo>
                <a:cubicBezTo>
                  <a:pt x="17103" y="6265"/>
                  <a:pt x="17117" y="6262"/>
                  <a:pt x="17117" y="6262"/>
                </a:cubicBezTo>
                <a:cubicBezTo>
                  <a:pt x="17127" y="6261"/>
                  <a:pt x="17127" y="6261"/>
                  <a:pt x="17127" y="6261"/>
                </a:cubicBezTo>
                <a:cubicBezTo>
                  <a:pt x="17136" y="6259"/>
                  <a:pt x="17136" y="6259"/>
                  <a:pt x="17136" y="6259"/>
                </a:cubicBezTo>
                <a:cubicBezTo>
                  <a:pt x="17137" y="6251"/>
                  <a:pt x="17137" y="6251"/>
                  <a:pt x="17137" y="6251"/>
                </a:cubicBezTo>
                <a:lnTo>
                  <a:pt x="17131" y="6248"/>
                </a:lnTo>
                <a:close/>
                <a:moveTo>
                  <a:pt x="17075" y="6254"/>
                </a:moveTo>
                <a:cubicBezTo>
                  <a:pt x="17075" y="6254"/>
                  <a:pt x="17066" y="6254"/>
                  <a:pt x="17065" y="6255"/>
                </a:cubicBezTo>
                <a:cubicBezTo>
                  <a:pt x="17065" y="6257"/>
                  <a:pt x="17058" y="6263"/>
                  <a:pt x="17058" y="6263"/>
                </a:cubicBezTo>
                <a:cubicBezTo>
                  <a:pt x="17058" y="6263"/>
                  <a:pt x="17055" y="6266"/>
                  <a:pt x="17055" y="6268"/>
                </a:cubicBezTo>
                <a:cubicBezTo>
                  <a:pt x="17055" y="6270"/>
                  <a:pt x="17057" y="6272"/>
                  <a:pt x="17057" y="6272"/>
                </a:cubicBezTo>
                <a:cubicBezTo>
                  <a:pt x="17067" y="6275"/>
                  <a:pt x="17067" y="6275"/>
                  <a:pt x="17067" y="6275"/>
                </a:cubicBezTo>
                <a:cubicBezTo>
                  <a:pt x="17073" y="6271"/>
                  <a:pt x="17073" y="6271"/>
                  <a:pt x="17073" y="6271"/>
                </a:cubicBezTo>
                <a:cubicBezTo>
                  <a:pt x="17078" y="6263"/>
                  <a:pt x="17078" y="6263"/>
                  <a:pt x="17078" y="6263"/>
                </a:cubicBezTo>
                <a:cubicBezTo>
                  <a:pt x="17078" y="6257"/>
                  <a:pt x="17078" y="6257"/>
                  <a:pt x="17078" y="6257"/>
                </a:cubicBezTo>
                <a:lnTo>
                  <a:pt x="17075" y="6254"/>
                </a:lnTo>
                <a:close/>
                <a:moveTo>
                  <a:pt x="17049" y="6249"/>
                </a:moveTo>
                <a:cubicBezTo>
                  <a:pt x="17035" y="6250"/>
                  <a:pt x="17035" y="6250"/>
                  <a:pt x="17035" y="6250"/>
                </a:cubicBezTo>
                <a:cubicBezTo>
                  <a:pt x="17020" y="6253"/>
                  <a:pt x="17020" y="6253"/>
                  <a:pt x="17020" y="6253"/>
                </a:cubicBezTo>
                <a:cubicBezTo>
                  <a:pt x="17007" y="6251"/>
                  <a:pt x="17007" y="6251"/>
                  <a:pt x="17007" y="6251"/>
                </a:cubicBezTo>
                <a:cubicBezTo>
                  <a:pt x="16987" y="6254"/>
                  <a:pt x="16987" y="6254"/>
                  <a:pt x="16987" y="6254"/>
                </a:cubicBezTo>
                <a:cubicBezTo>
                  <a:pt x="16973" y="6261"/>
                  <a:pt x="16973" y="6261"/>
                  <a:pt x="16973" y="6261"/>
                </a:cubicBezTo>
                <a:cubicBezTo>
                  <a:pt x="16967" y="6266"/>
                  <a:pt x="16967" y="6266"/>
                  <a:pt x="16967" y="6266"/>
                </a:cubicBezTo>
                <a:cubicBezTo>
                  <a:pt x="16963" y="6276"/>
                  <a:pt x="16963" y="6276"/>
                  <a:pt x="16963" y="6276"/>
                </a:cubicBezTo>
                <a:cubicBezTo>
                  <a:pt x="16953" y="6277"/>
                  <a:pt x="16953" y="6277"/>
                  <a:pt x="16953" y="6277"/>
                </a:cubicBezTo>
                <a:cubicBezTo>
                  <a:pt x="16940" y="6272"/>
                  <a:pt x="16940" y="6272"/>
                  <a:pt x="16940" y="6272"/>
                </a:cubicBezTo>
                <a:cubicBezTo>
                  <a:pt x="16930" y="6268"/>
                  <a:pt x="16930" y="6268"/>
                  <a:pt x="16930" y="6268"/>
                </a:cubicBezTo>
                <a:cubicBezTo>
                  <a:pt x="16914" y="6268"/>
                  <a:pt x="16914" y="6268"/>
                  <a:pt x="16914" y="6268"/>
                </a:cubicBezTo>
                <a:cubicBezTo>
                  <a:pt x="16906" y="6272"/>
                  <a:pt x="16906" y="6272"/>
                  <a:pt x="16906" y="6272"/>
                </a:cubicBezTo>
                <a:cubicBezTo>
                  <a:pt x="16896" y="6274"/>
                  <a:pt x="16896" y="6274"/>
                  <a:pt x="16896" y="6274"/>
                </a:cubicBezTo>
                <a:cubicBezTo>
                  <a:pt x="16884" y="6268"/>
                  <a:pt x="16884" y="6268"/>
                  <a:pt x="16884" y="6268"/>
                </a:cubicBezTo>
                <a:cubicBezTo>
                  <a:pt x="16872" y="6262"/>
                  <a:pt x="16872" y="6262"/>
                  <a:pt x="16872" y="6262"/>
                </a:cubicBezTo>
                <a:cubicBezTo>
                  <a:pt x="16859" y="6259"/>
                  <a:pt x="16859" y="6259"/>
                  <a:pt x="16859" y="6259"/>
                </a:cubicBezTo>
                <a:cubicBezTo>
                  <a:pt x="16842" y="6253"/>
                  <a:pt x="16842" y="6253"/>
                  <a:pt x="16842" y="6253"/>
                </a:cubicBezTo>
                <a:cubicBezTo>
                  <a:pt x="16824" y="6255"/>
                  <a:pt x="16824" y="6255"/>
                  <a:pt x="16824" y="6255"/>
                </a:cubicBezTo>
                <a:cubicBezTo>
                  <a:pt x="16805" y="6261"/>
                  <a:pt x="16805" y="6261"/>
                  <a:pt x="16805" y="6261"/>
                </a:cubicBezTo>
                <a:cubicBezTo>
                  <a:pt x="16794" y="6271"/>
                  <a:pt x="16794" y="6271"/>
                  <a:pt x="16794" y="6271"/>
                </a:cubicBezTo>
                <a:cubicBezTo>
                  <a:pt x="16792" y="6287"/>
                  <a:pt x="16792" y="6287"/>
                  <a:pt x="16792" y="6287"/>
                </a:cubicBezTo>
                <a:cubicBezTo>
                  <a:pt x="16800" y="6294"/>
                  <a:pt x="16800" y="6294"/>
                  <a:pt x="16800" y="6294"/>
                </a:cubicBezTo>
                <a:cubicBezTo>
                  <a:pt x="16814" y="6294"/>
                  <a:pt x="16814" y="6294"/>
                  <a:pt x="16814" y="6294"/>
                </a:cubicBezTo>
                <a:cubicBezTo>
                  <a:pt x="16832" y="6293"/>
                  <a:pt x="16832" y="6293"/>
                  <a:pt x="16832" y="6293"/>
                </a:cubicBezTo>
                <a:cubicBezTo>
                  <a:pt x="16832" y="6293"/>
                  <a:pt x="16847" y="6297"/>
                  <a:pt x="16848" y="6298"/>
                </a:cubicBezTo>
                <a:cubicBezTo>
                  <a:pt x="16850" y="6299"/>
                  <a:pt x="16869" y="6304"/>
                  <a:pt x="16869" y="6304"/>
                </a:cubicBezTo>
                <a:cubicBezTo>
                  <a:pt x="16882" y="6300"/>
                  <a:pt x="16882" y="6300"/>
                  <a:pt x="16882" y="6300"/>
                </a:cubicBezTo>
                <a:cubicBezTo>
                  <a:pt x="16899" y="6296"/>
                  <a:pt x="16899" y="6296"/>
                  <a:pt x="16899" y="6296"/>
                </a:cubicBezTo>
                <a:cubicBezTo>
                  <a:pt x="16910" y="6294"/>
                  <a:pt x="16910" y="6294"/>
                  <a:pt x="16910" y="6294"/>
                </a:cubicBezTo>
                <a:cubicBezTo>
                  <a:pt x="16920" y="6296"/>
                  <a:pt x="16920" y="6296"/>
                  <a:pt x="16920" y="6296"/>
                </a:cubicBezTo>
                <a:cubicBezTo>
                  <a:pt x="16937" y="6292"/>
                  <a:pt x="16937" y="6292"/>
                  <a:pt x="16937" y="6292"/>
                </a:cubicBezTo>
                <a:cubicBezTo>
                  <a:pt x="16947" y="6289"/>
                  <a:pt x="16947" y="6289"/>
                  <a:pt x="16947" y="6289"/>
                </a:cubicBezTo>
                <a:cubicBezTo>
                  <a:pt x="16947" y="6289"/>
                  <a:pt x="16959" y="6288"/>
                  <a:pt x="16961" y="6288"/>
                </a:cubicBezTo>
                <a:cubicBezTo>
                  <a:pt x="16963" y="6288"/>
                  <a:pt x="16978" y="6285"/>
                  <a:pt x="16978" y="6285"/>
                </a:cubicBezTo>
                <a:cubicBezTo>
                  <a:pt x="16978" y="6285"/>
                  <a:pt x="16987" y="6277"/>
                  <a:pt x="16988" y="6275"/>
                </a:cubicBezTo>
                <a:cubicBezTo>
                  <a:pt x="16989" y="6273"/>
                  <a:pt x="16995" y="6266"/>
                  <a:pt x="16995" y="6266"/>
                </a:cubicBezTo>
                <a:cubicBezTo>
                  <a:pt x="17004" y="6265"/>
                  <a:pt x="17004" y="6265"/>
                  <a:pt x="17004" y="6265"/>
                </a:cubicBezTo>
                <a:cubicBezTo>
                  <a:pt x="17011" y="6265"/>
                  <a:pt x="17011" y="6265"/>
                  <a:pt x="17011" y="6265"/>
                </a:cubicBezTo>
                <a:cubicBezTo>
                  <a:pt x="17016" y="6268"/>
                  <a:pt x="17016" y="6268"/>
                  <a:pt x="17016" y="6268"/>
                </a:cubicBezTo>
                <a:cubicBezTo>
                  <a:pt x="17017" y="6272"/>
                  <a:pt x="17017" y="6272"/>
                  <a:pt x="17017" y="6272"/>
                </a:cubicBezTo>
                <a:cubicBezTo>
                  <a:pt x="17027" y="6278"/>
                  <a:pt x="17027" y="6278"/>
                  <a:pt x="17027" y="6278"/>
                </a:cubicBezTo>
                <a:cubicBezTo>
                  <a:pt x="17038" y="6274"/>
                  <a:pt x="17038" y="6274"/>
                  <a:pt x="17038" y="6274"/>
                </a:cubicBezTo>
                <a:cubicBezTo>
                  <a:pt x="17047" y="6264"/>
                  <a:pt x="17047" y="6264"/>
                  <a:pt x="17047" y="6264"/>
                </a:cubicBezTo>
                <a:cubicBezTo>
                  <a:pt x="17053" y="6258"/>
                  <a:pt x="17053" y="6258"/>
                  <a:pt x="17053" y="6258"/>
                </a:cubicBezTo>
                <a:cubicBezTo>
                  <a:pt x="17057" y="6254"/>
                  <a:pt x="17057" y="6254"/>
                  <a:pt x="17057" y="6254"/>
                </a:cubicBezTo>
                <a:cubicBezTo>
                  <a:pt x="17057" y="6249"/>
                  <a:pt x="17057" y="6249"/>
                  <a:pt x="17057" y="6249"/>
                </a:cubicBezTo>
                <a:lnTo>
                  <a:pt x="17049" y="6249"/>
                </a:lnTo>
                <a:close/>
                <a:moveTo>
                  <a:pt x="16802" y="6332"/>
                </a:moveTo>
                <a:cubicBezTo>
                  <a:pt x="16792" y="6331"/>
                  <a:pt x="16792" y="6331"/>
                  <a:pt x="16792" y="6331"/>
                </a:cubicBezTo>
                <a:cubicBezTo>
                  <a:pt x="16792" y="6331"/>
                  <a:pt x="16785" y="6332"/>
                  <a:pt x="16784" y="6332"/>
                </a:cubicBezTo>
                <a:cubicBezTo>
                  <a:pt x="16782" y="6333"/>
                  <a:pt x="16760" y="6333"/>
                  <a:pt x="16760" y="6333"/>
                </a:cubicBezTo>
                <a:cubicBezTo>
                  <a:pt x="16744" y="6335"/>
                  <a:pt x="16744" y="6335"/>
                  <a:pt x="16744" y="6335"/>
                </a:cubicBezTo>
                <a:cubicBezTo>
                  <a:pt x="16744" y="6335"/>
                  <a:pt x="16738" y="6342"/>
                  <a:pt x="16738" y="6343"/>
                </a:cubicBezTo>
                <a:cubicBezTo>
                  <a:pt x="16737" y="6344"/>
                  <a:pt x="16737" y="6355"/>
                  <a:pt x="16740" y="6357"/>
                </a:cubicBezTo>
                <a:cubicBezTo>
                  <a:pt x="16743" y="6360"/>
                  <a:pt x="16757" y="6362"/>
                  <a:pt x="16757" y="6362"/>
                </a:cubicBezTo>
                <a:cubicBezTo>
                  <a:pt x="16769" y="6362"/>
                  <a:pt x="16769" y="6362"/>
                  <a:pt x="16769" y="6362"/>
                </a:cubicBezTo>
                <a:cubicBezTo>
                  <a:pt x="16769" y="6362"/>
                  <a:pt x="16778" y="6368"/>
                  <a:pt x="16779" y="6369"/>
                </a:cubicBezTo>
                <a:cubicBezTo>
                  <a:pt x="16780" y="6371"/>
                  <a:pt x="16790" y="6379"/>
                  <a:pt x="16791" y="6381"/>
                </a:cubicBezTo>
                <a:cubicBezTo>
                  <a:pt x="16792" y="6383"/>
                  <a:pt x="16804" y="6390"/>
                  <a:pt x="16807" y="6392"/>
                </a:cubicBezTo>
                <a:cubicBezTo>
                  <a:pt x="16810" y="6395"/>
                  <a:pt x="16820" y="6396"/>
                  <a:pt x="16820" y="6396"/>
                </a:cubicBezTo>
                <a:cubicBezTo>
                  <a:pt x="16834" y="6396"/>
                  <a:pt x="16834" y="6396"/>
                  <a:pt x="16834" y="6396"/>
                </a:cubicBezTo>
                <a:cubicBezTo>
                  <a:pt x="16847" y="6391"/>
                  <a:pt x="16847" y="6391"/>
                  <a:pt x="16847" y="6391"/>
                </a:cubicBezTo>
                <a:cubicBezTo>
                  <a:pt x="16853" y="6377"/>
                  <a:pt x="16853" y="6377"/>
                  <a:pt x="16853" y="6377"/>
                </a:cubicBezTo>
                <a:cubicBezTo>
                  <a:pt x="16845" y="6365"/>
                  <a:pt x="16845" y="6365"/>
                  <a:pt x="16845" y="6365"/>
                </a:cubicBezTo>
                <a:cubicBezTo>
                  <a:pt x="16833" y="6357"/>
                  <a:pt x="16833" y="6357"/>
                  <a:pt x="16833" y="6357"/>
                </a:cubicBezTo>
                <a:cubicBezTo>
                  <a:pt x="16821" y="6352"/>
                  <a:pt x="16821" y="6352"/>
                  <a:pt x="16821" y="6352"/>
                </a:cubicBezTo>
                <a:cubicBezTo>
                  <a:pt x="16816" y="6341"/>
                  <a:pt x="16816" y="6341"/>
                  <a:pt x="16816" y="6341"/>
                </a:cubicBezTo>
                <a:cubicBezTo>
                  <a:pt x="16805" y="6335"/>
                  <a:pt x="16805" y="6335"/>
                  <a:pt x="16805" y="6335"/>
                </a:cubicBezTo>
                <a:lnTo>
                  <a:pt x="16802" y="6332"/>
                </a:lnTo>
                <a:close/>
                <a:moveTo>
                  <a:pt x="16778" y="6268"/>
                </a:moveTo>
                <a:cubicBezTo>
                  <a:pt x="16772" y="6266"/>
                  <a:pt x="16772" y="6266"/>
                  <a:pt x="16772" y="6266"/>
                </a:cubicBezTo>
                <a:cubicBezTo>
                  <a:pt x="16767" y="6271"/>
                  <a:pt x="16767" y="6271"/>
                  <a:pt x="16767" y="6271"/>
                </a:cubicBezTo>
                <a:cubicBezTo>
                  <a:pt x="16767" y="6282"/>
                  <a:pt x="16767" y="6282"/>
                  <a:pt x="16767" y="6282"/>
                </a:cubicBezTo>
                <a:cubicBezTo>
                  <a:pt x="16767" y="6282"/>
                  <a:pt x="16771" y="6288"/>
                  <a:pt x="16774" y="6288"/>
                </a:cubicBezTo>
                <a:cubicBezTo>
                  <a:pt x="16776" y="6289"/>
                  <a:pt x="16782" y="6286"/>
                  <a:pt x="16782" y="6286"/>
                </a:cubicBezTo>
                <a:cubicBezTo>
                  <a:pt x="16784" y="6276"/>
                  <a:pt x="16784" y="6276"/>
                  <a:pt x="16784" y="6276"/>
                </a:cubicBezTo>
                <a:lnTo>
                  <a:pt x="16778" y="6268"/>
                </a:lnTo>
                <a:close/>
                <a:moveTo>
                  <a:pt x="16747" y="6260"/>
                </a:moveTo>
                <a:cubicBezTo>
                  <a:pt x="16735" y="6254"/>
                  <a:pt x="16735" y="6254"/>
                  <a:pt x="16735" y="6254"/>
                </a:cubicBezTo>
                <a:cubicBezTo>
                  <a:pt x="16725" y="6257"/>
                  <a:pt x="16725" y="6257"/>
                  <a:pt x="16725" y="6257"/>
                </a:cubicBezTo>
                <a:cubicBezTo>
                  <a:pt x="16718" y="6253"/>
                  <a:pt x="16718" y="6253"/>
                  <a:pt x="16718" y="6253"/>
                </a:cubicBezTo>
                <a:cubicBezTo>
                  <a:pt x="16708" y="6253"/>
                  <a:pt x="16708" y="6253"/>
                  <a:pt x="16708" y="6253"/>
                </a:cubicBezTo>
                <a:cubicBezTo>
                  <a:pt x="16699" y="6257"/>
                  <a:pt x="16699" y="6257"/>
                  <a:pt x="16699" y="6257"/>
                </a:cubicBezTo>
                <a:cubicBezTo>
                  <a:pt x="16693" y="6253"/>
                  <a:pt x="16693" y="6253"/>
                  <a:pt x="16693" y="6253"/>
                </a:cubicBezTo>
                <a:cubicBezTo>
                  <a:pt x="16690" y="6244"/>
                  <a:pt x="16690" y="6244"/>
                  <a:pt x="16690" y="6244"/>
                </a:cubicBezTo>
                <a:cubicBezTo>
                  <a:pt x="16678" y="6241"/>
                  <a:pt x="16678" y="6241"/>
                  <a:pt x="16678" y="6241"/>
                </a:cubicBezTo>
                <a:cubicBezTo>
                  <a:pt x="16660" y="6245"/>
                  <a:pt x="16660" y="6245"/>
                  <a:pt x="16660" y="6245"/>
                </a:cubicBezTo>
                <a:cubicBezTo>
                  <a:pt x="16659" y="6256"/>
                  <a:pt x="16659" y="6256"/>
                  <a:pt x="16659" y="6256"/>
                </a:cubicBezTo>
                <a:cubicBezTo>
                  <a:pt x="16669" y="6263"/>
                  <a:pt x="16669" y="6263"/>
                  <a:pt x="16669" y="6263"/>
                </a:cubicBezTo>
                <a:cubicBezTo>
                  <a:pt x="16680" y="6266"/>
                  <a:pt x="16680" y="6266"/>
                  <a:pt x="16680" y="6266"/>
                </a:cubicBezTo>
                <a:cubicBezTo>
                  <a:pt x="16687" y="6269"/>
                  <a:pt x="16687" y="6269"/>
                  <a:pt x="16687" y="6269"/>
                </a:cubicBezTo>
                <a:cubicBezTo>
                  <a:pt x="16691" y="6275"/>
                  <a:pt x="16691" y="6275"/>
                  <a:pt x="16691" y="6275"/>
                </a:cubicBezTo>
                <a:cubicBezTo>
                  <a:pt x="16687" y="6279"/>
                  <a:pt x="16687" y="6279"/>
                  <a:pt x="16687" y="6279"/>
                </a:cubicBezTo>
                <a:cubicBezTo>
                  <a:pt x="16678" y="6284"/>
                  <a:pt x="16678" y="6284"/>
                  <a:pt x="16678" y="6284"/>
                </a:cubicBezTo>
                <a:cubicBezTo>
                  <a:pt x="16678" y="6284"/>
                  <a:pt x="16665" y="6285"/>
                  <a:pt x="16665" y="6284"/>
                </a:cubicBezTo>
                <a:cubicBezTo>
                  <a:pt x="16664" y="6282"/>
                  <a:pt x="16658" y="6272"/>
                  <a:pt x="16658" y="6270"/>
                </a:cubicBezTo>
                <a:cubicBezTo>
                  <a:pt x="16658" y="6269"/>
                  <a:pt x="16652" y="6265"/>
                  <a:pt x="16652" y="6265"/>
                </a:cubicBezTo>
                <a:cubicBezTo>
                  <a:pt x="16640" y="6265"/>
                  <a:pt x="16640" y="6265"/>
                  <a:pt x="16640" y="6265"/>
                </a:cubicBezTo>
                <a:cubicBezTo>
                  <a:pt x="16638" y="6265"/>
                  <a:pt x="16628" y="6261"/>
                  <a:pt x="16628" y="6261"/>
                </a:cubicBezTo>
                <a:cubicBezTo>
                  <a:pt x="16628" y="6261"/>
                  <a:pt x="16617" y="6266"/>
                  <a:pt x="16615" y="6267"/>
                </a:cubicBezTo>
                <a:cubicBezTo>
                  <a:pt x="16614" y="6267"/>
                  <a:pt x="16603" y="6273"/>
                  <a:pt x="16603" y="6273"/>
                </a:cubicBezTo>
                <a:cubicBezTo>
                  <a:pt x="16603" y="6273"/>
                  <a:pt x="16598" y="6282"/>
                  <a:pt x="16598" y="6285"/>
                </a:cubicBezTo>
                <a:cubicBezTo>
                  <a:pt x="16598" y="6287"/>
                  <a:pt x="16603" y="6307"/>
                  <a:pt x="16603" y="6307"/>
                </a:cubicBezTo>
                <a:cubicBezTo>
                  <a:pt x="16603" y="6307"/>
                  <a:pt x="16613" y="6313"/>
                  <a:pt x="16615" y="6314"/>
                </a:cubicBezTo>
                <a:cubicBezTo>
                  <a:pt x="16618" y="6314"/>
                  <a:pt x="16625" y="6313"/>
                  <a:pt x="16629" y="6313"/>
                </a:cubicBezTo>
                <a:cubicBezTo>
                  <a:pt x="16633" y="6313"/>
                  <a:pt x="16645" y="6310"/>
                  <a:pt x="16645" y="6310"/>
                </a:cubicBezTo>
                <a:cubicBezTo>
                  <a:pt x="16659" y="6302"/>
                  <a:pt x="16659" y="6302"/>
                  <a:pt x="16659" y="6302"/>
                </a:cubicBezTo>
                <a:cubicBezTo>
                  <a:pt x="16675" y="6301"/>
                  <a:pt x="16675" y="6301"/>
                  <a:pt x="16675" y="6301"/>
                </a:cubicBezTo>
                <a:cubicBezTo>
                  <a:pt x="16686" y="6297"/>
                  <a:pt x="16686" y="6297"/>
                  <a:pt x="16686" y="6297"/>
                </a:cubicBezTo>
                <a:cubicBezTo>
                  <a:pt x="16694" y="6292"/>
                  <a:pt x="16694" y="6292"/>
                  <a:pt x="16694" y="6292"/>
                </a:cubicBezTo>
                <a:cubicBezTo>
                  <a:pt x="16699" y="6290"/>
                  <a:pt x="16699" y="6290"/>
                  <a:pt x="16699" y="6290"/>
                </a:cubicBezTo>
                <a:cubicBezTo>
                  <a:pt x="16702" y="6291"/>
                  <a:pt x="16702" y="6291"/>
                  <a:pt x="16702" y="6291"/>
                </a:cubicBezTo>
                <a:cubicBezTo>
                  <a:pt x="16702" y="6291"/>
                  <a:pt x="16708" y="6294"/>
                  <a:pt x="16709" y="6295"/>
                </a:cubicBezTo>
                <a:cubicBezTo>
                  <a:pt x="16710" y="6296"/>
                  <a:pt x="16720" y="6294"/>
                  <a:pt x="16720" y="6294"/>
                </a:cubicBezTo>
                <a:cubicBezTo>
                  <a:pt x="16727" y="6288"/>
                  <a:pt x="16727" y="6288"/>
                  <a:pt x="16727" y="6288"/>
                </a:cubicBezTo>
                <a:cubicBezTo>
                  <a:pt x="16733" y="6290"/>
                  <a:pt x="16733" y="6290"/>
                  <a:pt x="16733" y="6290"/>
                </a:cubicBezTo>
                <a:cubicBezTo>
                  <a:pt x="16744" y="6291"/>
                  <a:pt x="16744" y="6291"/>
                  <a:pt x="16744" y="6291"/>
                </a:cubicBezTo>
                <a:cubicBezTo>
                  <a:pt x="16753" y="6286"/>
                  <a:pt x="16753" y="6286"/>
                  <a:pt x="16753" y="6286"/>
                </a:cubicBezTo>
                <a:cubicBezTo>
                  <a:pt x="16753" y="6274"/>
                  <a:pt x="16753" y="6274"/>
                  <a:pt x="16753" y="6274"/>
                </a:cubicBezTo>
                <a:cubicBezTo>
                  <a:pt x="16748" y="6271"/>
                  <a:pt x="16748" y="6271"/>
                  <a:pt x="16748" y="6271"/>
                </a:cubicBezTo>
                <a:cubicBezTo>
                  <a:pt x="16748" y="6263"/>
                  <a:pt x="16748" y="6263"/>
                  <a:pt x="16748" y="6263"/>
                </a:cubicBezTo>
                <a:lnTo>
                  <a:pt x="16747" y="6260"/>
                </a:lnTo>
                <a:close/>
                <a:moveTo>
                  <a:pt x="16586" y="6253"/>
                </a:moveTo>
                <a:cubicBezTo>
                  <a:pt x="16577" y="6249"/>
                  <a:pt x="16577" y="6249"/>
                  <a:pt x="16577" y="6249"/>
                </a:cubicBezTo>
                <a:cubicBezTo>
                  <a:pt x="16570" y="6253"/>
                  <a:pt x="16570" y="6253"/>
                  <a:pt x="16570" y="6253"/>
                </a:cubicBezTo>
                <a:cubicBezTo>
                  <a:pt x="16564" y="6259"/>
                  <a:pt x="16564" y="6259"/>
                  <a:pt x="16564" y="6259"/>
                </a:cubicBezTo>
                <a:cubicBezTo>
                  <a:pt x="16558" y="6264"/>
                  <a:pt x="16558" y="6264"/>
                  <a:pt x="16558" y="6264"/>
                </a:cubicBezTo>
                <a:cubicBezTo>
                  <a:pt x="16557" y="6272"/>
                  <a:pt x="16557" y="6272"/>
                  <a:pt x="16557" y="6272"/>
                </a:cubicBezTo>
                <a:cubicBezTo>
                  <a:pt x="16554" y="6286"/>
                  <a:pt x="16554" y="6286"/>
                  <a:pt x="16554" y="6286"/>
                </a:cubicBezTo>
                <a:cubicBezTo>
                  <a:pt x="16548" y="6288"/>
                  <a:pt x="16548" y="6288"/>
                  <a:pt x="16548" y="6288"/>
                </a:cubicBezTo>
                <a:cubicBezTo>
                  <a:pt x="16548" y="6288"/>
                  <a:pt x="16548" y="6293"/>
                  <a:pt x="16549" y="6294"/>
                </a:cubicBezTo>
                <a:cubicBezTo>
                  <a:pt x="16550" y="6296"/>
                  <a:pt x="16558" y="6299"/>
                  <a:pt x="16558" y="6299"/>
                </a:cubicBezTo>
                <a:cubicBezTo>
                  <a:pt x="16569" y="6301"/>
                  <a:pt x="16569" y="6301"/>
                  <a:pt x="16569" y="6301"/>
                </a:cubicBezTo>
                <a:cubicBezTo>
                  <a:pt x="16580" y="6296"/>
                  <a:pt x="16580" y="6296"/>
                  <a:pt x="16580" y="6296"/>
                </a:cubicBezTo>
                <a:cubicBezTo>
                  <a:pt x="16587" y="6292"/>
                  <a:pt x="16587" y="6292"/>
                  <a:pt x="16587" y="6292"/>
                </a:cubicBezTo>
                <a:cubicBezTo>
                  <a:pt x="16592" y="6278"/>
                  <a:pt x="16592" y="6278"/>
                  <a:pt x="16592" y="6278"/>
                </a:cubicBezTo>
                <a:cubicBezTo>
                  <a:pt x="16597" y="6270"/>
                  <a:pt x="16597" y="6270"/>
                  <a:pt x="16597" y="6270"/>
                </a:cubicBezTo>
                <a:cubicBezTo>
                  <a:pt x="16598" y="6260"/>
                  <a:pt x="16598" y="6260"/>
                  <a:pt x="16598" y="6260"/>
                </a:cubicBezTo>
                <a:cubicBezTo>
                  <a:pt x="16594" y="6253"/>
                  <a:pt x="16594" y="6253"/>
                  <a:pt x="16594" y="6253"/>
                </a:cubicBezTo>
                <a:lnTo>
                  <a:pt x="16586" y="6253"/>
                </a:lnTo>
                <a:close/>
                <a:moveTo>
                  <a:pt x="16527" y="6257"/>
                </a:moveTo>
                <a:cubicBezTo>
                  <a:pt x="16519" y="6247"/>
                  <a:pt x="16519" y="6247"/>
                  <a:pt x="16519" y="6247"/>
                </a:cubicBezTo>
                <a:cubicBezTo>
                  <a:pt x="16509" y="6240"/>
                  <a:pt x="16509" y="6240"/>
                  <a:pt x="16509" y="6240"/>
                </a:cubicBezTo>
                <a:cubicBezTo>
                  <a:pt x="16503" y="6240"/>
                  <a:pt x="16503" y="6240"/>
                  <a:pt x="16503" y="6240"/>
                </a:cubicBezTo>
                <a:cubicBezTo>
                  <a:pt x="16503" y="6240"/>
                  <a:pt x="16496" y="6243"/>
                  <a:pt x="16494" y="6245"/>
                </a:cubicBezTo>
                <a:cubicBezTo>
                  <a:pt x="16493" y="6246"/>
                  <a:pt x="16479" y="6248"/>
                  <a:pt x="16476" y="6246"/>
                </a:cubicBezTo>
                <a:cubicBezTo>
                  <a:pt x="16473" y="6245"/>
                  <a:pt x="16464" y="6241"/>
                  <a:pt x="16464" y="6241"/>
                </a:cubicBezTo>
                <a:cubicBezTo>
                  <a:pt x="16459" y="6240"/>
                  <a:pt x="16459" y="6240"/>
                  <a:pt x="16459" y="6240"/>
                </a:cubicBezTo>
                <a:cubicBezTo>
                  <a:pt x="16455" y="6230"/>
                  <a:pt x="16455" y="6230"/>
                  <a:pt x="16455" y="6230"/>
                </a:cubicBezTo>
                <a:cubicBezTo>
                  <a:pt x="16459" y="6217"/>
                  <a:pt x="16459" y="6217"/>
                  <a:pt x="16459" y="6217"/>
                </a:cubicBezTo>
                <a:cubicBezTo>
                  <a:pt x="16447" y="6208"/>
                  <a:pt x="16447" y="6208"/>
                  <a:pt x="16447" y="6208"/>
                </a:cubicBezTo>
                <a:cubicBezTo>
                  <a:pt x="16431" y="6208"/>
                  <a:pt x="16431" y="6208"/>
                  <a:pt x="16431" y="6208"/>
                </a:cubicBezTo>
                <a:cubicBezTo>
                  <a:pt x="16416" y="6210"/>
                  <a:pt x="16416" y="6210"/>
                  <a:pt x="16416" y="6210"/>
                </a:cubicBezTo>
                <a:cubicBezTo>
                  <a:pt x="16416" y="6210"/>
                  <a:pt x="16399" y="6212"/>
                  <a:pt x="16398" y="6212"/>
                </a:cubicBezTo>
                <a:cubicBezTo>
                  <a:pt x="16397" y="6212"/>
                  <a:pt x="16384" y="6214"/>
                  <a:pt x="16384" y="6214"/>
                </a:cubicBezTo>
                <a:cubicBezTo>
                  <a:pt x="16364" y="6207"/>
                  <a:pt x="16364" y="6207"/>
                  <a:pt x="16364" y="6207"/>
                </a:cubicBezTo>
                <a:cubicBezTo>
                  <a:pt x="16354" y="6200"/>
                  <a:pt x="16354" y="6200"/>
                  <a:pt x="16354" y="6200"/>
                </a:cubicBezTo>
                <a:cubicBezTo>
                  <a:pt x="16356" y="6190"/>
                  <a:pt x="16356" y="6190"/>
                  <a:pt x="16356" y="6190"/>
                </a:cubicBezTo>
                <a:cubicBezTo>
                  <a:pt x="16369" y="6182"/>
                  <a:pt x="16369" y="6182"/>
                  <a:pt x="16369" y="6182"/>
                </a:cubicBezTo>
                <a:cubicBezTo>
                  <a:pt x="16380" y="6178"/>
                  <a:pt x="16380" y="6178"/>
                  <a:pt x="16380" y="6178"/>
                </a:cubicBezTo>
                <a:cubicBezTo>
                  <a:pt x="16397" y="6178"/>
                  <a:pt x="16397" y="6178"/>
                  <a:pt x="16397" y="6178"/>
                </a:cubicBezTo>
                <a:cubicBezTo>
                  <a:pt x="16409" y="6176"/>
                  <a:pt x="16409" y="6176"/>
                  <a:pt x="16409" y="6176"/>
                </a:cubicBezTo>
                <a:cubicBezTo>
                  <a:pt x="16417" y="6172"/>
                  <a:pt x="16417" y="6172"/>
                  <a:pt x="16417" y="6172"/>
                </a:cubicBezTo>
                <a:cubicBezTo>
                  <a:pt x="16427" y="6172"/>
                  <a:pt x="16427" y="6172"/>
                  <a:pt x="16427" y="6172"/>
                </a:cubicBezTo>
                <a:cubicBezTo>
                  <a:pt x="16433" y="6165"/>
                  <a:pt x="16433" y="6165"/>
                  <a:pt x="16433" y="6165"/>
                </a:cubicBezTo>
                <a:cubicBezTo>
                  <a:pt x="16433" y="6156"/>
                  <a:pt x="16433" y="6156"/>
                  <a:pt x="16433" y="6156"/>
                </a:cubicBezTo>
                <a:cubicBezTo>
                  <a:pt x="16433" y="6156"/>
                  <a:pt x="16426" y="6151"/>
                  <a:pt x="16425" y="6151"/>
                </a:cubicBezTo>
                <a:cubicBezTo>
                  <a:pt x="16423" y="6151"/>
                  <a:pt x="16405" y="6151"/>
                  <a:pt x="16405" y="6151"/>
                </a:cubicBezTo>
                <a:cubicBezTo>
                  <a:pt x="16405" y="6151"/>
                  <a:pt x="16389" y="6150"/>
                  <a:pt x="16387" y="6150"/>
                </a:cubicBezTo>
                <a:cubicBezTo>
                  <a:pt x="16384" y="6150"/>
                  <a:pt x="16371" y="6151"/>
                  <a:pt x="16371" y="6151"/>
                </a:cubicBezTo>
                <a:cubicBezTo>
                  <a:pt x="16361" y="6155"/>
                  <a:pt x="16361" y="6155"/>
                  <a:pt x="16361" y="6155"/>
                </a:cubicBezTo>
                <a:cubicBezTo>
                  <a:pt x="16349" y="6160"/>
                  <a:pt x="16349" y="6160"/>
                  <a:pt x="16349" y="6160"/>
                </a:cubicBezTo>
                <a:cubicBezTo>
                  <a:pt x="16341" y="6159"/>
                  <a:pt x="16341" y="6159"/>
                  <a:pt x="16341" y="6159"/>
                </a:cubicBezTo>
                <a:cubicBezTo>
                  <a:pt x="16337" y="6152"/>
                  <a:pt x="16337" y="6152"/>
                  <a:pt x="16337" y="6152"/>
                </a:cubicBezTo>
                <a:cubicBezTo>
                  <a:pt x="16328" y="6151"/>
                  <a:pt x="16328" y="6151"/>
                  <a:pt x="16328" y="6151"/>
                </a:cubicBezTo>
                <a:cubicBezTo>
                  <a:pt x="16328" y="6151"/>
                  <a:pt x="16317" y="6151"/>
                  <a:pt x="16315" y="6151"/>
                </a:cubicBezTo>
                <a:cubicBezTo>
                  <a:pt x="16314" y="6151"/>
                  <a:pt x="16306" y="6149"/>
                  <a:pt x="16306" y="6149"/>
                </a:cubicBezTo>
                <a:cubicBezTo>
                  <a:pt x="16296" y="6144"/>
                  <a:pt x="16296" y="6144"/>
                  <a:pt x="16296" y="6144"/>
                </a:cubicBezTo>
                <a:cubicBezTo>
                  <a:pt x="16285" y="6141"/>
                  <a:pt x="16285" y="6141"/>
                  <a:pt x="16285" y="6141"/>
                </a:cubicBezTo>
                <a:cubicBezTo>
                  <a:pt x="16271" y="6135"/>
                  <a:pt x="16271" y="6135"/>
                  <a:pt x="16271" y="6135"/>
                </a:cubicBezTo>
                <a:cubicBezTo>
                  <a:pt x="16262" y="6137"/>
                  <a:pt x="16262" y="6137"/>
                  <a:pt x="16262" y="6137"/>
                </a:cubicBezTo>
                <a:cubicBezTo>
                  <a:pt x="16249" y="6136"/>
                  <a:pt x="16249" y="6136"/>
                  <a:pt x="16249" y="6136"/>
                </a:cubicBezTo>
                <a:cubicBezTo>
                  <a:pt x="16242" y="6123"/>
                  <a:pt x="16242" y="6123"/>
                  <a:pt x="16242" y="6123"/>
                </a:cubicBezTo>
                <a:cubicBezTo>
                  <a:pt x="16235" y="6118"/>
                  <a:pt x="16235" y="6118"/>
                  <a:pt x="16235" y="6118"/>
                </a:cubicBezTo>
                <a:cubicBezTo>
                  <a:pt x="16222" y="6118"/>
                  <a:pt x="16222" y="6118"/>
                  <a:pt x="16222" y="6118"/>
                </a:cubicBezTo>
                <a:cubicBezTo>
                  <a:pt x="16215" y="6125"/>
                  <a:pt x="16215" y="6125"/>
                  <a:pt x="16215" y="6125"/>
                </a:cubicBezTo>
                <a:cubicBezTo>
                  <a:pt x="16210" y="6143"/>
                  <a:pt x="16210" y="6143"/>
                  <a:pt x="16210" y="6143"/>
                </a:cubicBezTo>
                <a:cubicBezTo>
                  <a:pt x="16204" y="6151"/>
                  <a:pt x="16204" y="6151"/>
                  <a:pt x="16204" y="6151"/>
                </a:cubicBezTo>
                <a:cubicBezTo>
                  <a:pt x="16191" y="6152"/>
                  <a:pt x="16191" y="6152"/>
                  <a:pt x="16191" y="6152"/>
                </a:cubicBezTo>
                <a:cubicBezTo>
                  <a:pt x="16174" y="6153"/>
                  <a:pt x="16174" y="6153"/>
                  <a:pt x="16174" y="6153"/>
                </a:cubicBezTo>
                <a:cubicBezTo>
                  <a:pt x="16160" y="6153"/>
                  <a:pt x="16160" y="6153"/>
                  <a:pt x="16160" y="6153"/>
                </a:cubicBezTo>
                <a:cubicBezTo>
                  <a:pt x="16145" y="6149"/>
                  <a:pt x="16145" y="6149"/>
                  <a:pt x="16145" y="6149"/>
                </a:cubicBezTo>
                <a:cubicBezTo>
                  <a:pt x="16125" y="6151"/>
                  <a:pt x="16125" y="6151"/>
                  <a:pt x="16125" y="6151"/>
                </a:cubicBezTo>
                <a:cubicBezTo>
                  <a:pt x="16125" y="6151"/>
                  <a:pt x="16106" y="6148"/>
                  <a:pt x="16104" y="6148"/>
                </a:cubicBezTo>
                <a:cubicBezTo>
                  <a:pt x="16103" y="6148"/>
                  <a:pt x="16087" y="6142"/>
                  <a:pt x="16087" y="6141"/>
                </a:cubicBezTo>
                <a:cubicBezTo>
                  <a:pt x="16087" y="6139"/>
                  <a:pt x="16083" y="6124"/>
                  <a:pt x="16083" y="6124"/>
                </a:cubicBezTo>
                <a:cubicBezTo>
                  <a:pt x="16074" y="6113"/>
                  <a:pt x="16074" y="6113"/>
                  <a:pt x="16074" y="6113"/>
                </a:cubicBezTo>
                <a:cubicBezTo>
                  <a:pt x="16067" y="6110"/>
                  <a:pt x="16067" y="6110"/>
                  <a:pt x="16067" y="6110"/>
                </a:cubicBezTo>
                <a:cubicBezTo>
                  <a:pt x="16056" y="6111"/>
                  <a:pt x="16056" y="6111"/>
                  <a:pt x="16056" y="6111"/>
                </a:cubicBezTo>
                <a:cubicBezTo>
                  <a:pt x="16051" y="6110"/>
                  <a:pt x="16051" y="6110"/>
                  <a:pt x="16051" y="6110"/>
                </a:cubicBezTo>
                <a:cubicBezTo>
                  <a:pt x="16038" y="6104"/>
                  <a:pt x="16038" y="6104"/>
                  <a:pt x="16038" y="6104"/>
                </a:cubicBezTo>
                <a:cubicBezTo>
                  <a:pt x="16026" y="6103"/>
                  <a:pt x="16026" y="6103"/>
                  <a:pt x="16026" y="6103"/>
                </a:cubicBezTo>
                <a:cubicBezTo>
                  <a:pt x="16017" y="6098"/>
                  <a:pt x="16017" y="6098"/>
                  <a:pt x="16017" y="6098"/>
                </a:cubicBezTo>
                <a:cubicBezTo>
                  <a:pt x="16010" y="6092"/>
                  <a:pt x="16010" y="6092"/>
                  <a:pt x="16010" y="6092"/>
                </a:cubicBezTo>
                <a:cubicBezTo>
                  <a:pt x="16003" y="6085"/>
                  <a:pt x="16003" y="6085"/>
                  <a:pt x="16003" y="6085"/>
                </a:cubicBezTo>
                <a:cubicBezTo>
                  <a:pt x="15995" y="6083"/>
                  <a:pt x="15995" y="6083"/>
                  <a:pt x="15995" y="6083"/>
                </a:cubicBezTo>
                <a:cubicBezTo>
                  <a:pt x="15987" y="6087"/>
                  <a:pt x="15987" y="6087"/>
                  <a:pt x="15987" y="6087"/>
                </a:cubicBezTo>
                <a:cubicBezTo>
                  <a:pt x="15978" y="6091"/>
                  <a:pt x="15978" y="6091"/>
                  <a:pt x="15978" y="6091"/>
                </a:cubicBezTo>
                <a:cubicBezTo>
                  <a:pt x="15961" y="6090"/>
                  <a:pt x="15961" y="6090"/>
                  <a:pt x="15961" y="6090"/>
                </a:cubicBezTo>
                <a:cubicBezTo>
                  <a:pt x="15943" y="6084"/>
                  <a:pt x="15943" y="6084"/>
                  <a:pt x="15943" y="6084"/>
                </a:cubicBezTo>
                <a:cubicBezTo>
                  <a:pt x="15928" y="6080"/>
                  <a:pt x="15928" y="6080"/>
                  <a:pt x="15928" y="6080"/>
                </a:cubicBezTo>
                <a:cubicBezTo>
                  <a:pt x="15914" y="6086"/>
                  <a:pt x="15914" y="6086"/>
                  <a:pt x="15914" y="6086"/>
                </a:cubicBezTo>
                <a:cubicBezTo>
                  <a:pt x="15914" y="6086"/>
                  <a:pt x="15906" y="6100"/>
                  <a:pt x="15907" y="6103"/>
                </a:cubicBezTo>
                <a:cubicBezTo>
                  <a:pt x="15909" y="6107"/>
                  <a:pt x="15910" y="6117"/>
                  <a:pt x="15910" y="6117"/>
                </a:cubicBezTo>
                <a:cubicBezTo>
                  <a:pt x="15903" y="6124"/>
                  <a:pt x="15903" y="6124"/>
                  <a:pt x="15903" y="6124"/>
                </a:cubicBezTo>
                <a:cubicBezTo>
                  <a:pt x="15898" y="6127"/>
                  <a:pt x="15898" y="6127"/>
                  <a:pt x="15898" y="6127"/>
                </a:cubicBezTo>
                <a:cubicBezTo>
                  <a:pt x="15898" y="6127"/>
                  <a:pt x="15896" y="6139"/>
                  <a:pt x="15897" y="6141"/>
                </a:cubicBezTo>
                <a:cubicBezTo>
                  <a:pt x="15899" y="6144"/>
                  <a:pt x="15910" y="6150"/>
                  <a:pt x="15910" y="6150"/>
                </a:cubicBezTo>
                <a:cubicBezTo>
                  <a:pt x="15931" y="6153"/>
                  <a:pt x="15931" y="6153"/>
                  <a:pt x="15931" y="6153"/>
                </a:cubicBezTo>
                <a:cubicBezTo>
                  <a:pt x="15940" y="6158"/>
                  <a:pt x="15940" y="6158"/>
                  <a:pt x="15940" y="6158"/>
                </a:cubicBezTo>
                <a:cubicBezTo>
                  <a:pt x="15940" y="6158"/>
                  <a:pt x="15948" y="6159"/>
                  <a:pt x="15950" y="6159"/>
                </a:cubicBezTo>
                <a:cubicBezTo>
                  <a:pt x="15951" y="6160"/>
                  <a:pt x="15954" y="6162"/>
                  <a:pt x="15954" y="6162"/>
                </a:cubicBezTo>
                <a:cubicBezTo>
                  <a:pt x="15952" y="6167"/>
                  <a:pt x="15952" y="6167"/>
                  <a:pt x="15952" y="6167"/>
                </a:cubicBezTo>
                <a:cubicBezTo>
                  <a:pt x="15947" y="6169"/>
                  <a:pt x="15947" y="6169"/>
                  <a:pt x="15947" y="6169"/>
                </a:cubicBezTo>
                <a:cubicBezTo>
                  <a:pt x="15947" y="6169"/>
                  <a:pt x="15944" y="6183"/>
                  <a:pt x="15945" y="6184"/>
                </a:cubicBezTo>
                <a:cubicBezTo>
                  <a:pt x="15946" y="6185"/>
                  <a:pt x="15953" y="6191"/>
                  <a:pt x="15953" y="6191"/>
                </a:cubicBezTo>
                <a:cubicBezTo>
                  <a:pt x="15968" y="6192"/>
                  <a:pt x="15968" y="6192"/>
                  <a:pt x="15968" y="6192"/>
                </a:cubicBezTo>
                <a:cubicBezTo>
                  <a:pt x="15980" y="6192"/>
                  <a:pt x="15980" y="6192"/>
                  <a:pt x="15980" y="6192"/>
                </a:cubicBezTo>
                <a:cubicBezTo>
                  <a:pt x="16002" y="6197"/>
                  <a:pt x="16002" y="6197"/>
                  <a:pt x="16002" y="6197"/>
                </a:cubicBezTo>
                <a:cubicBezTo>
                  <a:pt x="16018" y="6202"/>
                  <a:pt x="16018" y="6202"/>
                  <a:pt x="16018" y="6202"/>
                </a:cubicBezTo>
                <a:cubicBezTo>
                  <a:pt x="16018" y="6202"/>
                  <a:pt x="16031" y="6211"/>
                  <a:pt x="16033" y="6212"/>
                </a:cubicBezTo>
                <a:cubicBezTo>
                  <a:pt x="16035" y="6212"/>
                  <a:pt x="16043" y="6214"/>
                  <a:pt x="16046" y="6216"/>
                </a:cubicBezTo>
                <a:cubicBezTo>
                  <a:pt x="16049" y="6218"/>
                  <a:pt x="16063" y="6218"/>
                  <a:pt x="16064" y="6218"/>
                </a:cubicBezTo>
                <a:cubicBezTo>
                  <a:pt x="16065" y="6219"/>
                  <a:pt x="16075" y="6216"/>
                  <a:pt x="16075" y="6216"/>
                </a:cubicBezTo>
                <a:cubicBezTo>
                  <a:pt x="16086" y="6212"/>
                  <a:pt x="16086" y="6212"/>
                  <a:pt x="16086" y="6212"/>
                </a:cubicBezTo>
                <a:cubicBezTo>
                  <a:pt x="16098" y="6212"/>
                  <a:pt x="16098" y="6212"/>
                  <a:pt x="16098" y="6212"/>
                </a:cubicBezTo>
                <a:cubicBezTo>
                  <a:pt x="16107" y="6215"/>
                  <a:pt x="16107" y="6215"/>
                  <a:pt x="16107" y="6215"/>
                </a:cubicBezTo>
                <a:cubicBezTo>
                  <a:pt x="16126" y="6214"/>
                  <a:pt x="16126" y="6214"/>
                  <a:pt x="16126" y="6214"/>
                </a:cubicBezTo>
                <a:cubicBezTo>
                  <a:pt x="16139" y="6215"/>
                  <a:pt x="16139" y="6215"/>
                  <a:pt x="16139" y="6215"/>
                </a:cubicBezTo>
                <a:cubicBezTo>
                  <a:pt x="16155" y="6219"/>
                  <a:pt x="16155" y="6219"/>
                  <a:pt x="16155" y="6219"/>
                </a:cubicBezTo>
                <a:cubicBezTo>
                  <a:pt x="16178" y="6226"/>
                  <a:pt x="16178" y="6226"/>
                  <a:pt x="16178" y="6226"/>
                </a:cubicBezTo>
                <a:cubicBezTo>
                  <a:pt x="16202" y="6241"/>
                  <a:pt x="16202" y="6241"/>
                  <a:pt x="16202" y="6241"/>
                </a:cubicBezTo>
                <a:cubicBezTo>
                  <a:pt x="16236" y="6248"/>
                  <a:pt x="16236" y="6248"/>
                  <a:pt x="16236" y="6248"/>
                </a:cubicBezTo>
                <a:cubicBezTo>
                  <a:pt x="16252" y="6251"/>
                  <a:pt x="16252" y="6251"/>
                  <a:pt x="16252" y="6251"/>
                </a:cubicBezTo>
                <a:cubicBezTo>
                  <a:pt x="16273" y="6254"/>
                  <a:pt x="16273" y="6254"/>
                  <a:pt x="16273" y="6254"/>
                </a:cubicBezTo>
                <a:cubicBezTo>
                  <a:pt x="16303" y="6255"/>
                  <a:pt x="16303" y="6255"/>
                  <a:pt x="16303" y="6255"/>
                </a:cubicBezTo>
                <a:cubicBezTo>
                  <a:pt x="16326" y="6257"/>
                  <a:pt x="16326" y="6257"/>
                  <a:pt x="16326" y="6257"/>
                </a:cubicBezTo>
                <a:cubicBezTo>
                  <a:pt x="16326" y="6257"/>
                  <a:pt x="16334" y="6262"/>
                  <a:pt x="16337" y="6263"/>
                </a:cubicBezTo>
                <a:cubicBezTo>
                  <a:pt x="16340" y="6264"/>
                  <a:pt x="16350" y="6263"/>
                  <a:pt x="16350" y="6263"/>
                </a:cubicBezTo>
                <a:cubicBezTo>
                  <a:pt x="16368" y="6257"/>
                  <a:pt x="16368" y="6257"/>
                  <a:pt x="16368" y="6257"/>
                </a:cubicBezTo>
                <a:cubicBezTo>
                  <a:pt x="16368" y="6257"/>
                  <a:pt x="16381" y="6257"/>
                  <a:pt x="16382" y="6258"/>
                </a:cubicBezTo>
                <a:cubicBezTo>
                  <a:pt x="16384" y="6259"/>
                  <a:pt x="16398" y="6266"/>
                  <a:pt x="16398" y="6266"/>
                </a:cubicBezTo>
                <a:cubicBezTo>
                  <a:pt x="16398" y="6266"/>
                  <a:pt x="16415" y="6272"/>
                  <a:pt x="16416" y="6273"/>
                </a:cubicBezTo>
                <a:cubicBezTo>
                  <a:pt x="16418" y="6274"/>
                  <a:pt x="16426" y="6275"/>
                  <a:pt x="16428" y="6276"/>
                </a:cubicBezTo>
                <a:cubicBezTo>
                  <a:pt x="16429" y="6277"/>
                  <a:pt x="16440" y="6276"/>
                  <a:pt x="16441" y="6277"/>
                </a:cubicBezTo>
                <a:cubicBezTo>
                  <a:pt x="16442" y="6278"/>
                  <a:pt x="16450" y="6281"/>
                  <a:pt x="16450" y="6282"/>
                </a:cubicBezTo>
                <a:cubicBezTo>
                  <a:pt x="16450" y="6284"/>
                  <a:pt x="16454" y="6288"/>
                  <a:pt x="16455" y="6289"/>
                </a:cubicBezTo>
                <a:cubicBezTo>
                  <a:pt x="16457" y="6290"/>
                  <a:pt x="16462" y="6289"/>
                  <a:pt x="16462" y="6289"/>
                </a:cubicBezTo>
                <a:cubicBezTo>
                  <a:pt x="16463" y="6281"/>
                  <a:pt x="16463" y="6281"/>
                  <a:pt x="16463" y="6281"/>
                </a:cubicBezTo>
                <a:cubicBezTo>
                  <a:pt x="16459" y="6277"/>
                  <a:pt x="16459" y="6277"/>
                  <a:pt x="16459" y="6277"/>
                </a:cubicBezTo>
                <a:cubicBezTo>
                  <a:pt x="16453" y="6274"/>
                  <a:pt x="16453" y="6274"/>
                  <a:pt x="16453" y="6274"/>
                </a:cubicBezTo>
                <a:cubicBezTo>
                  <a:pt x="16452" y="6264"/>
                  <a:pt x="16452" y="6264"/>
                  <a:pt x="16452" y="6264"/>
                </a:cubicBezTo>
                <a:cubicBezTo>
                  <a:pt x="16454" y="6253"/>
                  <a:pt x="16454" y="6253"/>
                  <a:pt x="16454" y="6253"/>
                </a:cubicBezTo>
                <a:cubicBezTo>
                  <a:pt x="16458" y="6253"/>
                  <a:pt x="16458" y="6253"/>
                  <a:pt x="16458" y="6253"/>
                </a:cubicBezTo>
                <a:cubicBezTo>
                  <a:pt x="16465" y="6257"/>
                  <a:pt x="16465" y="6257"/>
                  <a:pt x="16465" y="6257"/>
                </a:cubicBezTo>
                <a:cubicBezTo>
                  <a:pt x="16465" y="6257"/>
                  <a:pt x="16471" y="6261"/>
                  <a:pt x="16473" y="6263"/>
                </a:cubicBezTo>
                <a:cubicBezTo>
                  <a:pt x="16476" y="6264"/>
                  <a:pt x="16486" y="6268"/>
                  <a:pt x="16486" y="6268"/>
                </a:cubicBezTo>
                <a:cubicBezTo>
                  <a:pt x="16486" y="6268"/>
                  <a:pt x="16491" y="6278"/>
                  <a:pt x="16492" y="6280"/>
                </a:cubicBezTo>
                <a:cubicBezTo>
                  <a:pt x="16493" y="6281"/>
                  <a:pt x="16503" y="6285"/>
                  <a:pt x="16503" y="6285"/>
                </a:cubicBezTo>
                <a:cubicBezTo>
                  <a:pt x="16519" y="6284"/>
                  <a:pt x="16519" y="6284"/>
                  <a:pt x="16519" y="6284"/>
                </a:cubicBezTo>
                <a:cubicBezTo>
                  <a:pt x="16529" y="6273"/>
                  <a:pt x="16529" y="6273"/>
                  <a:pt x="16529" y="6273"/>
                </a:cubicBezTo>
                <a:cubicBezTo>
                  <a:pt x="16533" y="6264"/>
                  <a:pt x="16533" y="6264"/>
                  <a:pt x="16533" y="6264"/>
                </a:cubicBezTo>
                <a:lnTo>
                  <a:pt x="16527" y="6257"/>
                </a:lnTo>
                <a:close/>
                <a:moveTo>
                  <a:pt x="12081" y="7473"/>
                </a:moveTo>
                <a:cubicBezTo>
                  <a:pt x="12106" y="7459"/>
                  <a:pt x="12106" y="7459"/>
                  <a:pt x="12106" y="7459"/>
                </a:cubicBezTo>
                <a:cubicBezTo>
                  <a:pt x="12115" y="7433"/>
                  <a:pt x="12115" y="7433"/>
                  <a:pt x="12115" y="7433"/>
                </a:cubicBezTo>
                <a:cubicBezTo>
                  <a:pt x="12129" y="7402"/>
                  <a:pt x="12129" y="7402"/>
                  <a:pt x="12129" y="7402"/>
                </a:cubicBezTo>
                <a:cubicBezTo>
                  <a:pt x="12143" y="7376"/>
                  <a:pt x="12143" y="7376"/>
                  <a:pt x="12143" y="7376"/>
                </a:cubicBezTo>
                <a:cubicBezTo>
                  <a:pt x="12156" y="7338"/>
                  <a:pt x="12156" y="7338"/>
                  <a:pt x="12156" y="7338"/>
                </a:cubicBezTo>
                <a:cubicBezTo>
                  <a:pt x="12167" y="7296"/>
                  <a:pt x="12167" y="7296"/>
                  <a:pt x="12167" y="7296"/>
                </a:cubicBezTo>
                <a:cubicBezTo>
                  <a:pt x="12181" y="7252"/>
                  <a:pt x="12181" y="7252"/>
                  <a:pt x="12181" y="7252"/>
                </a:cubicBezTo>
                <a:cubicBezTo>
                  <a:pt x="12194" y="7224"/>
                  <a:pt x="12194" y="7224"/>
                  <a:pt x="12194" y="7224"/>
                </a:cubicBezTo>
                <a:cubicBezTo>
                  <a:pt x="12212" y="7173"/>
                  <a:pt x="12212" y="7173"/>
                  <a:pt x="12212" y="7173"/>
                </a:cubicBezTo>
                <a:cubicBezTo>
                  <a:pt x="12227" y="7115"/>
                  <a:pt x="12227" y="7115"/>
                  <a:pt x="12227" y="7115"/>
                </a:cubicBezTo>
                <a:cubicBezTo>
                  <a:pt x="12227" y="7115"/>
                  <a:pt x="12237" y="7082"/>
                  <a:pt x="12239" y="7079"/>
                </a:cubicBezTo>
                <a:cubicBezTo>
                  <a:pt x="12240" y="7075"/>
                  <a:pt x="12260" y="7040"/>
                  <a:pt x="12260" y="7040"/>
                </a:cubicBezTo>
                <a:cubicBezTo>
                  <a:pt x="12271" y="6993"/>
                  <a:pt x="12271" y="6993"/>
                  <a:pt x="12271" y="6993"/>
                </a:cubicBezTo>
                <a:cubicBezTo>
                  <a:pt x="12287" y="6960"/>
                  <a:pt x="12287" y="6960"/>
                  <a:pt x="12287" y="6960"/>
                </a:cubicBezTo>
                <a:cubicBezTo>
                  <a:pt x="12289" y="6937"/>
                  <a:pt x="12289" y="6937"/>
                  <a:pt x="12289" y="6937"/>
                </a:cubicBezTo>
                <a:cubicBezTo>
                  <a:pt x="12290" y="6918"/>
                  <a:pt x="12290" y="6918"/>
                  <a:pt x="12290" y="6918"/>
                </a:cubicBezTo>
                <a:cubicBezTo>
                  <a:pt x="12290" y="6901"/>
                  <a:pt x="12290" y="6901"/>
                  <a:pt x="12290" y="6901"/>
                </a:cubicBezTo>
                <a:cubicBezTo>
                  <a:pt x="12298" y="6880"/>
                  <a:pt x="12298" y="6880"/>
                  <a:pt x="12298" y="6880"/>
                </a:cubicBezTo>
                <a:cubicBezTo>
                  <a:pt x="12307" y="6869"/>
                  <a:pt x="12307" y="6869"/>
                  <a:pt x="12307" y="6869"/>
                </a:cubicBezTo>
                <a:cubicBezTo>
                  <a:pt x="12312" y="6853"/>
                  <a:pt x="12312" y="6853"/>
                  <a:pt x="12312" y="6853"/>
                </a:cubicBezTo>
                <a:cubicBezTo>
                  <a:pt x="12318" y="6841"/>
                  <a:pt x="12318" y="6841"/>
                  <a:pt x="12318" y="6841"/>
                </a:cubicBezTo>
                <a:cubicBezTo>
                  <a:pt x="12315" y="6817"/>
                  <a:pt x="12315" y="6817"/>
                  <a:pt x="12315" y="6817"/>
                </a:cubicBezTo>
                <a:cubicBezTo>
                  <a:pt x="12307" y="6805"/>
                  <a:pt x="12307" y="6805"/>
                  <a:pt x="12307" y="6805"/>
                </a:cubicBezTo>
                <a:cubicBezTo>
                  <a:pt x="12308" y="6789"/>
                  <a:pt x="12308" y="6789"/>
                  <a:pt x="12308" y="6789"/>
                </a:cubicBezTo>
                <a:cubicBezTo>
                  <a:pt x="12308" y="6769"/>
                  <a:pt x="12308" y="6769"/>
                  <a:pt x="12308" y="6769"/>
                </a:cubicBezTo>
                <a:cubicBezTo>
                  <a:pt x="12308" y="6765"/>
                  <a:pt x="12317" y="6757"/>
                  <a:pt x="12317" y="6757"/>
                </a:cubicBezTo>
                <a:cubicBezTo>
                  <a:pt x="12322" y="6767"/>
                  <a:pt x="12322" y="6767"/>
                  <a:pt x="12322" y="6767"/>
                </a:cubicBezTo>
                <a:cubicBezTo>
                  <a:pt x="12327" y="6788"/>
                  <a:pt x="12327" y="6788"/>
                  <a:pt x="12327" y="6788"/>
                </a:cubicBezTo>
                <a:cubicBezTo>
                  <a:pt x="12336" y="6798"/>
                  <a:pt x="12336" y="6798"/>
                  <a:pt x="12336" y="6798"/>
                </a:cubicBezTo>
                <a:cubicBezTo>
                  <a:pt x="12343" y="6796"/>
                  <a:pt x="12343" y="6796"/>
                  <a:pt x="12343" y="6796"/>
                </a:cubicBezTo>
                <a:cubicBezTo>
                  <a:pt x="12351" y="6786"/>
                  <a:pt x="12351" y="6786"/>
                  <a:pt x="12351" y="6786"/>
                </a:cubicBezTo>
                <a:cubicBezTo>
                  <a:pt x="12361" y="6767"/>
                  <a:pt x="12361" y="6767"/>
                  <a:pt x="12361" y="6767"/>
                </a:cubicBezTo>
                <a:cubicBezTo>
                  <a:pt x="12359" y="6741"/>
                  <a:pt x="12359" y="6741"/>
                  <a:pt x="12359" y="6741"/>
                </a:cubicBezTo>
                <a:cubicBezTo>
                  <a:pt x="12359" y="6741"/>
                  <a:pt x="12352" y="6727"/>
                  <a:pt x="12351" y="6724"/>
                </a:cubicBezTo>
                <a:cubicBezTo>
                  <a:pt x="12351" y="6720"/>
                  <a:pt x="12350" y="6696"/>
                  <a:pt x="12350" y="6696"/>
                </a:cubicBezTo>
                <a:cubicBezTo>
                  <a:pt x="12349" y="6665"/>
                  <a:pt x="12349" y="6665"/>
                  <a:pt x="12349" y="6665"/>
                </a:cubicBezTo>
                <a:cubicBezTo>
                  <a:pt x="12338" y="6629"/>
                  <a:pt x="12338" y="6629"/>
                  <a:pt x="12338" y="6629"/>
                </a:cubicBezTo>
                <a:cubicBezTo>
                  <a:pt x="12334" y="6599"/>
                  <a:pt x="12334" y="6599"/>
                  <a:pt x="12334" y="6599"/>
                </a:cubicBezTo>
                <a:cubicBezTo>
                  <a:pt x="12324" y="6577"/>
                  <a:pt x="12324" y="6577"/>
                  <a:pt x="12324" y="6577"/>
                </a:cubicBezTo>
                <a:cubicBezTo>
                  <a:pt x="12317" y="6563"/>
                  <a:pt x="12317" y="6563"/>
                  <a:pt x="12317" y="6563"/>
                </a:cubicBezTo>
                <a:cubicBezTo>
                  <a:pt x="12311" y="6551"/>
                  <a:pt x="12311" y="6551"/>
                  <a:pt x="12311" y="6551"/>
                </a:cubicBezTo>
                <a:cubicBezTo>
                  <a:pt x="12304" y="6536"/>
                  <a:pt x="12304" y="6536"/>
                  <a:pt x="12304" y="6536"/>
                </a:cubicBezTo>
                <a:cubicBezTo>
                  <a:pt x="12300" y="6527"/>
                  <a:pt x="12300" y="6527"/>
                  <a:pt x="12300" y="6527"/>
                </a:cubicBezTo>
                <a:cubicBezTo>
                  <a:pt x="12296" y="6514"/>
                  <a:pt x="12296" y="6514"/>
                  <a:pt x="12296" y="6514"/>
                </a:cubicBezTo>
                <a:cubicBezTo>
                  <a:pt x="12288" y="6512"/>
                  <a:pt x="12288" y="6512"/>
                  <a:pt x="12288" y="6512"/>
                </a:cubicBezTo>
                <a:cubicBezTo>
                  <a:pt x="12285" y="6521"/>
                  <a:pt x="12285" y="6521"/>
                  <a:pt x="12285" y="6521"/>
                </a:cubicBezTo>
                <a:cubicBezTo>
                  <a:pt x="12281" y="6534"/>
                  <a:pt x="12281" y="6534"/>
                  <a:pt x="12281" y="6534"/>
                </a:cubicBezTo>
                <a:cubicBezTo>
                  <a:pt x="12270" y="6542"/>
                  <a:pt x="12270" y="6542"/>
                  <a:pt x="12270" y="6542"/>
                </a:cubicBezTo>
                <a:cubicBezTo>
                  <a:pt x="12263" y="6543"/>
                  <a:pt x="12263" y="6543"/>
                  <a:pt x="12263" y="6543"/>
                </a:cubicBezTo>
                <a:cubicBezTo>
                  <a:pt x="12262" y="6550"/>
                  <a:pt x="12262" y="6550"/>
                  <a:pt x="12262" y="6550"/>
                </a:cubicBezTo>
                <a:cubicBezTo>
                  <a:pt x="12262" y="6550"/>
                  <a:pt x="12267" y="6564"/>
                  <a:pt x="12267" y="6566"/>
                </a:cubicBezTo>
                <a:cubicBezTo>
                  <a:pt x="12268" y="6568"/>
                  <a:pt x="12270" y="6584"/>
                  <a:pt x="12270" y="6584"/>
                </a:cubicBezTo>
                <a:cubicBezTo>
                  <a:pt x="12264" y="6594"/>
                  <a:pt x="12264" y="6594"/>
                  <a:pt x="12264" y="6594"/>
                </a:cubicBezTo>
                <a:cubicBezTo>
                  <a:pt x="12257" y="6615"/>
                  <a:pt x="12257" y="6615"/>
                  <a:pt x="12257" y="6615"/>
                </a:cubicBezTo>
                <a:cubicBezTo>
                  <a:pt x="12247" y="6622"/>
                  <a:pt x="12247" y="6622"/>
                  <a:pt x="12247" y="6622"/>
                </a:cubicBezTo>
                <a:cubicBezTo>
                  <a:pt x="12240" y="6619"/>
                  <a:pt x="12240" y="6619"/>
                  <a:pt x="12240" y="6619"/>
                </a:cubicBezTo>
                <a:cubicBezTo>
                  <a:pt x="12227" y="6627"/>
                  <a:pt x="12227" y="6627"/>
                  <a:pt x="12227" y="6627"/>
                </a:cubicBezTo>
                <a:cubicBezTo>
                  <a:pt x="12229" y="6641"/>
                  <a:pt x="12229" y="6641"/>
                  <a:pt x="12229" y="6641"/>
                </a:cubicBezTo>
                <a:cubicBezTo>
                  <a:pt x="12227" y="6645"/>
                  <a:pt x="12227" y="6645"/>
                  <a:pt x="12227" y="6645"/>
                </a:cubicBezTo>
                <a:cubicBezTo>
                  <a:pt x="12222" y="6645"/>
                  <a:pt x="12222" y="6645"/>
                  <a:pt x="12222" y="6645"/>
                </a:cubicBezTo>
                <a:cubicBezTo>
                  <a:pt x="12218" y="6633"/>
                  <a:pt x="12218" y="6633"/>
                  <a:pt x="12218" y="6633"/>
                </a:cubicBezTo>
                <a:cubicBezTo>
                  <a:pt x="12213" y="6628"/>
                  <a:pt x="12213" y="6628"/>
                  <a:pt x="12213" y="6628"/>
                </a:cubicBezTo>
                <a:cubicBezTo>
                  <a:pt x="12204" y="6627"/>
                  <a:pt x="12204" y="6627"/>
                  <a:pt x="12204" y="6627"/>
                </a:cubicBezTo>
                <a:cubicBezTo>
                  <a:pt x="12197" y="6638"/>
                  <a:pt x="12197" y="6638"/>
                  <a:pt x="12197" y="6638"/>
                </a:cubicBezTo>
                <a:cubicBezTo>
                  <a:pt x="12199" y="6648"/>
                  <a:pt x="12199" y="6648"/>
                  <a:pt x="12199" y="6648"/>
                </a:cubicBezTo>
                <a:cubicBezTo>
                  <a:pt x="12199" y="6648"/>
                  <a:pt x="12206" y="6657"/>
                  <a:pt x="12206" y="6659"/>
                </a:cubicBezTo>
                <a:cubicBezTo>
                  <a:pt x="12207" y="6661"/>
                  <a:pt x="12207" y="6676"/>
                  <a:pt x="12207" y="6676"/>
                </a:cubicBezTo>
                <a:cubicBezTo>
                  <a:pt x="12200" y="6679"/>
                  <a:pt x="12200" y="6679"/>
                  <a:pt x="12200" y="6679"/>
                </a:cubicBezTo>
                <a:cubicBezTo>
                  <a:pt x="12193" y="6679"/>
                  <a:pt x="12193" y="6679"/>
                  <a:pt x="12193" y="6679"/>
                </a:cubicBezTo>
                <a:cubicBezTo>
                  <a:pt x="12193" y="6679"/>
                  <a:pt x="12189" y="6687"/>
                  <a:pt x="12188" y="6688"/>
                </a:cubicBezTo>
                <a:cubicBezTo>
                  <a:pt x="12188" y="6690"/>
                  <a:pt x="12191" y="6699"/>
                  <a:pt x="12191" y="6699"/>
                </a:cubicBezTo>
                <a:cubicBezTo>
                  <a:pt x="12193" y="6704"/>
                  <a:pt x="12193" y="6704"/>
                  <a:pt x="12193" y="6704"/>
                </a:cubicBezTo>
                <a:cubicBezTo>
                  <a:pt x="12191" y="6712"/>
                  <a:pt x="12191" y="6712"/>
                  <a:pt x="12191" y="6712"/>
                </a:cubicBezTo>
                <a:cubicBezTo>
                  <a:pt x="12179" y="6728"/>
                  <a:pt x="12179" y="6728"/>
                  <a:pt x="12179" y="6728"/>
                </a:cubicBezTo>
                <a:cubicBezTo>
                  <a:pt x="12170" y="6735"/>
                  <a:pt x="12170" y="6735"/>
                  <a:pt x="12170" y="6735"/>
                </a:cubicBezTo>
                <a:cubicBezTo>
                  <a:pt x="12170" y="6735"/>
                  <a:pt x="12166" y="6735"/>
                  <a:pt x="12166" y="6733"/>
                </a:cubicBezTo>
                <a:cubicBezTo>
                  <a:pt x="12166" y="6731"/>
                  <a:pt x="12171" y="6724"/>
                  <a:pt x="12171" y="6724"/>
                </a:cubicBezTo>
                <a:cubicBezTo>
                  <a:pt x="12173" y="6716"/>
                  <a:pt x="12173" y="6716"/>
                  <a:pt x="12173" y="6716"/>
                </a:cubicBezTo>
                <a:cubicBezTo>
                  <a:pt x="12171" y="6709"/>
                  <a:pt x="12171" y="6709"/>
                  <a:pt x="12171" y="6709"/>
                </a:cubicBezTo>
                <a:cubicBezTo>
                  <a:pt x="12163" y="6715"/>
                  <a:pt x="12163" y="6715"/>
                  <a:pt x="12163" y="6715"/>
                </a:cubicBezTo>
                <a:cubicBezTo>
                  <a:pt x="12155" y="6730"/>
                  <a:pt x="12155" y="6730"/>
                  <a:pt x="12155" y="6730"/>
                </a:cubicBezTo>
                <a:cubicBezTo>
                  <a:pt x="12149" y="6737"/>
                  <a:pt x="12149" y="6737"/>
                  <a:pt x="12149" y="6737"/>
                </a:cubicBezTo>
                <a:cubicBezTo>
                  <a:pt x="12149" y="6737"/>
                  <a:pt x="12146" y="6741"/>
                  <a:pt x="12147" y="6743"/>
                </a:cubicBezTo>
                <a:cubicBezTo>
                  <a:pt x="12148" y="6745"/>
                  <a:pt x="12151" y="6753"/>
                  <a:pt x="12152" y="6755"/>
                </a:cubicBezTo>
                <a:cubicBezTo>
                  <a:pt x="12152" y="6757"/>
                  <a:pt x="12153" y="6764"/>
                  <a:pt x="12153" y="6764"/>
                </a:cubicBezTo>
                <a:cubicBezTo>
                  <a:pt x="12143" y="6769"/>
                  <a:pt x="12143" y="6769"/>
                  <a:pt x="12143" y="6769"/>
                </a:cubicBezTo>
                <a:cubicBezTo>
                  <a:pt x="12137" y="6770"/>
                  <a:pt x="12137" y="6770"/>
                  <a:pt x="12137" y="6770"/>
                </a:cubicBezTo>
                <a:cubicBezTo>
                  <a:pt x="12135" y="6766"/>
                  <a:pt x="12135" y="6766"/>
                  <a:pt x="12135" y="6766"/>
                </a:cubicBezTo>
                <a:cubicBezTo>
                  <a:pt x="12141" y="6761"/>
                  <a:pt x="12141" y="6761"/>
                  <a:pt x="12141" y="6761"/>
                </a:cubicBezTo>
                <a:cubicBezTo>
                  <a:pt x="12142" y="6754"/>
                  <a:pt x="12142" y="6754"/>
                  <a:pt x="12142" y="6754"/>
                </a:cubicBezTo>
                <a:cubicBezTo>
                  <a:pt x="12139" y="6748"/>
                  <a:pt x="12139" y="6748"/>
                  <a:pt x="12139" y="6748"/>
                </a:cubicBezTo>
                <a:cubicBezTo>
                  <a:pt x="12124" y="6752"/>
                  <a:pt x="12124" y="6752"/>
                  <a:pt x="12124" y="6752"/>
                </a:cubicBezTo>
                <a:cubicBezTo>
                  <a:pt x="12111" y="6763"/>
                  <a:pt x="12111" y="6763"/>
                  <a:pt x="12111" y="6763"/>
                </a:cubicBezTo>
                <a:cubicBezTo>
                  <a:pt x="12102" y="6773"/>
                  <a:pt x="12102" y="6773"/>
                  <a:pt x="12102" y="6773"/>
                </a:cubicBezTo>
                <a:cubicBezTo>
                  <a:pt x="12100" y="6783"/>
                  <a:pt x="12100" y="6783"/>
                  <a:pt x="12100" y="6783"/>
                </a:cubicBezTo>
                <a:cubicBezTo>
                  <a:pt x="12103" y="6793"/>
                  <a:pt x="12103" y="6793"/>
                  <a:pt x="12103" y="6793"/>
                </a:cubicBezTo>
                <a:cubicBezTo>
                  <a:pt x="12100" y="6802"/>
                  <a:pt x="12100" y="6802"/>
                  <a:pt x="12100" y="6802"/>
                </a:cubicBezTo>
                <a:cubicBezTo>
                  <a:pt x="12092" y="6802"/>
                  <a:pt x="12092" y="6802"/>
                  <a:pt x="12092" y="6802"/>
                </a:cubicBezTo>
                <a:cubicBezTo>
                  <a:pt x="12092" y="6795"/>
                  <a:pt x="12092" y="6795"/>
                  <a:pt x="12092" y="6795"/>
                </a:cubicBezTo>
                <a:cubicBezTo>
                  <a:pt x="12092" y="6792"/>
                  <a:pt x="12090" y="6786"/>
                  <a:pt x="12090" y="6786"/>
                </a:cubicBezTo>
                <a:cubicBezTo>
                  <a:pt x="12080" y="6785"/>
                  <a:pt x="12080" y="6785"/>
                  <a:pt x="12080" y="6785"/>
                </a:cubicBezTo>
                <a:cubicBezTo>
                  <a:pt x="12074" y="6792"/>
                  <a:pt x="12074" y="6792"/>
                  <a:pt x="12074" y="6792"/>
                </a:cubicBezTo>
                <a:cubicBezTo>
                  <a:pt x="12062" y="6790"/>
                  <a:pt x="12062" y="6790"/>
                  <a:pt x="12062" y="6790"/>
                </a:cubicBezTo>
                <a:cubicBezTo>
                  <a:pt x="12053" y="6790"/>
                  <a:pt x="12053" y="6790"/>
                  <a:pt x="12053" y="6790"/>
                </a:cubicBezTo>
                <a:cubicBezTo>
                  <a:pt x="12052" y="6798"/>
                  <a:pt x="12052" y="6798"/>
                  <a:pt x="12052" y="6798"/>
                </a:cubicBezTo>
                <a:cubicBezTo>
                  <a:pt x="12049" y="6806"/>
                  <a:pt x="12049" y="6806"/>
                  <a:pt x="12049" y="6806"/>
                </a:cubicBezTo>
                <a:cubicBezTo>
                  <a:pt x="12042" y="6805"/>
                  <a:pt x="12042" y="6805"/>
                  <a:pt x="12042" y="6805"/>
                </a:cubicBezTo>
                <a:cubicBezTo>
                  <a:pt x="12042" y="6805"/>
                  <a:pt x="12041" y="6805"/>
                  <a:pt x="12037" y="6807"/>
                </a:cubicBezTo>
                <a:cubicBezTo>
                  <a:pt x="12033" y="6809"/>
                  <a:pt x="12033" y="6809"/>
                  <a:pt x="12033" y="6809"/>
                </a:cubicBezTo>
                <a:cubicBezTo>
                  <a:pt x="12027" y="6808"/>
                  <a:pt x="12027" y="6808"/>
                  <a:pt x="12027" y="6808"/>
                </a:cubicBezTo>
                <a:cubicBezTo>
                  <a:pt x="12027" y="6803"/>
                  <a:pt x="12027" y="6803"/>
                  <a:pt x="12027" y="6803"/>
                </a:cubicBezTo>
                <a:cubicBezTo>
                  <a:pt x="12024" y="6803"/>
                  <a:pt x="12024" y="6803"/>
                  <a:pt x="12024" y="6803"/>
                </a:cubicBezTo>
                <a:cubicBezTo>
                  <a:pt x="12016" y="6808"/>
                  <a:pt x="12016" y="6808"/>
                  <a:pt x="12016" y="6808"/>
                </a:cubicBezTo>
                <a:cubicBezTo>
                  <a:pt x="12008" y="6814"/>
                  <a:pt x="12008" y="6814"/>
                  <a:pt x="12008" y="6814"/>
                </a:cubicBezTo>
                <a:cubicBezTo>
                  <a:pt x="12008" y="6814"/>
                  <a:pt x="12002" y="6821"/>
                  <a:pt x="12000" y="6821"/>
                </a:cubicBezTo>
                <a:cubicBezTo>
                  <a:pt x="11998" y="6821"/>
                  <a:pt x="11985" y="6820"/>
                  <a:pt x="11985" y="6820"/>
                </a:cubicBezTo>
                <a:cubicBezTo>
                  <a:pt x="11980" y="6820"/>
                  <a:pt x="11980" y="6820"/>
                  <a:pt x="11980" y="6820"/>
                </a:cubicBezTo>
                <a:cubicBezTo>
                  <a:pt x="11974" y="6830"/>
                  <a:pt x="11974" y="6830"/>
                  <a:pt x="11974" y="6830"/>
                </a:cubicBezTo>
                <a:cubicBezTo>
                  <a:pt x="11974" y="6838"/>
                  <a:pt x="11974" y="6838"/>
                  <a:pt x="11974" y="6838"/>
                </a:cubicBezTo>
                <a:cubicBezTo>
                  <a:pt x="11973" y="6848"/>
                  <a:pt x="11973" y="6848"/>
                  <a:pt x="11973" y="6848"/>
                </a:cubicBezTo>
                <a:cubicBezTo>
                  <a:pt x="11970" y="6861"/>
                  <a:pt x="11970" y="6861"/>
                  <a:pt x="11970" y="6861"/>
                </a:cubicBezTo>
                <a:cubicBezTo>
                  <a:pt x="11958" y="6878"/>
                  <a:pt x="11958" y="6878"/>
                  <a:pt x="11958" y="6878"/>
                </a:cubicBezTo>
                <a:cubicBezTo>
                  <a:pt x="11941" y="6901"/>
                  <a:pt x="11941" y="6901"/>
                  <a:pt x="11941" y="6901"/>
                </a:cubicBezTo>
                <a:cubicBezTo>
                  <a:pt x="11941" y="6920"/>
                  <a:pt x="11941" y="6920"/>
                  <a:pt x="11941" y="6920"/>
                </a:cubicBezTo>
                <a:cubicBezTo>
                  <a:pt x="11943" y="6931"/>
                  <a:pt x="11943" y="6931"/>
                  <a:pt x="11943" y="6931"/>
                </a:cubicBezTo>
                <a:cubicBezTo>
                  <a:pt x="11945" y="6947"/>
                  <a:pt x="11945" y="6947"/>
                  <a:pt x="11945" y="6947"/>
                </a:cubicBezTo>
                <a:cubicBezTo>
                  <a:pt x="11943" y="6971"/>
                  <a:pt x="11943" y="6971"/>
                  <a:pt x="11943" y="6971"/>
                </a:cubicBezTo>
                <a:cubicBezTo>
                  <a:pt x="11943" y="6988"/>
                  <a:pt x="11943" y="6988"/>
                  <a:pt x="11943" y="6988"/>
                </a:cubicBezTo>
                <a:cubicBezTo>
                  <a:pt x="11952" y="7001"/>
                  <a:pt x="11952" y="7001"/>
                  <a:pt x="11952" y="7001"/>
                </a:cubicBezTo>
                <a:cubicBezTo>
                  <a:pt x="11955" y="7020"/>
                  <a:pt x="11955" y="7020"/>
                  <a:pt x="11955" y="7020"/>
                </a:cubicBezTo>
                <a:cubicBezTo>
                  <a:pt x="11956" y="7035"/>
                  <a:pt x="11956" y="7035"/>
                  <a:pt x="11956" y="7035"/>
                </a:cubicBezTo>
                <a:cubicBezTo>
                  <a:pt x="11962" y="7045"/>
                  <a:pt x="11962" y="7045"/>
                  <a:pt x="11962" y="7045"/>
                </a:cubicBezTo>
                <a:cubicBezTo>
                  <a:pt x="11963" y="7056"/>
                  <a:pt x="11963" y="7056"/>
                  <a:pt x="11963" y="7056"/>
                </a:cubicBezTo>
                <a:cubicBezTo>
                  <a:pt x="11963" y="7068"/>
                  <a:pt x="11963" y="7068"/>
                  <a:pt x="11963" y="7068"/>
                </a:cubicBezTo>
                <a:cubicBezTo>
                  <a:pt x="11962" y="7079"/>
                  <a:pt x="11962" y="7079"/>
                  <a:pt x="11962" y="7079"/>
                </a:cubicBezTo>
                <a:cubicBezTo>
                  <a:pt x="11964" y="7088"/>
                  <a:pt x="11964" y="7088"/>
                  <a:pt x="11964" y="7088"/>
                </a:cubicBezTo>
                <a:cubicBezTo>
                  <a:pt x="11962" y="7094"/>
                  <a:pt x="11962" y="7094"/>
                  <a:pt x="11962" y="7094"/>
                </a:cubicBezTo>
                <a:cubicBezTo>
                  <a:pt x="11948" y="7117"/>
                  <a:pt x="11948" y="7117"/>
                  <a:pt x="11948" y="7117"/>
                </a:cubicBezTo>
                <a:cubicBezTo>
                  <a:pt x="11936" y="7153"/>
                  <a:pt x="11936" y="7153"/>
                  <a:pt x="11936" y="7153"/>
                </a:cubicBezTo>
                <a:cubicBezTo>
                  <a:pt x="11927" y="7159"/>
                  <a:pt x="11927" y="7159"/>
                  <a:pt x="11927" y="7159"/>
                </a:cubicBezTo>
                <a:cubicBezTo>
                  <a:pt x="11917" y="7179"/>
                  <a:pt x="11917" y="7179"/>
                  <a:pt x="11917" y="7179"/>
                </a:cubicBezTo>
                <a:cubicBezTo>
                  <a:pt x="11906" y="7188"/>
                  <a:pt x="11906" y="7188"/>
                  <a:pt x="11906" y="7188"/>
                </a:cubicBezTo>
                <a:cubicBezTo>
                  <a:pt x="11901" y="7194"/>
                  <a:pt x="11901" y="7194"/>
                  <a:pt x="11901" y="7194"/>
                </a:cubicBezTo>
                <a:cubicBezTo>
                  <a:pt x="11898" y="7203"/>
                  <a:pt x="11898" y="7203"/>
                  <a:pt x="11898" y="7203"/>
                </a:cubicBezTo>
                <a:cubicBezTo>
                  <a:pt x="11898" y="7214"/>
                  <a:pt x="11898" y="7214"/>
                  <a:pt x="11898" y="7214"/>
                </a:cubicBezTo>
                <a:cubicBezTo>
                  <a:pt x="11888" y="7226"/>
                  <a:pt x="11888" y="7226"/>
                  <a:pt x="11888" y="7226"/>
                </a:cubicBezTo>
                <a:cubicBezTo>
                  <a:pt x="11879" y="7247"/>
                  <a:pt x="11879" y="7247"/>
                  <a:pt x="11879" y="7247"/>
                </a:cubicBezTo>
                <a:cubicBezTo>
                  <a:pt x="11879" y="7247"/>
                  <a:pt x="11876" y="7284"/>
                  <a:pt x="11876" y="7286"/>
                </a:cubicBezTo>
                <a:cubicBezTo>
                  <a:pt x="11876" y="7288"/>
                  <a:pt x="11884" y="7307"/>
                  <a:pt x="11884" y="7307"/>
                </a:cubicBezTo>
                <a:cubicBezTo>
                  <a:pt x="11897" y="7320"/>
                  <a:pt x="11897" y="7320"/>
                  <a:pt x="11897" y="7320"/>
                </a:cubicBezTo>
                <a:cubicBezTo>
                  <a:pt x="11902" y="7337"/>
                  <a:pt x="11902" y="7337"/>
                  <a:pt x="11902" y="7337"/>
                </a:cubicBezTo>
                <a:cubicBezTo>
                  <a:pt x="11905" y="7349"/>
                  <a:pt x="11905" y="7349"/>
                  <a:pt x="11905" y="7349"/>
                </a:cubicBezTo>
                <a:cubicBezTo>
                  <a:pt x="11902" y="7361"/>
                  <a:pt x="11902" y="7361"/>
                  <a:pt x="11902" y="7361"/>
                </a:cubicBezTo>
                <a:cubicBezTo>
                  <a:pt x="11900" y="7391"/>
                  <a:pt x="11900" y="7391"/>
                  <a:pt x="11900" y="7391"/>
                </a:cubicBezTo>
                <a:cubicBezTo>
                  <a:pt x="11900" y="7413"/>
                  <a:pt x="11900" y="7413"/>
                  <a:pt x="11900" y="7413"/>
                </a:cubicBezTo>
                <a:cubicBezTo>
                  <a:pt x="11909" y="7424"/>
                  <a:pt x="11909" y="7424"/>
                  <a:pt x="11909" y="7424"/>
                </a:cubicBezTo>
                <a:cubicBezTo>
                  <a:pt x="11913" y="7435"/>
                  <a:pt x="11913" y="7435"/>
                  <a:pt x="11913" y="7435"/>
                </a:cubicBezTo>
                <a:cubicBezTo>
                  <a:pt x="11917" y="7459"/>
                  <a:pt x="11917" y="7459"/>
                  <a:pt x="11917" y="7459"/>
                </a:cubicBezTo>
                <a:cubicBezTo>
                  <a:pt x="11932" y="7470"/>
                  <a:pt x="11932" y="7470"/>
                  <a:pt x="11932" y="7470"/>
                </a:cubicBezTo>
                <a:cubicBezTo>
                  <a:pt x="11944" y="7477"/>
                  <a:pt x="11944" y="7477"/>
                  <a:pt x="11944" y="7477"/>
                </a:cubicBezTo>
                <a:cubicBezTo>
                  <a:pt x="11962" y="7479"/>
                  <a:pt x="11962" y="7479"/>
                  <a:pt x="11962" y="7479"/>
                </a:cubicBezTo>
                <a:cubicBezTo>
                  <a:pt x="11973" y="7487"/>
                  <a:pt x="11973" y="7487"/>
                  <a:pt x="11973" y="7487"/>
                </a:cubicBezTo>
                <a:cubicBezTo>
                  <a:pt x="11986" y="7498"/>
                  <a:pt x="11986" y="7498"/>
                  <a:pt x="11986" y="7498"/>
                </a:cubicBezTo>
                <a:cubicBezTo>
                  <a:pt x="12002" y="7501"/>
                  <a:pt x="12002" y="7501"/>
                  <a:pt x="12002" y="7501"/>
                </a:cubicBezTo>
                <a:cubicBezTo>
                  <a:pt x="12016" y="7498"/>
                  <a:pt x="12016" y="7498"/>
                  <a:pt x="12016" y="7498"/>
                </a:cubicBezTo>
                <a:cubicBezTo>
                  <a:pt x="12032" y="7483"/>
                  <a:pt x="12032" y="7483"/>
                  <a:pt x="12032" y="7483"/>
                </a:cubicBezTo>
                <a:cubicBezTo>
                  <a:pt x="12053" y="7474"/>
                  <a:pt x="12053" y="7474"/>
                  <a:pt x="12053" y="7474"/>
                </a:cubicBezTo>
                <a:cubicBezTo>
                  <a:pt x="12067" y="7470"/>
                  <a:pt x="12067" y="7470"/>
                  <a:pt x="12067" y="7470"/>
                </a:cubicBezTo>
                <a:lnTo>
                  <a:pt x="12081" y="7473"/>
                </a:lnTo>
                <a:close/>
                <a:moveTo>
                  <a:pt x="3352" y="5671"/>
                </a:moveTo>
                <a:cubicBezTo>
                  <a:pt x="3347" y="5658"/>
                  <a:pt x="3347" y="5658"/>
                  <a:pt x="3347" y="5658"/>
                </a:cubicBezTo>
                <a:cubicBezTo>
                  <a:pt x="3334" y="5645"/>
                  <a:pt x="3334" y="5645"/>
                  <a:pt x="3334" y="5645"/>
                </a:cubicBezTo>
                <a:cubicBezTo>
                  <a:pt x="3331" y="5635"/>
                  <a:pt x="3331" y="5635"/>
                  <a:pt x="3331" y="5635"/>
                </a:cubicBezTo>
                <a:cubicBezTo>
                  <a:pt x="3328" y="5625"/>
                  <a:pt x="3328" y="5625"/>
                  <a:pt x="3328" y="5625"/>
                </a:cubicBezTo>
                <a:cubicBezTo>
                  <a:pt x="3318" y="5616"/>
                  <a:pt x="3318" y="5616"/>
                  <a:pt x="3318" y="5616"/>
                </a:cubicBezTo>
                <a:cubicBezTo>
                  <a:pt x="3307" y="5620"/>
                  <a:pt x="3307" y="5620"/>
                  <a:pt x="3307" y="5620"/>
                </a:cubicBezTo>
                <a:cubicBezTo>
                  <a:pt x="3306" y="5629"/>
                  <a:pt x="3306" y="5629"/>
                  <a:pt x="3306" y="5629"/>
                </a:cubicBezTo>
                <a:cubicBezTo>
                  <a:pt x="3312" y="5631"/>
                  <a:pt x="3312" y="5631"/>
                  <a:pt x="3312" y="5631"/>
                </a:cubicBezTo>
                <a:cubicBezTo>
                  <a:pt x="3320" y="5639"/>
                  <a:pt x="3320" y="5639"/>
                  <a:pt x="3320" y="5639"/>
                </a:cubicBezTo>
                <a:cubicBezTo>
                  <a:pt x="3319" y="5647"/>
                  <a:pt x="3319" y="5647"/>
                  <a:pt x="3319" y="5647"/>
                </a:cubicBezTo>
                <a:cubicBezTo>
                  <a:pt x="3307" y="5649"/>
                  <a:pt x="3307" y="5649"/>
                  <a:pt x="3307" y="5649"/>
                </a:cubicBezTo>
                <a:cubicBezTo>
                  <a:pt x="3300" y="5659"/>
                  <a:pt x="3300" y="5659"/>
                  <a:pt x="3300" y="5659"/>
                </a:cubicBezTo>
                <a:cubicBezTo>
                  <a:pt x="3300" y="5659"/>
                  <a:pt x="3301" y="5662"/>
                  <a:pt x="3303" y="5665"/>
                </a:cubicBezTo>
                <a:cubicBezTo>
                  <a:pt x="3304" y="5667"/>
                  <a:pt x="3313" y="5667"/>
                  <a:pt x="3313" y="5667"/>
                </a:cubicBezTo>
                <a:cubicBezTo>
                  <a:pt x="3320" y="5663"/>
                  <a:pt x="3320" y="5663"/>
                  <a:pt x="3320" y="5663"/>
                </a:cubicBezTo>
                <a:cubicBezTo>
                  <a:pt x="3326" y="5659"/>
                  <a:pt x="3326" y="5659"/>
                  <a:pt x="3326" y="5659"/>
                </a:cubicBezTo>
                <a:cubicBezTo>
                  <a:pt x="3331" y="5659"/>
                  <a:pt x="3331" y="5659"/>
                  <a:pt x="3331" y="5659"/>
                </a:cubicBezTo>
                <a:cubicBezTo>
                  <a:pt x="3334" y="5666"/>
                  <a:pt x="3334" y="5666"/>
                  <a:pt x="3334" y="5666"/>
                </a:cubicBezTo>
                <a:cubicBezTo>
                  <a:pt x="3339" y="5673"/>
                  <a:pt x="3339" y="5673"/>
                  <a:pt x="3339" y="5673"/>
                </a:cubicBezTo>
                <a:cubicBezTo>
                  <a:pt x="3335" y="5677"/>
                  <a:pt x="3335" y="5677"/>
                  <a:pt x="3335" y="5677"/>
                </a:cubicBezTo>
                <a:cubicBezTo>
                  <a:pt x="3325" y="5679"/>
                  <a:pt x="3325" y="5679"/>
                  <a:pt x="3325" y="5679"/>
                </a:cubicBezTo>
                <a:cubicBezTo>
                  <a:pt x="3318" y="5684"/>
                  <a:pt x="3318" y="5684"/>
                  <a:pt x="3318" y="5684"/>
                </a:cubicBezTo>
                <a:cubicBezTo>
                  <a:pt x="3314" y="5696"/>
                  <a:pt x="3314" y="5696"/>
                  <a:pt x="3314" y="5696"/>
                </a:cubicBezTo>
                <a:cubicBezTo>
                  <a:pt x="3320" y="5707"/>
                  <a:pt x="3320" y="5707"/>
                  <a:pt x="3320" y="5707"/>
                </a:cubicBezTo>
                <a:cubicBezTo>
                  <a:pt x="3320" y="5707"/>
                  <a:pt x="3326" y="5708"/>
                  <a:pt x="3330" y="5708"/>
                </a:cubicBezTo>
                <a:cubicBezTo>
                  <a:pt x="3333" y="5708"/>
                  <a:pt x="3345" y="5706"/>
                  <a:pt x="3345" y="5706"/>
                </a:cubicBezTo>
                <a:cubicBezTo>
                  <a:pt x="3345" y="5706"/>
                  <a:pt x="3356" y="5700"/>
                  <a:pt x="3357" y="5697"/>
                </a:cubicBezTo>
                <a:cubicBezTo>
                  <a:pt x="3358" y="5694"/>
                  <a:pt x="3358" y="5686"/>
                  <a:pt x="3358" y="5686"/>
                </a:cubicBezTo>
                <a:cubicBezTo>
                  <a:pt x="3356" y="5677"/>
                  <a:pt x="3356" y="5677"/>
                  <a:pt x="3356" y="5677"/>
                </a:cubicBezTo>
                <a:lnTo>
                  <a:pt x="3352" y="5671"/>
                </a:lnTo>
                <a:close/>
                <a:moveTo>
                  <a:pt x="3372" y="5644"/>
                </a:moveTo>
                <a:cubicBezTo>
                  <a:pt x="3366" y="5637"/>
                  <a:pt x="3366" y="5637"/>
                  <a:pt x="3366" y="5637"/>
                </a:cubicBezTo>
                <a:cubicBezTo>
                  <a:pt x="3355" y="5639"/>
                  <a:pt x="3355" y="5639"/>
                  <a:pt x="3355" y="5639"/>
                </a:cubicBezTo>
                <a:cubicBezTo>
                  <a:pt x="3352" y="5652"/>
                  <a:pt x="3352" y="5652"/>
                  <a:pt x="3352" y="5652"/>
                </a:cubicBezTo>
                <a:cubicBezTo>
                  <a:pt x="3362" y="5661"/>
                  <a:pt x="3362" y="5661"/>
                  <a:pt x="3362" y="5661"/>
                </a:cubicBezTo>
                <a:cubicBezTo>
                  <a:pt x="3373" y="5659"/>
                  <a:pt x="3373" y="5659"/>
                  <a:pt x="3373" y="5659"/>
                </a:cubicBezTo>
                <a:cubicBezTo>
                  <a:pt x="3375" y="5648"/>
                  <a:pt x="3375" y="5648"/>
                  <a:pt x="3375" y="5648"/>
                </a:cubicBezTo>
                <a:lnTo>
                  <a:pt x="3372" y="5644"/>
                </a:lnTo>
                <a:close/>
                <a:moveTo>
                  <a:pt x="3391" y="5666"/>
                </a:moveTo>
                <a:cubicBezTo>
                  <a:pt x="3380" y="5665"/>
                  <a:pt x="3380" y="5665"/>
                  <a:pt x="3380" y="5665"/>
                </a:cubicBezTo>
                <a:cubicBezTo>
                  <a:pt x="3376" y="5676"/>
                  <a:pt x="3376" y="5676"/>
                  <a:pt x="3376" y="5676"/>
                </a:cubicBezTo>
                <a:cubicBezTo>
                  <a:pt x="3378" y="5684"/>
                  <a:pt x="3378" y="5684"/>
                  <a:pt x="3378" y="5684"/>
                </a:cubicBezTo>
                <a:cubicBezTo>
                  <a:pt x="3390" y="5688"/>
                  <a:pt x="3390" y="5688"/>
                  <a:pt x="3390" y="5688"/>
                </a:cubicBezTo>
                <a:cubicBezTo>
                  <a:pt x="3390" y="5688"/>
                  <a:pt x="3396" y="5687"/>
                  <a:pt x="3397" y="5685"/>
                </a:cubicBezTo>
                <a:cubicBezTo>
                  <a:pt x="3398" y="5682"/>
                  <a:pt x="3401" y="5675"/>
                  <a:pt x="3401" y="5675"/>
                </a:cubicBezTo>
                <a:cubicBezTo>
                  <a:pt x="3399" y="5668"/>
                  <a:pt x="3399" y="5668"/>
                  <a:pt x="3399" y="5668"/>
                </a:cubicBezTo>
                <a:lnTo>
                  <a:pt x="3391" y="5666"/>
                </a:lnTo>
                <a:close/>
                <a:moveTo>
                  <a:pt x="3455" y="5679"/>
                </a:moveTo>
                <a:cubicBezTo>
                  <a:pt x="3449" y="5677"/>
                  <a:pt x="3449" y="5677"/>
                  <a:pt x="3449" y="5677"/>
                </a:cubicBezTo>
                <a:cubicBezTo>
                  <a:pt x="3439" y="5683"/>
                  <a:pt x="3439" y="5683"/>
                  <a:pt x="3439" y="5683"/>
                </a:cubicBezTo>
                <a:cubicBezTo>
                  <a:pt x="3432" y="5693"/>
                  <a:pt x="3432" y="5693"/>
                  <a:pt x="3432" y="5693"/>
                </a:cubicBezTo>
                <a:cubicBezTo>
                  <a:pt x="3431" y="5700"/>
                  <a:pt x="3431" y="5700"/>
                  <a:pt x="3431" y="5700"/>
                </a:cubicBezTo>
                <a:cubicBezTo>
                  <a:pt x="3441" y="5705"/>
                  <a:pt x="3441" y="5705"/>
                  <a:pt x="3441" y="5705"/>
                </a:cubicBezTo>
                <a:cubicBezTo>
                  <a:pt x="3448" y="5700"/>
                  <a:pt x="3448" y="5700"/>
                  <a:pt x="3448" y="5700"/>
                </a:cubicBezTo>
                <a:cubicBezTo>
                  <a:pt x="3458" y="5688"/>
                  <a:pt x="3458" y="5688"/>
                  <a:pt x="3458" y="5688"/>
                </a:cubicBezTo>
                <a:lnTo>
                  <a:pt x="3455" y="5679"/>
                </a:lnTo>
                <a:close/>
                <a:moveTo>
                  <a:pt x="12667" y="7167"/>
                </a:moveTo>
                <a:cubicBezTo>
                  <a:pt x="12656" y="7160"/>
                  <a:pt x="12656" y="7160"/>
                  <a:pt x="12656" y="7160"/>
                </a:cubicBezTo>
                <a:cubicBezTo>
                  <a:pt x="12648" y="7161"/>
                  <a:pt x="12648" y="7161"/>
                  <a:pt x="12648" y="7161"/>
                </a:cubicBezTo>
                <a:cubicBezTo>
                  <a:pt x="12635" y="7168"/>
                  <a:pt x="12635" y="7168"/>
                  <a:pt x="12635" y="7168"/>
                </a:cubicBezTo>
                <a:cubicBezTo>
                  <a:pt x="12636" y="7185"/>
                  <a:pt x="12636" y="7185"/>
                  <a:pt x="12636" y="7185"/>
                </a:cubicBezTo>
                <a:cubicBezTo>
                  <a:pt x="12654" y="7197"/>
                  <a:pt x="12654" y="7197"/>
                  <a:pt x="12654" y="7197"/>
                </a:cubicBezTo>
                <a:cubicBezTo>
                  <a:pt x="12654" y="7197"/>
                  <a:pt x="12673" y="7199"/>
                  <a:pt x="12674" y="7196"/>
                </a:cubicBezTo>
                <a:cubicBezTo>
                  <a:pt x="12675" y="7194"/>
                  <a:pt x="12679" y="7180"/>
                  <a:pt x="12679" y="7180"/>
                </a:cubicBezTo>
                <a:lnTo>
                  <a:pt x="12667" y="7167"/>
                </a:lnTo>
                <a:close/>
                <a:moveTo>
                  <a:pt x="12803" y="7100"/>
                </a:moveTo>
                <a:cubicBezTo>
                  <a:pt x="12794" y="7090"/>
                  <a:pt x="12794" y="7090"/>
                  <a:pt x="12794" y="7090"/>
                </a:cubicBezTo>
                <a:cubicBezTo>
                  <a:pt x="12784" y="7093"/>
                  <a:pt x="12784" y="7093"/>
                  <a:pt x="12784" y="7093"/>
                </a:cubicBezTo>
                <a:cubicBezTo>
                  <a:pt x="12780" y="7104"/>
                  <a:pt x="12780" y="7104"/>
                  <a:pt x="12780" y="7104"/>
                </a:cubicBezTo>
                <a:cubicBezTo>
                  <a:pt x="12776" y="7113"/>
                  <a:pt x="12776" y="7113"/>
                  <a:pt x="12776" y="7113"/>
                </a:cubicBezTo>
                <a:cubicBezTo>
                  <a:pt x="12771" y="7129"/>
                  <a:pt x="12771" y="7129"/>
                  <a:pt x="12771" y="7129"/>
                </a:cubicBezTo>
                <a:cubicBezTo>
                  <a:pt x="12779" y="7139"/>
                  <a:pt x="12779" y="7139"/>
                  <a:pt x="12779" y="7139"/>
                </a:cubicBezTo>
                <a:cubicBezTo>
                  <a:pt x="12790" y="7139"/>
                  <a:pt x="12790" y="7139"/>
                  <a:pt x="12790" y="7139"/>
                </a:cubicBezTo>
                <a:cubicBezTo>
                  <a:pt x="12798" y="7129"/>
                  <a:pt x="12798" y="7129"/>
                  <a:pt x="12798" y="7129"/>
                </a:cubicBezTo>
                <a:cubicBezTo>
                  <a:pt x="12804" y="7114"/>
                  <a:pt x="12804" y="7114"/>
                  <a:pt x="12804" y="7114"/>
                </a:cubicBezTo>
                <a:lnTo>
                  <a:pt x="12803" y="7100"/>
                </a:lnTo>
                <a:close/>
                <a:moveTo>
                  <a:pt x="11671" y="6071"/>
                </a:moveTo>
                <a:cubicBezTo>
                  <a:pt x="11669" y="6062"/>
                  <a:pt x="11669" y="6062"/>
                  <a:pt x="11669" y="6062"/>
                </a:cubicBezTo>
                <a:cubicBezTo>
                  <a:pt x="11663" y="6064"/>
                  <a:pt x="11663" y="6064"/>
                  <a:pt x="11663" y="6064"/>
                </a:cubicBezTo>
                <a:cubicBezTo>
                  <a:pt x="11661" y="6076"/>
                  <a:pt x="11661" y="6076"/>
                  <a:pt x="11661" y="6076"/>
                </a:cubicBezTo>
                <a:cubicBezTo>
                  <a:pt x="11658" y="6099"/>
                  <a:pt x="11658" y="6099"/>
                  <a:pt x="11658" y="6099"/>
                </a:cubicBezTo>
                <a:cubicBezTo>
                  <a:pt x="11662" y="6107"/>
                  <a:pt x="11662" y="6107"/>
                  <a:pt x="11662" y="6107"/>
                </a:cubicBezTo>
                <a:cubicBezTo>
                  <a:pt x="11672" y="6113"/>
                  <a:pt x="11672" y="6113"/>
                  <a:pt x="11672" y="6113"/>
                </a:cubicBezTo>
                <a:cubicBezTo>
                  <a:pt x="11681" y="6114"/>
                  <a:pt x="11681" y="6114"/>
                  <a:pt x="11681" y="6114"/>
                </a:cubicBezTo>
                <a:cubicBezTo>
                  <a:pt x="11681" y="6114"/>
                  <a:pt x="11685" y="6109"/>
                  <a:pt x="11685" y="6107"/>
                </a:cubicBezTo>
                <a:cubicBezTo>
                  <a:pt x="11685" y="6106"/>
                  <a:pt x="11679" y="6094"/>
                  <a:pt x="11679" y="6094"/>
                </a:cubicBezTo>
                <a:cubicBezTo>
                  <a:pt x="11673" y="6081"/>
                  <a:pt x="11673" y="6081"/>
                  <a:pt x="11673" y="6081"/>
                </a:cubicBezTo>
                <a:lnTo>
                  <a:pt x="11671" y="6071"/>
                </a:lnTo>
                <a:close/>
                <a:moveTo>
                  <a:pt x="11706" y="5996"/>
                </a:moveTo>
                <a:cubicBezTo>
                  <a:pt x="11696" y="5996"/>
                  <a:pt x="11696" y="5996"/>
                  <a:pt x="11696" y="5996"/>
                </a:cubicBezTo>
                <a:cubicBezTo>
                  <a:pt x="11690" y="6006"/>
                  <a:pt x="11690" y="6006"/>
                  <a:pt x="11690" y="6006"/>
                </a:cubicBezTo>
                <a:cubicBezTo>
                  <a:pt x="11690" y="6019"/>
                  <a:pt x="11690" y="6019"/>
                  <a:pt x="11690" y="6019"/>
                </a:cubicBezTo>
                <a:cubicBezTo>
                  <a:pt x="11688" y="6034"/>
                  <a:pt x="11688" y="6034"/>
                  <a:pt x="11688" y="6034"/>
                </a:cubicBezTo>
                <a:cubicBezTo>
                  <a:pt x="11687" y="6044"/>
                  <a:pt x="11687" y="6044"/>
                  <a:pt x="11687" y="6044"/>
                </a:cubicBezTo>
                <a:cubicBezTo>
                  <a:pt x="11693" y="6048"/>
                  <a:pt x="11693" y="6048"/>
                  <a:pt x="11693" y="6048"/>
                </a:cubicBezTo>
                <a:cubicBezTo>
                  <a:pt x="11693" y="6048"/>
                  <a:pt x="11702" y="6043"/>
                  <a:pt x="11703" y="6041"/>
                </a:cubicBezTo>
                <a:cubicBezTo>
                  <a:pt x="11704" y="6039"/>
                  <a:pt x="11707" y="6028"/>
                  <a:pt x="11707" y="6028"/>
                </a:cubicBezTo>
                <a:cubicBezTo>
                  <a:pt x="11707" y="6028"/>
                  <a:pt x="11706" y="6019"/>
                  <a:pt x="11706" y="6016"/>
                </a:cubicBezTo>
                <a:cubicBezTo>
                  <a:pt x="11706" y="6014"/>
                  <a:pt x="11705" y="6005"/>
                  <a:pt x="11705" y="6005"/>
                </a:cubicBezTo>
                <a:cubicBezTo>
                  <a:pt x="11708" y="5998"/>
                  <a:pt x="11708" y="5998"/>
                  <a:pt x="11708" y="5998"/>
                </a:cubicBezTo>
                <a:lnTo>
                  <a:pt x="11706" y="5996"/>
                </a:lnTo>
                <a:close/>
                <a:moveTo>
                  <a:pt x="11705" y="6200"/>
                </a:moveTo>
                <a:cubicBezTo>
                  <a:pt x="11702" y="6198"/>
                  <a:pt x="11702" y="6198"/>
                  <a:pt x="11702" y="6198"/>
                </a:cubicBezTo>
                <a:cubicBezTo>
                  <a:pt x="11697" y="6204"/>
                  <a:pt x="11697" y="6204"/>
                  <a:pt x="11697" y="6204"/>
                </a:cubicBezTo>
                <a:cubicBezTo>
                  <a:pt x="11697" y="6204"/>
                  <a:pt x="11691" y="6210"/>
                  <a:pt x="11689" y="6212"/>
                </a:cubicBezTo>
                <a:cubicBezTo>
                  <a:pt x="11688" y="6213"/>
                  <a:pt x="11684" y="6215"/>
                  <a:pt x="11683" y="6217"/>
                </a:cubicBezTo>
                <a:cubicBezTo>
                  <a:pt x="11682" y="6218"/>
                  <a:pt x="11682" y="6225"/>
                  <a:pt x="11682" y="6225"/>
                </a:cubicBezTo>
                <a:cubicBezTo>
                  <a:pt x="11685" y="6227"/>
                  <a:pt x="11685" y="6227"/>
                  <a:pt x="11685" y="6227"/>
                </a:cubicBezTo>
                <a:cubicBezTo>
                  <a:pt x="11693" y="6225"/>
                  <a:pt x="11693" y="6225"/>
                  <a:pt x="11693" y="6225"/>
                </a:cubicBezTo>
                <a:cubicBezTo>
                  <a:pt x="11693" y="6225"/>
                  <a:pt x="11698" y="6221"/>
                  <a:pt x="11699" y="6220"/>
                </a:cubicBezTo>
                <a:cubicBezTo>
                  <a:pt x="11700" y="6219"/>
                  <a:pt x="11702" y="6210"/>
                  <a:pt x="11702" y="6210"/>
                </a:cubicBezTo>
                <a:cubicBezTo>
                  <a:pt x="11705" y="6204"/>
                  <a:pt x="11705" y="6204"/>
                  <a:pt x="11705" y="6204"/>
                </a:cubicBezTo>
                <a:lnTo>
                  <a:pt x="11705" y="6200"/>
                </a:lnTo>
                <a:close/>
                <a:moveTo>
                  <a:pt x="12585" y="4758"/>
                </a:moveTo>
                <a:cubicBezTo>
                  <a:pt x="12598" y="4757"/>
                  <a:pt x="12598" y="4757"/>
                  <a:pt x="12598" y="4757"/>
                </a:cubicBezTo>
                <a:cubicBezTo>
                  <a:pt x="12606" y="4752"/>
                  <a:pt x="12606" y="4752"/>
                  <a:pt x="12606" y="4752"/>
                </a:cubicBezTo>
                <a:cubicBezTo>
                  <a:pt x="12614" y="4747"/>
                  <a:pt x="12614" y="4747"/>
                  <a:pt x="12614" y="4747"/>
                </a:cubicBezTo>
                <a:cubicBezTo>
                  <a:pt x="12615" y="4741"/>
                  <a:pt x="12615" y="4741"/>
                  <a:pt x="12615" y="4741"/>
                </a:cubicBezTo>
                <a:cubicBezTo>
                  <a:pt x="12614" y="4735"/>
                  <a:pt x="12614" y="4735"/>
                  <a:pt x="12614" y="4735"/>
                </a:cubicBezTo>
                <a:cubicBezTo>
                  <a:pt x="12606" y="4732"/>
                  <a:pt x="12606" y="4732"/>
                  <a:pt x="12606" y="4732"/>
                </a:cubicBezTo>
                <a:cubicBezTo>
                  <a:pt x="12597" y="4727"/>
                  <a:pt x="12597" y="4727"/>
                  <a:pt x="12597" y="4727"/>
                </a:cubicBezTo>
                <a:cubicBezTo>
                  <a:pt x="12588" y="4727"/>
                  <a:pt x="12588" y="4727"/>
                  <a:pt x="12588" y="4727"/>
                </a:cubicBezTo>
                <a:cubicBezTo>
                  <a:pt x="12581" y="4729"/>
                  <a:pt x="12581" y="4729"/>
                  <a:pt x="12581" y="4729"/>
                </a:cubicBezTo>
                <a:cubicBezTo>
                  <a:pt x="12577" y="4731"/>
                  <a:pt x="12577" y="4731"/>
                  <a:pt x="12577" y="4731"/>
                </a:cubicBezTo>
                <a:cubicBezTo>
                  <a:pt x="12572" y="4731"/>
                  <a:pt x="12572" y="4731"/>
                  <a:pt x="12572" y="4731"/>
                </a:cubicBezTo>
                <a:cubicBezTo>
                  <a:pt x="12565" y="4728"/>
                  <a:pt x="12565" y="4728"/>
                  <a:pt x="12565" y="4728"/>
                </a:cubicBezTo>
                <a:cubicBezTo>
                  <a:pt x="12557" y="4726"/>
                  <a:pt x="12557" y="4726"/>
                  <a:pt x="12557" y="4726"/>
                </a:cubicBezTo>
                <a:cubicBezTo>
                  <a:pt x="12545" y="4729"/>
                  <a:pt x="12545" y="4729"/>
                  <a:pt x="12545" y="4729"/>
                </a:cubicBezTo>
                <a:cubicBezTo>
                  <a:pt x="12538" y="4737"/>
                  <a:pt x="12538" y="4737"/>
                  <a:pt x="12538" y="4737"/>
                </a:cubicBezTo>
                <a:cubicBezTo>
                  <a:pt x="12540" y="4743"/>
                  <a:pt x="12540" y="4743"/>
                  <a:pt x="12540" y="4743"/>
                </a:cubicBezTo>
                <a:cubicBezTo>
                  <a:pt x="12545" y="4749"/>
                  <a:pt x="12545" y="4749"/>
                  <a:pt x="12545" y="4749"/>
                </a:cubicBezTo>
                <a:cubicBezTo>
                  <a:pt x="12557" y="4754"/>
                  <a:pt x="12557" y="4754"/>
                  <a:pt x="12557" y="4754"/>
                </a:cubicBezTo>
                <a:cubicBezTo>
                  <a:pt x="12557" y="4754"/>
                  <a:pt x="12561" y="4755"/>
                  <a:pt x="12563" y="4756"/>
                </a:cubicBezTo>
                <a:cubicBezTo>
                  <a:pt x="12565" y="4757"/>
                  <a:pt x="12572" y="4759"/>
                  <a:pt x="12572" y="4759"/>
                </a:cubicBezTo>
                <a:lnTo>
                  <a:pt x="12585" y="4758"/>
                </a:lnTo>
                <a:close/>
                <a:moveTo>
                  <a:pt x="13834" y="5634"/>
                </a:moveTo>
                <a:cubicBezTo>
                  <a:pt x="13847" y="5631"/>
                  <a:pt x="13847" y="5631"/>
                  <a:pt x="13847" y="5631"/>
                </a:cubicBezTo>
                <a:cubicBezTo>
                  <a:pt x="13857" y="5627"/>
                  <a:pt x="13857" y="5627"/>
                  <a:pt x="13857" y="5627"/>
                </a:cubicBezTo>
                <a:cubicBezTo>
                  <a:pt x="13857" y="5627"/>
                  <a:pt x="13861" y="5623"/>
                  <a:pt x="13861" y="5620"/>
                </a:cubicBezTo>
                <a:cubicBezTo>
                  <a:pt x="13862" y="5616"/>
                  <a:pt x="13862" y="5610"/>
                  <a:pt x="13861" y="5607"/>
                </a:cubicBezTo>
                <a:cubicBezTo>
                  <a:pt x="13859" y="5603"/>
                  <a:pt x="13851" y="5592"/>
                  <a:pt x="13851" y="5592"/>
                </a:cubicBezTo>
                <a:cubicBezTo>
                  <a:pt x="13848" y="5581"/>
                  <a:pt x="13848" y="5581"/>
                  <a:pt x="13848" y="5581"/>
                </a:cubicBezTo>
                <a:cubicBezTo>
                  <a:pt x="13840" y="5580"/>
                  <a:pt x="13840" y="5580"/>
                  <a:pt x="13840" y="5580"/>
                </a:cubicBezTo>
                <a:cubicBezTo>
                  <a:pt x="13833" y="5584"/>
                  <a:pt x="13833" y="5584"/>
                  <a:pt x="13833" y="5584"/>
                </a:cubicBezTo>
                <a:cubicBezTo>
                  <a:pt x="13833" y="5590"/>
                  <a:pt x="13833" y="5590"/>
                  <a:pt x="13833" y="5590"/>
                </a:cubicBezTo>
                <a:cubicBezTo>
                  <a:pt x="13833" y="5596"/>
                  <a:pt x="13833" y="5596"/>
                  <a:pt x="13833" y="5596"/>
                </a:cubicBezTo>
                <a:cubicBezTo>
                  <a:pt x="13832" y="5603"/>
                  <a:pt x="13832" y="5603"/>
                  <a:pt x="13832" y="5603"/>
                </a:cubicBezTo>
                <a:cubicBezTo>
                  <a:pt x="13832" y="5603"/>
                  <a:pt x="13821" y="5606"/>
                  <a:pt x="13820" y="5608"/>
                </a:cubicBezTo>
                <a:cubicBezTo>
                  <a:pt x="13819" y="5609"/>
                  <a:pt x="13817" y="5620"/>
                  <a:pt x="13818" y="5623"/>
                </a:cubicBezTo>
                <a:cubicBezTo>
                  <a:pt x="13818" y="5626"/>
                  <a:pt x="13820" y="5631"/>
                  <a:pt x="13820" y="5631"/>
                </a:cubicBezTo>
                <a:cubicBezTo>
                  <a:pt x="13827" y="5635"/>
                  <a:pt x="13827" y="5635"/>
                  <a:pt x="13827" y="5635"/>
                </a:cubicBezTo>
                <a:lnTo>
                  <a:pt x="13834" y="5634"/>
                </a:lnTo>
                <a:close/>
                <a:moveTo>
                  <a:pt x="13864" y="5501"/>
                </a:moveTo>
                <a:cubicBezTo>
                  <a:pt x="13857" y="5498"/>
                  <a:pt x="13857" y="5498"/>
                  <a:pt x="13857" y="5498"/>
                </a:cubicBezTo>
                <a:cubicBezTo>
                  <a:pt x="13851" y="5501"/>
                  <a:pt x="13851" y="5501"/>
                  <a:pt x="13851" y="5501"/>
                </a:cubicBezTo>
                <a:cubicBezTo>
                  <a:pt x="13851" y="5501"/>
                  <a:pt x="13843" y="5505"/>
                  <a:pt x="13843" y="5507"/>
                </a:cubicBezTo>
                <a:cubicBezTo>
                  <a:pt x="13842" y="5509"/>
                  <a:pt x="13839" y="5519"/>
                  <a:pt x="13839" y="5519"/>
                </a:cubicBezTo>
                <a:cubicBezTo>
                  <a:pt x="13843" y="5523"/>
                  <a:pt x="13843" y="5523"/>
                  <a:pt x="13843" y="5523"/>
                </a:cubicBezTo>
                <a:cubicBezTo>
                  <a:pt x="13850" y="5526"/>
                  <a:pt x="13850" y="5526"/>
                  <a:pt x="13850" y="5526"/>
                </a:cubicBezTo>
                <a:cubicBezTo>
                  <a:pt x="13860" y="5523"/>
                  <a:pt x="13860" y="5523"/>
                  <a:pt x="13860" y="5523"/>
                </a:cubicBezTo>
                <a:cubicBezTo>
                  <a:pt x="13860" y="5523"/>
                  <a:pt x="13862" y="5523"/>
                  <a:pt x="13864" y="5517"/>
                </a:cubicBezTo>
                <a:cubicBezTo>
                  <a:pt x="13865" y="5512"/>
                  <a:pt x="13866" y="5510"/>
                  <a:pt x="13866" y="5508"/>
                </a:cubicBezTo>
                <a:cubicBezTo>
                  <a:pt x="13866" y="5505"/>
                  <a:pt x="13864" y="5501"/>
                  <a:pt x="13864" y="5501"/>
                </a:cubicBezTo>
                <a:moveTo>
                  <a:pt x="13849" y="5470"/>
                </a:moveTo>
                <a:cubicBezTo>
                  <a:pt x="13841" y="5463"/>
                  <a:pt x="13841" y="5463"/>
                  <a:pt x="13841" y="5463"/>
                </a:cubicBezTo>
                <a:cubicBezTo>
                  <a:pt x="13832" y="5463"/>
                  <a:pt x="13832" y="5463"/>
                  <a:pt x="13832" y="5463"/>
                </a:cubicBezTo>
                <a:cubicBezTo>
                  <a:pt x="13832" y="5463"/>
                  <a:pt x="13822" y="5470"/>
                  <a:pt x="13821" y="5472"/>
                </a:cubicBezTo>
                <a:cubicBezTo>
                  <a:pt x="13821" y="5473"/>
                  <a:pt x="13819" y="5482"/>
                  <a:pt x="13819" y="5484"/>
                </a:cubicBezTo>
                <a:cubicBezTo>
                  <a:pt x="13819" y="5487"/>
                  <a:pt x="13821" y="5491"/>
                  <a:pt x="13824" y="5492"/>
                </a:cubicBezTo>
                <a:cubicBezTo>
                  <a:pt x="13826" y="5493"/>
                  <a:pt x="13832" y="5495"/>
                  <a:pt x="13832" y="5495"/>
                </a:cubicBezTo>
                <a:cubicBezTo>
                  <a:pt x="13832" y="5495"/>
                  <a:pt x="13841" y="5493"/>
                  <a:pt x="13843" y="5492"/>
                </a:cubicBezTo>
                <a:cubicBezTo>
                  <a:pt x="13844" y="5491"/>
                  <a:pt x="13849" y="5487"/>
                  <a:pt x="13850" y="5485"/>
                </a:cubicBezTo>
                <a:cubicBezTo>
                  <a:pt x="13850" y="5483"/>
                  <a:pt x="13851" y="5479"/>
                  <a:pt x="13851" y="5477"/>
                </a:cubicBezTo>
                <a:cubicBezTo>
                  <a:pt x="13851" y="5475"/>
                  <a:pt x="13849" y="5470"/>
                  <a:pt x="13849" y="5470"/>
                </a:cubicBezTo>
                <a:moveTo>
                  <a:pt x="13860" y="5394"/>
                </a:moveTo>
                <a:cubicBezTo>
                  <a:pt x="13860" y="5394"/>
                  <a:pt x="13858" y="5390"/>
                  <a:pt x="13858" y="5388"/>
                </a:cubicBezTo>
                <a:cubicBezTo>
                  <a:pt x="13858" y="5386"/>
                  <a:pt x="13853" y="5382"/>
                  <a:pt x="13853" y="5382"/>
                </a:cubicBezTo>
                <a:cubicBezTo>
                  <a:pt x="13845" y="5386"/>
                  <a:pt x="13845" y="5386"/>
                  <a:pt x="13845" y="5386"/>
                </a:cubicBezTo>
                <a:cubicBezTo>
                  <a:pt x="13845" y="5386"/>
                  <a:pt x="13843" y="5393"/>
                  <a:pt x="13844" y="5396"/>
                </a:cubicBezTo>
                <a:cubicBezTo>
                  <a:pt x="13845" y="5400"/>
                  <a:pt x="13849" y="5404"/>
                  <a:pt x="13849" y="5405"/>
                </a:cubicBezTo>
                <a:cubicBezTo>
                  <a:pt x="13850" y="5407"/>
                  <a:pt x="13851" y="5411"/>
                  <a:pt x="13851" y="5413"/>
                </a:cubicBezTo>
                <a:cubicBezTo>
                  <a:pt x="13851" y="5416"/>
                  <a:pt x="13849" y="5423"/>
                  <a:pt x="13849" y="5423"/>
                </a:cubicBezTo>
                <a:cubicBezTo>
                  <a:pt x="13844" y="5431"/>
                  <a:pt x="13844" y="5431"/>
                  <a:pt x="13844" y="5431"/>
                </a:cubicBezTo>
                <a:cubicBezTo>
                  <a:pt x="13844" y="5441"/>
                  <a:pt x="13844" y="5441"/>
                  <a:pt x="13844" y="5441"/>
                </a:cubicBezTo>
                <a:cubicBezTo>
                  <a:pt x="13844" y="5443"/>
                  <a:pt x="13844" y="5444"/>
                  <a:pt x="13844" y="5445"/>
                </a:cubicBezTo>
                <a:cubicBezTo>
                  <a:pt x="13845" y="5447"/>
                  <a:pt x="13849" y="5449"/>
                  <a:pt x="13849" y="5449"/>
                </a:cubicBezTo>
                <a:cubicBezTo>
                  <a:pt x="13854" y="5449"/>
                  <a:pt x="13854" y="5449"/>
                  <a:pt x="13854" y="5449"/>
                </a:cubicBezTo>
                <a:cubicBezTo>
                  <a:pt x="13854" y="5449"/>
                  <a:pt x="13858" y="5448"/>
                  <a:pt x="13861" y="5446"/>
                </a:cubicBezTo>
                <a:cubicBezTo>
                  <a:pt x="13864" y="5444"/>
                  <a:pt x="13866" y="5440"/>
                  <a:pt x="13866" y="5437"/>
                </a:cubicBezTo>
                <a:cubicBezTo>
                  <a:pt x="13866" y="5433"/>
                  <a:pt x="13867" y="5430"/>
                  <a:pt x="13865" y="5427"/>
                </a:cubicBezTo>
                <a:cubicBezTo>
                  <a:pt x="13863" y="5425"/>
                  <a:pt x="13861" y="5422"/>
                  <a:pt x="13861" y="5422"/>
                </a:cubicBezTo>
                <a:cubicBezTo>
                  <a:pt x="13861" y="5422"/>
                  <a:pt x="13858" y="5420"/>
                  <a:pt x="13858" y="5416"/>
                </a:cubicBezTo>
                <a:cubicBezTo>
                  <a:pt x="13858" y="5411"/>
                  <a:pt x="13858" y="5408"/>
                  <a:pt x="13858" y="5408"/>
                </a:cubicBezTo>
                <a:cubicBezTo>
                  <a:pt x="13861" y="5407"/>
                  <a:pt x="13861" y="5407"/>
                  <a:pt x="13861" y="5407"/>
                </a:cubicBezTo>
                <a:cubicBezTo>
                  <a:pt x="13867" y="5406"/>
                  <a:pt x="13867" y="5406"/>
                  <a:pt x="13867" y="5406"/>
                </a:cubicBezTo>
                <a:cubicBezTo>
                  <a:pt x="13867" y="5406"/>
                  <a:pt x="13874" y="5405"/>
                  <a:pt x="13876" y="5403"/>
                </a:cubicBezTo>
                <a:cubicBezTo>
                  <a:pt x="13878" y="5401"/>
                  <a:pt x="13878" y="5394"/>
                  <a:pt x="13878" y="5394"/>
                </a:cubicBezTo>
                <a:cubicBezTo>
                  <a:pt x="13871" y="5393"/>
                  <a:pt x="13871" y="5393"/>
                  <a:pt x="13871" y="5393"/>
                </a:cubicBezTo>
                <a:cubicBezTo>
                  <a:pt x="13864" y="5394"/>
                  <a:pt x="13864" y="5394"/>
                  <a:pt x="13864" y="5394"/>
                </a:cubicBezTo>
                <a:lnTo>
                  <a:pt x="13860" y="5394"/>
                </a:lnTo>
                <a:close/>
                <a:moveTo>
                  <a:pt x="13864" y="5334"/>
                </a:moveTo>
                <a:cubicBezTo>
                  <a:pt x="13865" y="5326"/>
                  <a:pt x="13865" y="5326"/>
                  <a:pt x="13865" y="5326"/>
                </a:cubicBezTo>
                <a:cubicBezTo>
                  <a:pt x="13865" y="5326"/>
                  <a:pt x="13865" y="5321"/>
                  <a:pt x="13864" y="5319"/>
                </a:cubicBezTo>
                <a:cubicBezTo>
                  <a:pt x="13864" y="5318"/>
                  <a:pt x="13860" y="5311"/>
                  <a:pt x="13860" y="5311"/>
                </a:cubicBezTo>
                <a:cubicBezTo>
                  <a:pt x="13856" y="5306"/>
                  <a:pt x="13856" y="5306"/>
                  <a:pt x="13856" y="5306"/>
                </a:cubicBezTo>
                <a:cubicBezTo>
                  <a:pt x="13852" y="5304"/>
                  <a:pt x="13852" y="5304"/>
                  <a:pt x="13852" y="5304"/>
                </a:cubicBezTo>
                <a:cubicBezTo>
                  <a:pt x="13846" y="5308"/>
                  <a:pt x="13846" y="5308"/>
                  <a:pt x="13846" y="5308"/>
                </a:cubicBezTo>
                <a:cubicBezTo>
                  <a:pt x="13844" y="5323"/>
                  <a:pt x="13844" y="5323"/>
                  <a:pt x="13844" y="5323"/>
                </a:cubicBezTo>
                <a:cubicBezTo>
                  <a:pt x="13844" y="5323"/>
                  <a:pt x="13844" y="5333"/>
                  <a:pt x="13844" y="5336"/>
                </a:cubicBezTo>
                <a:cubicBezTo>
                  <a:pt x="13844" y="5339"/>
                  <a:pt x="13846" y="5344"/>
                  <a:pt x="13846" y="5347"/>
                </a:cubicBezTo>
                <a:cubicBezTo>
                  <a:pt x="13846" y="5350"/>
                  <a:pt x="13846" y="5357"/>
                  <a:pt x="13845" y="5359"/>
                </a:cubicBezTo>
                <a:cubicBezTo>
                  <a:pt x="13844" y="5362"/>
                  <a:pt x="13843" y="5372"/>
                  <a:pt x="13843" y="5372"/>
                </a:cubicBezTo>
                <a:cubicBezTo>
                  <a:pt x="13846" y="5376"/>
                  <a:pt x="13846" y="5376"/>
                  <a:pt x="13846" y="5376"/>
                </a:cubicBezTo>
                <a:cubicBezTo>
                  <a:pt x="13846" y="5376"/>
                  <a:pt x="13850" y="5377"/>
                  <a:pt x="13853" y="5375"/>
                </a:cubicBezTo>
                <a:cubicBezTo>
                  <a:pt x="13855" y="5373"/>
                  <a:pt x="13858" y="5371"/>
                  <a:pt x="13859" y="5369"/>
                </a:cubicBezTo>
                <a:cubicBezTo>
                  <a:pt x="13860" y="5368"/>
                  <a:pt x="13864" y="5370"/>
                  <a:pt x="13863" y="5358"/>
                </a:cubicBezTo>
                <a:cubicBezTo>
                  <a:pt x="13863" y="5347"/>
                  <a:pt x="13862" y="5345"/>
                  <a:pt x="13861" y="5344"/>
                </a:cubicBezTo>
                <a:cubicBezTo>
                  <a:pt x="13861" y="5342"/>
                  <a:pt x="13861" y="5340"/>
                  <a:pt x="13861" y="5340"/>
                </a:cubicBezTo>
                <a:lnTo>
                  <a:pt x="13864" y="5334"/>
                </a:lnTo>
                <a:close/>
                <a:moveTo>
                  <a:pt x="13858" y="5257"/>
                </a:moveTo>
                <a:cubicBezTo>
                  <a:pt x="13854" y="5250"/>
                  <a:pt x="13854" y="5250"/>
                  <a:pt x="13854" y="5250"/>
                </a:cubicBezTo>
                <a:cubicBezTo>
                  <a:pt x="13847" y="5248"/>
                  <a:pt x="13847" y="5248"/>
                  <a:pt x="13847" y="5248"/>
                </a:cubicBezTo>
                <a:cubicBezTo>
                  <a:pt x="13843" y="5254"/>
                  <a:pt x="13843" y="5254"/>
                  <a:pt x="13843" y="5254"/>
                </a:cubicBezTo>
                <a:cubicBezTo>
                  <a:pt x="13843" y="5260"/>
                  <a:pt x="13843" y="5260"/>
                  <a:pt x="13843" y="5260"/>
                </a:cubicBezTo>
                <a:cubicBezTo>
                  <a:pt x="13843" y="5260"/>
                  <a:pt x="13846" y="5266"/>
                  <a:pt x="13848" y="5268"/>
                </a:cubicBezTo>
                <a:cubicBezTo>
                  <a:pt x="13850" y="5269"/>
                  <a:pt x="13846" y="5267"/>
                  <a:pt x="13850" y="5269"/>
                </a:cubicBezTo>
                <a:cubicBezTo>
                  <a:pt x="13854" y="5272"/>
                  <a:pt x="13862" y="5271"/>
                  <a:pt x="13862" y="5271"/>
                </a:cubicBezTo>
                <a:cubicBezTo>
                  <a:pt x="13864" y="5265"/>
                  <a:pt x="13864" y="5265"/>
                  <a:pt x="13864" y="5265"/>
                </a:cubicBezTo>
                <a:cubicBezTo>
                  <a:pt x="13862" y="5261"/>
                  <a:pt x="13862" y="5261"/>
                  <a:pt x="13862" y="5261"/>
                </a:cubicBezTo>
                <a:lnTo>
                  <a:pt x="13858" y="5257"/>
                </a:lnTo>
                <a:close/>
                <a:moveTo>
                  <a:pt x="13838" y="5218"/>
                </a:moveTo>
                <a:cubicBezTo>
                  <a:pt x="13838" y="5218"/>
                  <a:pt x="13830" y="5211"/>
                  <a:pt x="13830" y="5208"/>
                </a:cubicBezTo>
                <a:cubicBezTo>
                  <a:pt x="13830" y="5206"/>
                  <a:pt x="13831" y="5200"/>
                  <a:pt x="13831" y="5197"/>
                </a:cubicBezTo>
                <a:cubicBezTo>
                  <a:pt x="13832" y="5194"/>
                  <a:pt x="13825" y="5189"/>
                  <a:pt x="13825" y="5189"/>
                </a:cubicBezTo>
                <a:cubicBezTo>
                  <a:pt x="13821" y="5187"/>
                  <a:pt x="13821" y="5187"/>
                  <a:pt x="13821" y="5187"/>
                </a:cubicBezTo>
                <a:cubicBezTo>
                  <a:pt x="13821" y="5187"/>
                  <a:pt x="13821" y="5184"/>
                  <a:pt x="13820" y="5181"/>
                </a:cubicBezTo>
                <a:cubicBezTo>
                  <a:pt x="13820" y="5178"/>
                  <a:pt x="13819" y="5174"/>
                  <a:pt x="13820" y="5169"/>
                </a:cubicBezTo>
                <a:cubicBezTo>
                  <a:pt x="13821" y="5165"/>
                  <a:pt x="13824" y="5162"/>
                  <a:pt x="13824" y="5162"/>
                </a:cubicBezTo>
                <a:cubicBezTo>
                  <a:pt x="13824" y="5162"/>
                  <a:pt x="13826" y="5159"/>
                  <a:pt x="13826" y="5155"/>
                </a:cubicBezTo>
                <a:cubicBezTo>
                  <a:pt x="13826" y="5152"/>
                  <a:pt x="13824" y="5143"/>
                  <a:pt x="13824" y="5143"/>
                </a:cubicBezTo>
                <a:cubicBezTo>
                  <a:pt x="13820" y="5143"/>
                  <a:pt x="13820" y="5143"/>
                  <a:pt x="13820" y="5143"/>
                </a:cubicBezTo>
                <a:cubicBezTo>
                  <a:pt x="13814" y="5143"/>
                  <a:pt x="13814" y="5143"/>
                  <a:pt x="13814" y="5143"/>
                </a:cubicBezTo>
                <a:cubicBezTo>
                  <a:pt x="13809" y="5138"/>
                  <a:pt x="13809" y="5138"/>
                  <a:pt x="13809" y="5138"/>
                </a:cubicBezTo>
                <a:cubicBezTo>
                  <a:pt x="13805" y="5137"/>
                  <a:pt x="13805" y="5137"/>
                  <a:pt x="13805" y="5137"/>
                </a:cubicBezTo>
                <a:cubicBezTo>
                  <a:pt x="13804" y="5143"/>
                  <a:pt x="13804" y="5143"/>
                  <a:pt x="13804" y="5143"/>
                </a:cubicBezTo>
                <a:cubicBezTo>
                  <a:pt x="13804" y="5143"/>
                  <a:pt x="13807" y="5149"/>
                  <a:pt x="13807" y="5151"/>
                </a:cubicBezTo>
                <a:cubicBezTo>
                  <a:pt x="13807" y="5154"/>
                  <a:pt x="13808" y="5162"/>
                  <a:pt x="13808" y="5165"/>
                </a:cubicBezTo>
                <a:cubicBezTo>
                  <a:pt x="13808" y="5168"/>
                  <a:pt x="13808" y="5173"/>
                  <a:pt x="13807" y="5177"/>
                </a:cubicBezTo>
                <a:cubicBezTo>
                  <a:pt x="13807" y="5181"/>
                  <a:pt x="13806" y="5183"/>
                  <a:pt x="13806" y="5187"/>
                </a:cubicBezTo>
                <a:cubicBezTo>
                  <a:pt x="13807" y="5191"/>
                  <a:pt x="13810" y="5193"/>
                  <a:pt x="13811" y="5196"/>
                </a:cubicBezTo>
                <a:cubicBezTo>
                  <a:pt x="13812" y="5199"/>
                  <a:pt x="13814" y="5201"/>
                  <a:pt x="13815" y="5204"/>
                </a:cubicBezTo>
                <a:cubicBezTo>
                  <a:pt x="13816" y="5207"/>
                  <a:pt x="13817" y="5210"/>
                  <a:pt x="13818" y="5213"/>
                </a:cubicBezTo>
                <a:cubicBezTo>
                  <a:pt x="13818" y="5216"/>
                  <a:pt x="13823" y="5224"/>
                  <a:pt x="13824" y="5226"/>
                </a:cubicBezTo>
                <a:cubicBezTo>
                  <a:pt x="13825" y="5228"/>
                  <a:pt x="13829" y="5234"/>
                  <a:pt x="13831" y="5236"/>
                </a:cubicBezTo>
                <a:cubicBezTo>
                  <a:pt x="13833" y="5237"/>
                  <a:pt x="13836" y="5238"/>
                  <a:pt x="13836" y="5238"/>
                </a:cubicBezTo>
                <a:cubicBezTo>
                  <a:pt x="13840" y="5236"/>
                  <a:pt x="13840" y="5236"/>
                  <a:pt x="13840" y="5236"/>
                </a:cubicBezTo>
                <a:cubicBezTo>
                  <a:pt x="13843" y="5229"/>
                  <a:pt x="13843" y="5229"/>
                  <a:pt x="13843" y="5229"/>
                </a:cubicBezTo>
                <a:cubicBezTo>
                  <a:pt x="13842" y="5222"/>
                  <a:pt x="13842" y="5222"/>
                  <a:pt x="13842" y="5222"/>
                </a:cubicBezTo>
                <a:lnTo>
                  <a:pt x="13838" y="5218"/>
                </a:lnTo>
                <a:close/>
                <a:moveTo>
                  <a:pt x="13813" y="5230"/>
                </a:moveTo>
                <a:cubicBezTo>
                  <a:pt x="13809" y="5226"/>
                  <a:pt x="13809" y="5226"/>
                  <a:pt x="13809" y="5226"/>
                </a:cubicBezTo>
                <a:cubicBezTo>
                  <a:pt x="13806" y="5230"/>
                  <a:pt x="13806" y="5230"/>
                  <a:pt x="13806" y="5230"/>
                </a:cubicBezTo>
                <a:cubicBezTo>
                  <a:pt x="13806" y="5230"/>
                  <a:pt x="13809" y="5248"/>
                  <a:pt x="13809" y="5250"/>
                </a:cubicBezTo>
                <a:cubicBezTo>
                  <a:pt x="13809" y="5253"/>
                  <a:pt x="13811" y="5261"/>
                  <a:pt x="13811" y="5261"/>
                </a:cubicBezTo>
                <a:cubicBezTo>
                  <a:pt x="13811" y="5261"/>
                  <a:pt x="13811" y="5268"/>
                  <a:pt x="13811" y="5271"/>
                </a:cubicBezTo>
                <a:cubicBezTo>
                  <a:pt x="13810" y="5274"/>
                  <a:pt x="13810" y="5280"/>
                  <a:pt x="13810" y="5280"/>
                </a:cubicBezTo>
                <a:cubicBezTo>
                  <a:pt x="13813" y="5289"/>
                  <a:pt x="13813" y="5289"/>
                  <a:pt x="13813" y="5289"/>
                </a:cubicBezTo>
                <a:cubicBezTo>
                  <a:pt x="13819" y="5287"/>
                  <a:pt x="13819" y="5287"/>
                  <a:pt x="13819" y="5287"/>
                </a:cubicBezTo>
                <a:cubicBezTo>
                  <a:pt x="13825" y="5277"/>
                  <a:pt x="13825" y="5277"/>
                  <a:pt x="13825" y="5277"/>
                </a:cubicBezTo>
                <a:cubicBezTo>
                  <a:pt x="13825" y="5277"/>
                  <a:pt x="13826" y="5269"/>
                  <a:pt x="13826" y="5267"/>
                </a:cubicBezTo>
                <a:cubicBezTo>
                  <a:pt x="13826" y="5265"/>
                  <a:pt x="13821" y="5248"/>
                  <a:pt x="13821" y="5248"/>
                </a:cubicBezTo>
                <a:cubicBezTo>
                  <a:pt x="13817" y="5240"/>
                  <a:pt x="13817" y="5240"/>
                  <a:pt x="13817" y="5240"/>
                </a:cubicBezTo>
                <a:lnTo>
                  <a:pt x="13813" y="5230"/>
                </a:lnTo>
                <a:close/>
                <a:moveTo>
                  <a:pt x="13822" y="5339"/>
                </a:moveTo>
                <a:cubicBezTo>
                  <a:pt x="13813" y="5333"/>
                  <a:pt x="13813" y="5333"/>
                  <a:pt x="13813" y="5333"/>
                </a:cubicBezTo>
                <a:cubicBezTo>
                  <a:pt x="13809" y="5339"/>
                  <a:pt x="13809" y="5339"/>
                  <a:pt x="13809" y="5339"/>
                </a:cubicBezTo>
                <a:cubicBezTo>
                  <a:pt x="13806" y="5348"/>
                  <a:pt x="13806" y="5348"/>
                  <a:pt x="13806" y="5348"/>
                </a:cubicBezTo>
                <a:cubicBezTo>
                  <a:pt x="13806" y="5348"/>
                  <a:pt x="13807" y="5365"/>
                  <a:pt x="13807" y="5366"/>
                </a:cubicBezTo>
                <a:cubicBezTo>
                  <a:pt x="13807" y="5368"/>
                  <a:pt x="13807" y="5385"/>
                  <a:pt x="13807" y="5385"/>
                </a:cubicBezTo>
                <a:cubicBezTo>
                  <a:pt x="13811" y="5397"/>
                  <a:pt x="13811" y="5397"/>
                  <a:pt x="13811" y="5397"/>
                </a:cubicBezTo>
                <a:cubicBezTo>
                  <a:pt x="13819" y="5398"/>
                  <a:pt x="13819" y="5398"/>
                  <a:pt x="13819" y="5398"/>
                </a:cubicBezTo>
                <a:cubicBezTo>
                  <a:pt x="13822" y="5392"/>
                  <a:pt x="13822" y="5392"/>
                  <a:pt x="13822" y="5392"/>
                </a:cubicBezTo>
                <a:cubicBezTo>
                  <a:pt x="13822" y="5392"/>
                  <a:pt x="13826" y="5379"/>
                  <a:pt x="13825" y="5376"/>
                </a:cubicBezTo>
                <a:cubicBezTo>
                  <a:pt x="13825" y="5372"/>
                  <a:pt x="13820" y="5361"/>
                  <a:pt x="13820" y="5361"/>
                </a:cubicBezTo>
                <a:cubicBezTo>
                  <a:pt x="13820" y="5349"/>
                  <a:pt x="13820" y="5349"/>
                  <a:pt x="13820" y="5349"/>
                </a:cubicBezTo>
                <a:lnTo>
                  <a:pt x="13822" y="5339"/>
                </a:lnTo>
                <a:close/>
                <a:moveTo>
                  <a:pt x="13825" y="5406"/>
                </a:moveTo>
                <a:cubicBezTo>
                  <a:pt x="13818" y="5406"/>
                  <a:pt x="13818" y="5406"/>
                  <a:pt x="13818" y="5406"/>
                </a:cubicBezTo>
                <a:cubicBezTo>
                  <a:pt x="13818" y="5406"/>
                  <a:pt x="13816" y="5411"/>
                  <a:pt x="13816" y="5413"/>
                </a:cubicBezTo>
                <a:cubicBezTo>
                  <a:pt x="13816" y="5416"/>
                  <a:pt x="13818" y="5426"/>
                  <a:pt x="13818" y="5426"/>
                </a:cubicBezTo>
                <a:cubicBezTo>
                  <a:pt x="13823" y="5429"/>
                  <a:pt x="13823" y="5429"/>
                  <a:pt x="13823" y="5429"/>
                </a:cubicBezTo>
                <a:cubicBezTo>
                  <a:pt x="13829" y="5424"/>
                  <a:pt x="13829" y="5424"/>
                  <a:pt x="13829" y="5424"/>
                </a:cubicBezTo>
                <a:cubicBezTo>
                  <a:pt x="13830" y="5415"/>
                  <a:pt x="13830" y="5415"/>
                  <a:pt x="13830" y="5415"/>
                </a:cubicBezTo>
                <a:lnTo>
                  <a:pt x="13825" y="5406"/>
                </a:lnTo>
                <a:close/>
                <a:moveTo>
                  <a:pt x="13829" y="5437"/>
                </a:moveTo>
                <a:cubicBezTo>
                  <a:pt x="13821" y="5436"/>
                  <a:pt x="13821" y="5436"/>
                  <a:pt x="13821" y="5436"/>
                </a:cubicBezTo>
                <a:cubicBezTo>
                  <a:pt x="13821" y="5436"/>
                  <a:pt x="13820" y="5440"/>
                  <a:pt x="13819" y="5441"/>
                </a:cubicBezTo>
                <a:cubicBezTo>
                  <a:pt x="13818" y="5443"/>
                  <a:pt x="13818" y="5452"/>
                  <a:pt x="13818" y="5452"/>
                </a:cubicBezTo>
                <a:cubicBezTo>
                  <a:pt x="13818" y="5452"/>
                  <a:pt x="13819" y="5454"/>
                  <a:pt x="13821" y="5456"/>
                </a:cubicBezTo>
                <a:cubicBezTo>
                  <a:pt x="13824" y="5458"/>
                  <a:pt x="13825" y="5461"/>
                  <a:pt x="13827" y="5458"/>
                </a:cubicBezTo>
                <a:cubicBezTo>
                  <a:pt x="13829" y="5456"/>
                  <a:pt x="13832" y="5449"/>
                  <a:pt x="13832" y="5449"/>
                </a:cubicBezTo>
                <a:cubicBezTo>
                  <a:pt x="13829" y="5440"/>
                  <a:pt x="13829" y="5440"/>
                  <a:pt x="13829" y="5440"/>
                </a:cubicBezTo>
                <a:lnTo>
                  <a:pt x="13829" y="5437"/>
                </a:lnTo>
                <a:close/>
                <a:moveTo>
                  <a:pt x="14252" y="5010"/>
                </a:moveTo>
                <a:cubicBezTo>
                  <a:pt x="14247" y="5031"/>
                  <a:pt x="14247" y="5031"/>
                  <a:pt x="14247" y="5031"/>
                </a:cubicBezTo>
                <a:cubicBezTo>
                  <a:pt x="14246" y="5049"/>
                  <a:pt x="14246" y="5049"/>
                  <a:pt x="14246" y="5049"/>
                </a:cubicBezTo>
                <a:cubicBezTo>
                  <a:pt x="14246" y="5049"/>
                  <a:pt x="14240" y="5063"/>
                  <a:pt x="14240" y="5065"/>
                </a:cubicBezTo>
                <a:cubicBezTo>
                  <a:pt x="14240" y="5067"/>
                  <a:pt x="14243" y="5085"/>
                  <a:pt x="14243" y="5085"/>
                </a:cubicBezTo>
                <a:cubicBezTo>
                  <a:pt x="14243" y="5085"/>
                  <a:pt x="14245" y="5102"/>
                  <a:pt x="14245" y="5103"/>
                </a:cubicBezTo>
                <a:cubicBezTo>
                  <a:pt x="14245" y="5105"/>
                  <a:pt x="14246" y="5115"/>
                  <a:pt x="14246" y="5115"/>
                </a:cubicBezTo>
                <a:cubicBezTo>
                  <a:pt x="14247" y="5134"/>
                  <a:pt x="14247" y="5134"/>
                  <a:pt x="14247" y="5134"/>
                </a:cubicBezTo>
                <a:cubicBezTo>
                  <a:pt x="14251" y="5167"/>
                  <a:pt x="14251" y="5167"/>
                  <a:pt x="14251" y="5167"/>
                </a:cubicBezTo>
                <a:cubicBezTo>
                  <a:pt x="14260" y="5189"/>
                  <a:pt x="14260" y="5189"/>
                  <a:pt x="14260" y="5189"/>
                </a:cubicBezTo>
                <a:cubicBezTo>
                  <a:pt x="14260" y="5189"/>
                  <a:pt x="14264" y="5201"/>
                  <a:pt x="14266" y="5204"/>
                </a:cubicBezTo>
                <a:cubicBezTo>
                  <a:pt x="14269" y="5207"/>
                  <a:pt x="14283" y="5218"/>
                  <a:pt x="14283" y="5218"/>
                </a:cubicBezTo>
                <a:cubicBezTo>
                  <a:pt x="14298" y="5221"/>
                  <a:pt x="14298" y="5221"/>
                  <a:pt x="14298" y="5221"/>
                </a:cubicBezTo>
                <a:cubicBezTo>
                  <a:pt x="14319" y="5218"/>
                  <a:pt x="14319" y="5218"/>
                  <a:pt x="14319" y="5218"/>
                </a:cubicBezTo>
                <a:cubicBezTo>
                  <a:pt x="14333" y="5212"/>
                  <a:pt x="14333" y="5212"/>
                  <a:pt x="14333" y="5212"/>
                </a:cubicBezTo>
                <a:cubicBezTo>
                  <a:pt x="14333" y="5212"/>
                  <a:pt x="14346" y="5200"/>
                  <a:pt x="14348" y="5200"/>
                </a:cubicBezTo>
                <a:cubicBezTo>
                  <a:pt x="14349" y="5200"/>
                  <a:pt x="14362" y="5189"/>
                  <a:pt x="14362" y="5189"/>
                </a:cubicBezTo>
                <a:cubicBezTo>
                  <a:pt x="14362" y="5189"/>
                  <a:pt x="14373" y="5174"/>
                  <a:pt x="14373" y="5171"/>
                </a:cubicBezTo>
                <a:cubicBezTo>
                  <a:pt x="14374" y="5168"/>
                  <a:pt x="14378" y="5151"/>
                  <a:pt x="14378" y="5149"/>
                </a:cubicBezTo>
                <a:cubicBezTo>
                  <a:pt x="14378" y="5146"/>
                  <a:pt x="14378" y="5130"/>
                  <a:pt x="14377" y="5125"/>
                </a:cubicBezTo>
                <a:cubicBezTo>
                  <a:pt x="14375" y="5120"/>
                  <a:pt x="14363" y="5089"/>
                  <a:pt x="14363" y="5089"/>
                </a:cubicBezTo>
                <a:cubicBezTo>
                  <a:pt x="14346" y="5053"/>
                  <a:pt x="14346" y="5053"/>
                  <a:pt x="14346" y="5053"/>
                </a:cubicBezTo>
                <a:cubicBezTo>
                  <a:pt x="14336" y="5033"/>
                  <a:pt x="14336" y="5033"/>
                  <a:pt x="14336" y="5033"/>
                </a:cubicBezTo>
                <a:cubicBezTo>
                  <a:pt x="14336" y="5033"/>
                  <a:pt x="14326" y="5018"/>
                  <a:pt x="14324" y="5013"/>
                </a:cubicBezTo>
                <a:cubicBezTo>
                  <a:pt x="14322" y="5007"/>
                  <a:pt x="14314" y="4995"/>
                  <a:pt x="14314" y="4995"/>
                </a:cubicBezTo>
                <a:cubicBezTo>
                  <a:pt x="14302" y="4977"/>
                  <a:pt x="14302" y="4977"/>
                  <a:pt x="14302" y="4977"/>
                </a:cubicBezTo>
                <a:cubicBezTo>
                  <a:pt x="14285" y="4959"/>
                  <a:pt x="14285" y="4959"/>
                  <a:pt x="14285" y="4959"/>
                </a:cubicBezTo>
                <a:cubicBezTo>
                  <a:pt x="14274" y="4949"/>
                  <a:pt x="14274" y="4949"/>
                  <a:pt x="14274" y="4949"/>
                </a:cubicBezTo>
                <a:cubicBezTo>
                  <a:pt x="14264" y="4941"/>
                  <a:pt x="14264" y="4941"/>
                  <a:pt x="14264" y="4941"/>
                </a:cubicBezTo>
                <a:cubicBezTo>
                  <a:pt x="14253" y="4939"/>
                  <a:pt x="14253" y="4939"/>
                  <a:pt x="14253" y="4939"/>
                </a:cubicBezTo>
                <a:cubicBezTo>
                  <a:pt x="14244" y="4941"/>
                  <a:pt x="14244" y="4941"/>
                  <a:pt x="14244" y="4941"/>
                </a:cubicBezTo>
                <a:cubicBezTo>
                  <a:pt x="14241" y="4951"/>
                  <a:pt x="14241" y="4951"/>
                  <a:pt x="14241" y="4951"/>
                </a:cubicBezTo>
                <a:cubicBezTo>
                  <a:pt x="14247" y="4956"/>
                  <a:pt x="14247" y="4956"/>
                  <a:pt x="14247" y="4956"/>
                </a:cubicBezTo>
                <a:cubicBezTo>
                  <a:pt x="14255" y="4959"/>
                  <a:pt x="14255" y="4959"/>
                  <a:pt x="14255" y="4959"/>
                </a:cubicBezTo>
                <a:cubicBezTo>
                  <a:pt x="14262" y="4967"/>
                  <a:pt x="14262" y="4967"/>
                  <a:pt x="14262" y="4967"/>
                </a:cubicBezTo>
                <a:cubicBezTo>
                  <a:pt x="14262" y="4967"/>
                  <a:pt x="14261" y="4978"/>
                  <a:pt x="14261" y="4980"/>
                </a:cubicBezTo>
                <a:cubicBezTo>
                  <a:pt x="14261" y="4981"/>
                  <a:pt x="14258" y="4989"/>
                  <a:pt x="14258" y="4989"/>
                </a:cubicBezTo>
                <a:cubicBezTo>
                  <a:pt x="14256" y="4998"/>
                  <a:pt x="14256" y="4998"/>
                  <a:pt x="14256" y="4998"/>
                </a:cubicBezTo>
                <a:lnTo>
                  <a:pt x="14252" y="5010"/>
                </a:lnTo>
                <a:close/>
                <a:moveTo>
                  <a:pt x="17480" y="686"/>
                </a:moveTo>
                <a:cubicBezTo>
                  <a:pt x="17494" y="683"/>
                  <a:pt x="17494" y="683"/>
                  <a:pt x="17494" y="683"/>
                </a:cubicBezTo>
                <a:cubicBezTo>
                  <a:pt x="17502" y="680"/>
                  <a:pt x="17502" y="680"/>
                  <a:pt x="17502" y="680"/>
                </a:cubicBezTo>
                <a:cubicBezTo>
                  <a:pt x="17518" y="684"/>
                  <a:pt x="17518" y="684"/>
                  <a:pt x="17518" y="684"/>
                </a:cubicBezTo>
                <a:cubicBezTo>
                  <a:pt x="17530" y="684"/>
                  <a:pt x="17530" y="684"/>
                  <a:pt x="17530" y="684"/>
                </a:cubicBezTo>
                <a:cubicBezTo>
                  <a:pt x="17533" y="684"/>
                  <a:pt x="17547" y="683"/>
                  <a:pt x="17547" y="683"/>
                </a:cubicBezTo>
                <a:cubicBezTo>
                  <a:pt x="17569" y="682"/>
                  <a:pt x="17569" y="682"/>
                  <a:pt x="17569" y="682"/>
                </a:cubicBezTo>
                <a:cubicBezTo>
                  <a:pt x="17582" y="679"/>
                  <a:pt x="17582" y="679"/>
                  <a:pt x="17582" y="679"/>
                </a:cubicBezTo>
                <a:cubicBezTo>
                  <a:pt x="17590" y="676"/>
                  <a:pt x="17590" y="676"/>
                  <a:pt x="17590" y="676"/>
                </a:cubicBezTo>
                <a:cubicBezTo>
                  <a:pt x="17592" y="671"/>
                  <a:pt x="17592" y="671"/>
                  <a:pt x="17592" y="671"/>
                </a:cubicBezTo>
                <a:cubicBezTo>
                  <a:pt x="17590" y="666"/>
                  <a:pt x="17590" y="666"/>
                  <a:pt x="17590" y="666"/>
                </a:cubicBezTo>
                <a:cubicBezTo>
                  <a:pt x="17583" y="663"/>
                  <a:pt x="17583" y="663"/>
                  <a:pt x="17583" y="663"/>
                </a:cubicBezTo>
                <a:cubicBezTo>
                  <a:pt x="17566" y="660"/>
                  <a:pt x="17566" y="660"/>
                  <a:pt x="17566" y="660"/>
                </a:cubicBezTo>
                <a:cubicBezTo>
                  <a:pt x="17554" y="656"/>
                  <a:pt x="17554" y="656"/>
                  <a:pt x="17554" y="656"/>
                </a:cubicBezTo>
                <a:cubicBezTo>
                  <a:pt x="17543" y="653"/>
                  <a:pt x="17543" y="653"/>
                  <a:pt x="17543" y="653"/>
                </a:cubicBezTo>
                <a:cubicBezTo>
                  <a:pt x="17530" y="651"/>
                  <a:pt x="17530" y="651"/>
                  <a:pt x="17530" y="651"/>
                </a:cubicBezTo>
                <a:cubicBezTo>
                  <a:pt x="17512" y="648"/>
                  <a:pt x="17512" y="648"/>
                  <a:pt x="17512" y="648"/>
                </a:cubicBezTo>
                <a:cubicBezTo>
                  <a:pt x="17496" y="646"/>
                  <a:pt x="17496" y="646"/>
                  <a:pt x="17496" y="646"/>
                </a:cubicBezTo>
                <a:cubicBezTo>
                  <a:pt x="17483" y="644"/>
                  <a:pt x="17483" y="644"/>
                  <a:pt x="17483" y="644"/>
                </a:cubicBezTo>
                <a:cubicBezTo>
                  <a:pt x="17473" y="643"/>
                  <a:pt x="17473" y="643"/>
                  <a:pt x="17473" y="643"/>
                </a:cubicBezTo>
                <a:cubicBezTo>
                  <a:pt x="17460" y="642"/>
                  <a:pt x="17460" y="642"/>
                  <a:pt x="17460" y="642"/>
                </a:cubicBezTo>
                <a:cubicBezTo>
                  <a:pt x="17440" y="645"/>
                  <a:pt x="17440" y="645"/>
                  <a:pt x="17440" y="645"/>
                </a:cubicBezTo>
                <a:cubicBezTo>
                  <a:pt x="17427" y="657"/>
                  <a:pt x="17427" y="657"/>
                  <a:pt x="17427" y="657"/>
                </a:cubicBezTo>
                <a:cubicBezTo>
                  <a:pt x="17426" y="669"/>
                  <a:pt x="17426" y="669"/>
                  <a:pt x="17426" y="669"/>
                </a:cubicBezTo>
                <a:cubicBezTo>
                  <a:pt x="17429" y="675"/>
                  <a:pt x="17429" y="675"/>
                  <a:pt x="17429" y="675"/>
                </a:cubicBezTo>
                <a:cubicBezTo>
                  <a:pt x="17438" y="681"/>
                  <a:pt x="17438" y="681"/>
                  <a:pt x="17438" y="681"/>
                </a:cubicBezTo>
                <a:cubicBezTo>
                  <a:pt x="17447" y="686"/>
                  <a:pt x="17447" y="686"/>
                  <a:pt x="17447" y="686"/>
                </a:cubicBezTo>
                <a:cubicBezTo>
                  <a:pt x="17453" y="688"/>
                  <a:pt x="17453" y="688"/>
                  <a:pt x="17453" y="688"/>
                </a:cubicBezTo>
                <a:cubicBezTo>
                  <a:pt x="17468" y="688"/>
                  <a:pt x="17468" y="688"/>
                  <a:pt x="17468" y="688"/>
                </a:cubicBezTo>
                <a:lnTo>
                  <a:pt x="17480" y="686"/>
                </a:lnTo>
                <a:close/>
                <a:moveTo>
                  <a:pt x="18560" y="1141"/>
                </a:moveTo>
                <a:cubicBezTo>
                  <a:pt x="18568" y="1148"/>
                  <a:pt x="18568" y="1148"/>
                  <a:pt x="18568" y="1148"/>
                </a:cubicBezTo>
                <a:cubicBezTo>
                  <a:pt x="18576" y="1153"/>
                  <a:pt x="18576" y="1153"/>
                  <a:pt x="18576" y="1153"/>
                </a:cubicBezTo>
                <a:cubicBezTo>
                  <a:pt x="18576" y="1153"/>
                  <a:pt x="18586" y="1156"/>
                  <a:pt x="18588" y="1157"/>
                </a:cubicBezTo>
                <a:cubicBezTo>
                  <a:pt x="18589" y="1158"/>
                  <a:pt x="18595" y="1160"/>
                  <a:pt x="18595" y="1160"/>
                </a:cubicBezTo>
                <a:cubicBezTo>
                  <a:pt x="18605" y="1160"/>
                  <a:pt x="18605" y="1160"/>
                  <a:pt x="18605" y="1160"/>
                </a:cubicBezTo>
                <a:cubicBezTo>
                  <a:pt x="18610" y="1159"/>
                  <a:pt x="18610" y="1159"/>
                  <a:pt x="18610" y="1159"/>
                </a:cubicBezTo>
                <a:cubicBezTo>
                  <a:pt x="18614" y="1156"/>
                  <a:pt x="18614" y="1156"/>
                  <a:pt x="18614" y="1156"/>
                </a:cubicBezTo>
                <a:cubicBezTo>
                  <a:pt x="18618" y="1154"/>
                  <a:pt x="18618" y="1154"/>
                  <a:pt x="18618" y="1154"/>
                </a:cubicBezTo>
                <a:cubicBezTo>
                  <a:pt x="18627" y="1153"/>
                  <a:pt x="18627" y="1153"/>
                  <a:pt x="18627" y="1153"/>
                </a:cubicBezTo>
                <a:cubicBezTo>
                  <a:pt x="18639" y="1156"/>
                  <a:pt x="18639" y="1156"/>
                  <a:pt x="18639" y="1156"/>
                </a:cubicBezTo>
                <a:cubicBezTo>
                  <a:pt x="18651" y="1160"/>
                  <a:pt x="18651" y="1160"/>
                  <a:pt x="18651" y="1160"/>
                </a:cubicBezTo>
                <a:cubicBezTo>
                  <a:pt x="18666" y="1164"/>
                  <a:pt x="18666" y="1164"/>
                  <a:pt x="18666" y="1164"/>
                </a:cubicBezTo>
                <a:cubicBezTo>
                  <a:pt x="18678" y="1168"/>
                  <a:pt x="18678" y="1168"/>
                  <a:pt x="18678" y="1168"/>
                </a:cubicBezTo>
                <a:cubicBezTo>
                  <a:pt x="18690" y="1169"/>
                  <a:pt x="18690" y="1169"/>
                  <a:pt x="18690" y="1169"/>
                </a:cubicBezTo>
                <a:cubicBezTo>
                  <a:pt x="18697" y="1169"/>
                  <a:pt x="18697" y="1169"/>
                  <a:pt x="18697" y="1169"/>
                </a:cubicBezTo>
                <a:cubicBezTo>
                  <a:pt x="18697" y="1163"/>
                  <a:pt x="18697" y="1163"/>
                  <a:pt x="18697" y="1163"/>
                </a:cubicBezTo>
                <a:cubicBezTo>
                  <a:pt x="18691" y="1157"/>
                  <a:pt x="18691" y="1157"/>
                  <a:pt x="18691" y="1157"/>
                </a:cubicBezTo>
                <a:cubicBezTo>
                  <a:pt x="18678" y="1151"/>
                  <a:pt x="18678" y="1151"/>
                  <a:pt x="18678" y="1151"/>
                </a:cubicBezTo>
                <a:cubicBezTo>
                  <a:pt x="18661" y="1145"/>
                  <a:pt x="18661" y="1145"/>
                  <a:pt x="18661" y="1145"/>
                </a:cubicBezTo>
                <a:cubicBezTo>
                  <a:pt x="18641" y="1139"/>
                  <a:pt x="18641" y="1139"/>
                  <a:pt x="18641" y="1139"/>
                </a:cubicBezTo>
                <a:cubicBezTo>
                  <a:pt x="18628" y="1135"/>
                  <a:pt x="18628" y="1135"/>
                  <a:pt x="18628" y="1135"/>
                </a:cubicBezTo>
                <a:cubicBezTo>
                  <a:pt x="18619" y="1136"/>
                  <a:pt x="18619" y="1136"/>
                  <a:pt x="18619" y="1136"/>
                </a:cubicBezTo>
                <a:cubicBezTo>
                  <a:pt x="18612" y="1140"/>
                  <a:pt x="18612" y="1140"/>
                  <a:pt x="18612" y="1140"/>
                </a:cubicBezTo>
                <a:cubicBezTo>
                  <a:pt x="18605" y="1142"/>
                  <a:pt x="18605" y="1142"/>
                  <a:pt x="18605" y="1142"/>
                </a:cubicBezTo>
                <a:cubicBezTo>
                  <a:pt x="18592" y="1142"/>
                  <a:pt x="18592" y="1142"/>
                  <a:pt x="18592" y="1142"/>
                </a:cubicBezTo>
                <a:cubicBezTo>
                  <a:pt x="18578" y="1139"/>
                  <a:pt x="18578" y="1139"/>
                  <a:pt x="18578" y="1139"/>
                </a:cubicBezTo>
                <a:cubicBezTo>
                  <a:pt x="18566" y="1134"/>
                  <a:pt x="18566" y="1134"/>
                  <a:pt x="18566" y="1134"/>
                </a:cubicBezTo>
                <a:cubicBezTo>
                  <a:pt x="18562" y="1130"/>
                  <a:pt x="18562" y="1130"/>
                  <a:pt x="18562" y="1130"/>
                </a:cubicBezTo>
                <a:cubicBezTo>
                  <a:pt x="18558" y="1128"/>
                  <a:pt x="18558" y="1128"/>
                  <a:pt x="18558" y="1128"/>
                </a:cubicBezTo>
                <a:cubicBezTo>
                  <a:pt x="18554" y="1127"/>
                  <a:pt x="18554" y="1127"/>
                  <a:pt x="18554" y="1127"/>
                </a:cubicBezTo>
                <a:cubicBezTo>
                  <a:pt x="18550" y="1126"/>
                  <a:pt x="18550" y="1126"/>
                  <a:pt x="18550" y="1126"/>
                </a:cubicBezTo>
                <a:cubicBezTo>
                  <a:pt x="18548" y="1127"/>
                  <a:pt x="18548" y="1127"/>
                  <a:pt x="18548" y="1127"/>
                </a:cubicBezTo>
                <a:lnTo>
                  <a:pt x="18560" y="1141"/>
                </a:lnTo>
                <a:close/>
                <a:moveTo>
                  <a:pt x="18077" y="1692"/>
                </a:moveTo>
                <a:cubicBezTo>
                  <a:pt x="18084" y="1697"/>
                  <a:pt x="18084" y="1697"/>
                  <a:pt x="18084" y="1697"/>
                </a:cubicBezTo>
                <a:cubicBezTo>
                  <a:pt x="18091" y="1698"/>
                  <a:pt x="18091" y="1698"/>
                  <a:pt x="18091" y="1698"/>
                </a:cubicBezTo>
                <a:cubicBezTo>
                  <a:pt x="18105" y="1705"/>
                  <a:pt x="18105" y="1705"/>
                  <a:pt x="18105" y="1705"/>
                </a:cubicBezTo>
                <a:cubicBezTo>
                  <a:pt x="18116" y="1712"/>
                  <a:pt x="18116" y="1712"/>
                  <a:pt x="18116" y="1712"/>
                </a:cubicBezTo>
                <a:cubicBezTo>
                  <a:pt x="18134" y="1723"/>
                  <a:pt x="18134" y="1723"/>
                  <a:pt x="18134" y="1723"/>
                </a:cubicBezTo>
                <a:cubicBezTo>
                  <a:pt x="18144" y="1727"/>
                  <a:pt x="18144" y="1727"/>
                  <a:pt x="18144" y="1727"/>
                </a:cubicBezTo>
                <a:cubicBezTo>
                  <a:pt x="18153" y="1730"/>
                  <a:pt x="18153" y="1730"/>
                  <a:pt x="18153" y="1730"/>
                </a:cubicBezTo>
                <a:cubicBezTo>
                  <a:pt x="18163" y="1734"/>
                  <a:pt x="18163" y="1734"/>
                  <a:pt x="18163" y="1734"/>
                </a:cubicBezTo>
                <a:cubicBezTo>
                  <a:pt x="18172" y="1734"/>
                  <a:pt x="18172" y="1734"/>
                  <a:pt x="18172" y="1734"/>
                </a:cubicBezTo>
                <a:cubicBezTo>
                  <a:pt x="18173" y="1730"/>
                  <a:pt x="18173" y="1730"/>
                  <a:pt x="18173" y="1730"/>
                </a:cubicBezTo>
                <a:cubicBezTo>
                  <a:pt x="18168" y="1726"/>
                  <a:pt x="18168" y="1726"/>
                  <a:pt x="18168" y="1726"/>
                </a:cubicBezTo>
                <a:cubicBezTo>
                  <a:pt x="18157" y="1719"/>
                  <a:pt x="18157" y="1719"/>
                  <a:pt x="18157" y="1719"/>
                </a:cubicBezTo>
                <a:cubicBezTo>
                  <a:pt x="18142" y="1711"/>
                  <a:pt x="18142" y="1711"/>
                  <a:pt x="18142" y="1711"/>
                </a:cubicBezTo>
                <a:cubicBezTo>
                  <a:pt x="18120" y="1702"/>
                  <a:pt x="18120" y="1702"/>
                  <a:pt x="18120" y="1702"/>
                </a:cubicBezTo>
                <a:cubicBezTo>
                  <a:pt x="18110" y="1695"/>
                  <a:pt x="18110" y="1695"/>
                  <a:pt x="18110" y="1695"/>
                </a:cubicBezTo>
                <a:cubicBezTo>
                  <a:pt x="18102" y="1688"/>
                  <a:pt x="18102" y="1688"/>
                  <a:pt x="18102" y="1688"/>
                </a:cubicBezTo>
                <a:cubicBezTo>
                  <a:pt x="18093" y="1684"/>
                  <a:pt x="18093" y="1684"/>
                  <a:pt x="18093" y="1684"/>
                </a:cubicBezTo>
                <a:cubicBezTo>
                  <a:pt x="18081" y="1684"/>
                  <a:pt x="18081" y="1684"/>
                  <a:pt x="18081" y="1684"/>
                </a:cubicBezTo>
                <a:cubicBezTo>
                  <a:pt x="18077" y="1686"/>
                  <a:pt x="18077" y="1686"/>
                  <a:pt x="18077" y="1686"/>
                </a:cubicBezTo>
                <a:lnTo>
                  <a:pt x="18077" y="1692"/>
                </a:lnTo>
                <a:close/>
                <a:moveTo>
                  <a:pt x="18615" y="1860"/>
                </a:moveTo>
                <a:cubicBezTo>
                  <a:pt x="18621" y="1862"/>
                  <a:pt x="18621" y="1862"/>
                  <a:pt x="18621" y="1862"/>
                </a:cubicBezTo>
                <a:cubicBezTo>
                  <a:pt x="18630" y="1867"/>
                  <a:pt x="18630" y="1867"/>
                  <a:pt x="18630" y="1867"/>
                </a:cubicBezTo>
                <a:cubicBezTo>
                  <a:pt x="18637" y="1869"/>
                  <a:pt x="18637" y="1869"/>
                  <a:pt x="18637" y="1869"/>
                </a:cubicBezTo>
                <a:cubicBezTo>
                  <a:pt x="18645" y="1869"/>
                  <a:pt x="18645" y="1869"/>
                  <a:pt x="18645" y="1869"/>
                </a:cubicBezTo>
                <a:cubicBezTo>
                  <a:pt x="18652" y="1869"/>
                  <a:pt x="18652" y="1869"/>
                  <a:pt x="18652" y="1869"/>
                </a:cubicBezTo>
                <a:cubicBezTo>
                  <a:pt x="18659" y="1867"/>
                  <a:pt x="18659" y="1867"/>
                  <a:pt x="18659" y="1867"/>
                </a:cubicBezTo>
                <a:cubicBezTo>
                  <a:pt x="18663" y="1862"/>
                  <a:pt x="18663" y="1862"/>
                  <a:pt x="18663" y="1862"/>
                </a:cubicBezTo>
                <a:cubicBezTo>
                  <a:pt x="18661" y="1858"/>
                  <a:pt x="18661" y="1858"/>
                  <a:pt x="18661" y="1858"/>
                </a:cubicBezTo>
                <a:cubicBezTo>
                  <a:pt x="18656" y="1855"/>
                  <a:pt x="18656" y="1855"/>
                  <a:pt x="18656" y="1855"/>
                </a:cubicBezTo>
                <a:cubicBezTo>
                  <a:pt x="18656" y="1855"/>
                  <a:pt x="18648" y="1853"/>
                  <a:pt x="18647" y="1852"/>
                </a:cubicBezTo>
                <a:cubicBezTo>
                  <a:pt x="18646" y="1852"/>
                  <a:pt x="18636" y="1849"/>
                  <a:pt x="18636" y="1849"/>
                </a:cubicBezTo>
                <a:cubicBezTo>
                  <a:pt x="18627" y="1849"/>
                  <a:pt x="18627" y="1849"/>
                  <a:pt x="18627" y="1849"/>
                </a:cubicBezTo>
                <a:cubicBezTo>
                  <a:pt x="18616" y="1849"/>
                  <a:pt x="18616" y="1849"/>
                  <a:pt x="18616" y="1849"/>
                </a:cubicBezTo>
                <a:cubicBezTo>
                  <a:pt x="18609" y="1851"/>
                  <a:pt x="18609" y="1851"/>
                  <a:pt x="18609" y="1851"/>
                </a:cubicBezTo>
                <a:cubicBezTo>
                  <a:pt x="18605" y="1851"/>
                  <a:pt x="18605" y="1851"/>
                  <a:pt x="18605" y="1851"/>
                </a:cubicBezTo>
                <a:cubicBezTo>
                  <a:pt x="18603" y="1854"/>
                  <a:pt x="18603" y="1854"/>
                  <a:pt x="18603" y="1854"/>
                </a:cubicBezTo>
                <a:cubicBezTo>
                  <a:pt x="18604" y="1857"/>
                  <a:pt x="18604" y="1857"/>
                  <a:pt x="18604" y="1857"/>
                </a:cubicBezTo>
                <a:lnTo>
                  <a:pt x="18615" y="1860"/>
                </a:lnTo>
                <a:close/>
                <a:moveTo>
                  <a:pt x="18710" y="1888"/>
                </a:moveTo>
                <a:cubicBezTo>
                  <a:pt x="18709" y="1887"/>
                  <a:pt x="18700" y="1883"/>
                  <a:pt x="18700" y="1883"/>
                </a:cubicBezTo>
                <a:cubicBezTo>
                  <a:pt x="18693" y="1884"/>
                  <a:pt x="18693" y="1884"/>
                  <a:pt x="18693" y="1884"/>
                </a:cubicBezTo>
                <a:cubicBezTo>
                  <a:pt x="18689" y="1890"/>
                  <a:pt x="18689" y="1890"/>
                  <a:pt x="18689" y="1890"/>
                </a:cubicBezTo>
                <a:cubicBezTo>
                  <a:pt x="18690" y="1894"/>
                  <a:pt x="18690" y="1894"/>
                  <a:pt x="18690" y="1894"/>
                </a:cubicBezTo>
                <a:cubicBezTo>
                  <a:pt x="18694" y="1896"/>
                  <a:pt x="18694" y="1896"/>
                  <a:pt x="18694" y="1896"/>
                </a:cubicBezTo>
                <a:cubicBezTo>
                  <a:pt x="18700" y="1896"/>
                  <a:pt x="18700" y="1896"/>
                  <a:pt x="18700" y="1896"/>
                </a:cubicBezTo>
                <a:cubicBezTo>
                  <a:pt x="18705" y="1896"/>
                  <a:pt x="18705" y="1896"/>
                  <a:pt x="18705" y="1896"/>
                </a:cubicBezTo>
                <a:cubicBezTo>
                  <a:pt x="18710" y="1895"/>
                  <a:pt x="18710" y="1895"/>
                  <a:pt x="18710" y="1895"/>
                </a:cubicBezTo>
                <a:cubicBezTo>
                  <a:pt x="18711" y="1893"/>
                  <a:pt x="18711" y="1893"/>
                  <a:pt x="18711" y="1893"/>
                </a:cubicBezTo>
                <a:lnTo>
                  <a:pt x="18710" y="1888"/>
                </a:lnTo>
                <a:close/>
                <a:moveTo>
                  <a:pt x="19061" y="1916"/>
                </a:moveTo>
                <a:cubicBezTo>
                  <a:pt x="19056" y="1919"/>
                  <a:pt x="19056" y="1919"/>
                  <a:pt x="19056" y="1919"/>
                </a:cubicBezTo>
                <a:cubicBezTo>
                  <a:pt x="19056" y="1919"/>
                  <a:pt x="19053" y="1924"/>
                  <a:pt x="19054" y="1926"/>
                </a:cubicBezTo>
                <a:cubicBezTo>
                  <a:pt x="19054" y="1928"/>
                  <a:pt x="19056" y="1931"/>
                  <a:pt x="19056" y="1931"/>
                </a:cubicBezTo>
                <a:cubicBezTo>
                  <a:pt x="19056" y="1931"/>
                  <a:pt x="19060" y="1933"/>
                  <a:pt x="19061" y="1933"/>
                </a:cubicBezTo>
                <a:cubicBezTo>
                  <a:pt x="19063" y="1933"/>
                  <a:pt x="19067" y="1933"/>
                  <a:pt x="19068" y="1933"/>
                </a:cubicBezTo>
                <a:cubicBezTo>
                  <a:pt x="19069" y="1933"/>
                  <a:pt x="19072" y="1932"/>
                  <a:pt x="19072" y="1931"/>
                </a:cubicBezTo>
                <a:cubicBezTo>
                  <a:pt x="19073" y="1930"/>
                  <a:pt x="19073" y="1927"/>
                  <a:pt x="19073" y="1926"/>
                </a:cubicBezTo>
                <a:cubicBezTo>
                  <a:pt x="19073" y="1926"/>
                  <a:pt x="19071" y="1920"/>
                  <a:pt x="19071" y="1920"/>
                </a:cubicBezTo>
                <a:lnTo>
                  <a:pt x="19061" y="1916"/>
                </a:lnTo>
                <a:close/>
                <a:moveTo>
                  <a:pt x="18956" y="1915"/>
                </a:moveTo>
                <a:cubicBezTo>
                  <a:pt x="18949" y="1910"/>
                  <a:pt x="18949" y="1910"/>
                  <a:pt x="18949" y="1910"/>
                </a:cubicBezTo>
                <a:cubicBezTo>
                  <a:pt x="18941" y="1911"/>
                  <a:pt x="18941" y="1911"/>
                  <a:pt x="18941" y="1911"/>
                </a:cubicBezTo>
                <a:cubicBezTo>
                  <a:pt x="18935" y="1918"/>
                  <a:pt x="18935" y="1918"/>
                  <a:pt x="18935" y="1918"/>
                </a:cubicBezTo>
                <a:cubicBezTo>
                  <a:pt x="18934" y="1927"/>
                  <a:pt x="18934" y="1927"/>
                  <a:pt x="18934" y="1927"/>
                </a:cubicBezTo>
                <a:cubicBezTo>
                  <a:pt x="18934" y="1927"/>
                  <a:pt x="18938" y="1932"/>
                  <a:pt x="18939" y="1933"/>
                </a:cubicBezTo>
                <a:cubicBezTo>
                  <a:pt x="18939" y="1933"/>
                  <a:pt x="18948" y="1935"/>
                  <a:pt x="18950" y="1933"/>
                </a:cubicBezTo>
                <a:cubicBezTo>
                  <a:pt x="18952" y="1932"/>
                  <a:pt x="18956" y="1929"/>
                  <a:pt x="18957" y="1928"/>
                </a:cubicBezTo>
                <a:cubicBezTo>
                  <a:pt x="18957" y="1926"/>
                  <a:pt x="18958" y="1925"/>
                  <a:pt x="18958" y="1924"/>
                </a:cubicBezTo>
                <a:cubicBezTo>
                  <a:pt x="18958" y="1924"/>
                  <a:pt x="18957" y="1919"/>
                  <a:pt x="18957" y="1919"/>
                </a:cubicBezTo>
                <a:lnTo>
                  <a:pt x="18956" y="1915"/>
                </a:lnTo>
                <a:close/>
                <a:moveTo>
                  <a:pt x="19035" y="1950"/>
                </a:moveTo>
                <a:cubicBezTo>
                  <a:pt x="19046" y="1951"/>
                  <a:pt x="19046" y="1951"/>
                  <a:pt x="19046" y="1951"/>
                </a:cubicBezTo>
                <a:cubicBezTo>
                  <a:pt x="19046" y="1951"/>
                  <a:pt x="19049" y="1951"/>
                  <a:pt x="19051" y="1953"/>
                </a:cubicBezTo>
                <a:cubicBezTo>
                  <a:pt x="19054" y="1954"/>
                  <a:pt x="19065" y="1958"/>
                  <a:pt x="19065" y="1958"/>
                </a:cubicBezTo>
                <a:cubicBezTo>
                  <a:pt x="19065" y="1958"/>
                  <a:pt x="19065" y="1958"/>
                  <a:pt x="19069" y="1960"/>
                </a:cubicBezTo>
                <a:cubicBezTo>
                  <a:pt x="19073" y="1962"/>
                  <a:pt x="19078" y="1964"/>
                  <a:pt x="19079" y="1965"/>
                </a:cubicBezTo>
                <a:cubicBezTo>
                  <a:pt x="19081" y="1965"/>
                  <a:pt x="19086" y="1966"/>
                  <a:pt x="19088" y="1966"/>
                </a:cubicBezTo>
                <a:cubicBezTo>
                  <a:pt x="19089" y="1966"/>
                  <a:pt x="19090" y="1966"/>
                  <a:pt x="19093" y="1966"/>
                </a:cubicBezTo>
                <a:cubicBezTo>
                  <a:pt x="19095" y="1965"/>
                  <a:pt x="19097" y="1965"/>
                  <a:pt x="19097" y="1964"/>
                </a:cubicBezTo>
                <a:cubicBezTo>
                  <a:pt x="19098" y="1963"/>
                  <a:pt x="19098" y="1962"/>
                  <a:pt x="19098" y="1961"/>
                </a:cubicBezTo>
                <a:cubicBezTo>
                  <a:pt x="19097" y="1960"/>
                  <a:pt x="19095" y="1958"/>
                  <a:pt x="19095" y="1958"/>
                </a:cubicBezTo>
                <a:cubicBezTo>
                  <a:pt x="19092" y="1957"/>
                  <a:pt x="19092" y="1957"/>
                  <a:pt x="19092" y="1957"/>
                </a:cubicBezTo>
                <a:cubicBezTo>
                  <a:pt x="19092" y="1957"/>
                  <a:pt x="19089" y="1957"/>
                  <a:pt x="19088" y="1957"/>
                </a:cubicBezTo>
                <a:cubicBezTo>
                  <a:pt x="19086" y="1957"/>
                  <a:pt x="19080" y="1956"/>
                  <a:pt x="19079" y="1956"/>
                </a:cubicBezTo>
                <a:cubicBezTo>
                  <a:pt x="19079" y="1956"/>
                  <a:pt x="19074" y="1953"/>
                  <a:pt x="19072" y="1952"/>
                </a:cubicBezTo>
                <a:cubicBezTo>
                  <a:pt x="19070" y="1951"/>
                  <a:pt x="19066" y="1949"/>
                  <a:pt x="19064" y="1949"/>
                </a:cubicBezTo>
                <a:cubicBezTo>
                  <a:pt x="19061" y="1948"/>
                  <a:pt x="19058" y="1946"/>
                  <a:pt x="19056" y="1946"/>
                </a:cubicBezTo>
                <a:cubicBezTo>
                  <a:pt x="19053" y="1945"/>
                  <a:pt x="19054" y="1945"/>
                  <a:pt x="19049" y="1944"/>
                </a:cubicBezTo>
                <a:cubicBezTo>
                  <a:pt x="19045" y="1943"/>
                  <a:pt x="19043" y="1943"/>
                  <a:pt x="19041" y="1942"/>
                </a:cubicBezTo>
                <a:cubicBezTo>
                  <a:pt x="19040" y="1942"/>
                  <a:pt x="19036" y="1942"/>
                  <a:pt x="19035" y="1942"/>
                </a:cubicBezTo>
                <a:cubicBezTo>
                  <a:pt x="19034" y="1942"/>
                  <a:pt x="19027" y="1941"/>
                  <a:pt x="19027" y="1941"/>
                </a:cubicBezTo>
                <a:cubicBezTo>
                  <a:pt x="19026" y="1943"/>
                  <a:pt x="19026" y="1943"/>
                  <a:pt x="19026" y="1943"/>
                </a:cubicBezTo>
                <a:cubicBezTo>
                  <a:pt x="19026" y="1944"/>
                  <a:pt x="19026" y="1944"/>
                  <a:pt x="19026" y="1944"/>
                </a:cubicBezTo>
                <a:lnTo>
                  <a:pt x="19035" y="1950"/>
                </a:lnTo>
                <a:close/>
                <a:moveTo>
                  <a:pt x="19186" y="1928"/>
                </a:moveTo>
                <a:cubicBezTo>
                  <a:pt x="19193" y="1935"/>
                  <a:pt x="19193" y="1935"/>
                  <a:pt x="19193" y="1935"/>
                </a:cubicBezTo>
                <a:cubicBezTo>
                  <a:pt x="19202" y="1935"/>
                  <a:pt x="19202" y="1935"/>
                  <a:pt x="19202" y="1935"/>
                </a:cubicBezTo>
                <a:cubicBezTo>
                  <a:pt x="19208" y="1940"/>
                  <a:pt x="19208" y="1940"/>
                  <a:pt x="19208" y="1940"/>
                </a:cubicBezTo>
                <a:cubicBezTo>
                  <a:pt x="19208" y="1940"/>
                  <a:pt x="19214" y="1943"/>
                  <a:pt x="19216" y="1944"/>
                </a:cubicBezTo>
                <a:cubicBezTo>
                  <a:pt x="19218" y="1945"/>
                  <a:pt x="19224" y="1946"/>
                  <a:pt x="19226" y="1946"/>
                </a:cubicBezTo>
                <a:cubicBezTo>
                  <a:pt x="19228" y="1946"/>
                  <a:pt x="19231" y="1943"/>
                  <a:pt x="19233" y="1943"/>
                </a:cubicBezTo>
                <a:cubicBezTo>
                  <a:pt x="19235" y="1943"/>
                  <a:pt x="19239" y="1941"/>
                  <a:pt x="19241" y="1941"/>
                </a:cubicBezTo>
                <a:cubicBezTo>
                  <a:pt x="19249" y="1941"/>
                  <a:pt x="19249" y="1941"/>
                  <a:pt x="19249" y="1941"/>
                </a:cubicBezTo>
                <a:cubicBezTo>
                  <a:pt x="19257" y="1942"/>
                  <a:pt x="19257" y="1942"/>
                  <a:pt x="19257" y="1942"/>
                </a:cubicBezTo>
                <a:cubicBezTo>
                  <a:pt x="19260" y="1939"/>
                  <a:pt x="19260" y="1939"/>
                  <a:pt x="19260" y="1939"/>
                </a:cubicBezTo>
                <a:cubicBezTo>
                  <a:pt x="19260" y="1939"/>
                  <a:pt x="19261" y="1936"/>
                  <a:pt x="19260" y="1935"/>
                </a:cubicBezTo>
                <a:cubicBezTo>
                  <a:pt x="19260" y="1934"/>
                  <a:pt x="19253" y="1928"/>
                  <a:pt x="19253" y="1928"/>
                </a:cubicBezTo>
                <a:cubicBezTo>
                  <a:pt x="19250" y="1924"/>
                  <a:pt x="19250" y="1924"/>
                  <a:pt x="19250" y="1924"/>
                </a:cubicBezTo>
                <a:cubicBezTo>
                  <a:pt x="19245" y="1919"/>
                  <a:pt x="19245" y="1919"/>
                  <a:pt x="19245" y="1919"/>
                </a:cubicBezTo>
                <a:cubicBezTo>
                  <a:pt x="19238" y="1918"/>
                  <a:pt x="19238" y="1918"/>
                  <a:pt x="19238" y="1918"/>
                </a:cubicBezTo>
                <a:cubicBezTo>
                  <a:pt x="19238" y="1918"/>
                  <a:pt x="19237" y="1922"/>
                  <a:pt x="19238" y="1924"/>
                </a:cubicBezTo>
                <a:cubicBezTo>
                  <a:pt x="19238" y="1925"/>
                  <a:pt x="19241" y="1928"/>
                  <a:pt x="19241" y="1928"/>
                </a:cubicBezTo>
                <a:cubicBezTo>
                  <a:pt x="19243" y="1931"/>
                  <a:pt x="19243" y="1931"/>
                  <a:pt x="19243" y="1931"/>
                </a:cubicBezTo>
                <a:cubicBezTo>
                  <a:pt x="19241" y="1934"/>
                  <a:pt x="19241" y="1934"/>
                  <a:pt x="19241" y="1934"/>
                </a:cubicBezTo>
                <a:cubicBezTo>
                  <a:pt x="19235" y="1933"/>
                  <a:pt x="19235" y="1933"/>
                  <a:pt x="19235" y="1933"/>
                </a:cubicBezTo>
                <a:cubicBezTo>
                  <a:pt x="19231" y="1934"/>
                  <a:pt x="19231" y="1934"/>
                  <a:pt x="19231" y="1934"/>
                </a:cubicBezTo>
                <a:cubicBezTo>
                  <a:pt x="19227" y="1935"/>
                  <a:pt x="19227" y="1935"/>
                  <a:pt x="19227" y="1935"/>
                </a:cubicBezTo>
                <a:cubicBezTo>
                  <a:pt x="19222" y="1936"/>
                  <a:pt x="19222" y="1936"/>
                  <a:pt x="19222" y="1936"/>
                </a:cubicBezTo>
                <a:cubicBezTo>
                  <a:pt x="19220" y="1933"/>
                  <a:pt x="19220" y="1933"/>
                  <a:pt x="19220" y="1933"/>
                </a:cubicBezTo>
                <a:cubicBezTo>
                  <a:pt x="19220" y="1933"/>
                  <a:pt x="19221" y="1932"/>
                  <a:pt x="19220" y="1930"/>
                </a:cubicBezTo>
                <a:cubicBezTo>
                  <a:pt x="19219" y="1929"/>
                  <a:pt x="19216" y="1927"/>
                  <a:pt x="19216" y="1927"/>
                </a:cubicBezTo>
                <a:cubicBezTo>
                  <a:pt x="19213" y="1927"/>
                  <a:pt x="19213" y="1927"/>
                  <a:pt x="19213" y="1927"/>
                </a:cubicBezTo>
                <a:cubicBezTo>
                  <a:pt x="19207" y="1928"/>
                  <a:pt x="19207" y="1928"/>
                  <a:pt x="19207" y="1928"/>
                </a:cubicBezTo>
                <a:cubicBezTo>
                  <a:pt x="19207" y="1928"/>
                  <a:pt x="19204" y="1925"/>
                  <a:pt x="19202" y="1924"/>
                </a:cubicBezTo>
                <a:cubicBezTo>
                  <a:pt x="19200" y="1924"/>
                  <a:pt x="19197" y="1922"/>
                  <a:pt x="19197" y="1922"/>
                </a:cubicBezTo>
                <a:cubicBezTo>
                  <a:pt x="19192" y="1922"/>
                  <a:pt x="19192" y="1922"/>
                  <a:pt x="19192" y="1922"/>
                </a:cubicBezTo>
                <a:cubicBezTo>
                  <a:pt x="19188" y="1921"/>
                  <a:pt x="19188" y="1921"/>
                  <a:pt x="19188" y="1921"/>
                </a:cubicBezTo>
                <a:cubicBezTo>
                  <a:pt x="19184" y="1925"/>
                  <a:pt x="19184" y="1925"/>
                  <a:pt x="19184" y="1925"/>
                </a:cubicBezTo>
                <a:cubicBezTo>
                  <a:pt x="19184" y="1926"/>
                  <a:pt x="19184" y="1926"/>
                  <a:pt x="19184" y="1926"/>
                </a:cubicBezTo>
                <a:lnTo>
                  <a:pt x="19186" y="1928"/>
                </a:lnTo>
                <a:close/>
                <a:moveTo>
                  <a:pt x="19260" y="1925"/>
                </a:moveTo>
                <a:cubicBezTo>
                  <a:pt x="19262" y="1931"/>
                  <a:pt x="19262" y="1931"/>
                  <a:pt x="19262" y="1931"/>
                </a:cubicBezTo>
                <a:cubicBezTo>
                  <a:pt x="19262" y="1931"/>
                  <a:pt x="19264" y="1932"/>
                  <a:pt x="19265" y="1933"/>
                </a:cubicBezTo>
                <a:cubicBezTo>
                  <a:pt x="19266" y="1935"/>
                  <a:pt x="19267" y="1936"/>
                  <a:pt x="19267" y="1938"/>
                </a:cubicBezTo>
                <a:cubicBezTo>
                  <a:pt x="19268" y="1939"/>
                  <a:pt x="19271" y="1945"/>
                  <a:pt x="19273" y="1946"/>
                </a:cubicBezTo>
                <a:cubicBezTo>
                  <a:pt x="19275" y="1946"/>
                  <a:pt x="19278" y="1946"/>
                  <a:pt x="19278" y="1946"/>
                </a:cubicBezTo>
                <a:cubicBezTo>
                  <a:pt x="19278" y="1946"/>
                  <a:pt x="19278" y="1946"/>
                  <a:pt x="19281" y="1946"/>
                </a:cubicBezTo>
                <a:cubicBezTo>
                  <a:pt x="19284" y="1946"/>
                  <a:pt x="19286" y="1945"/>
                  <a:pt x="19286" y="1945"/>
                </a:cubicBezTo>
                <a:cubicBezTo>
                  <a:pt x="19286" y="1945"/>
                  <a:pt x="19287" y="1944"/>
                  <a:pt x="19288" y="1942"/>
                </a:cubicBezTo>
                <a:cubicBezTo>
                  <a:pt x="19290" y="1941"/>
                  <a:pt x="19294" y="1941"/>
                  <a:pt x="19296" y="1941"/>
                </a:cubicBezTo>
                <a:cubicBezTo>
                  <a:pt x="19297" y="1941"/>
                  <a:pt x="19298" y="1940"/>
                  <a:pt x="19300" y="1940"/>
                </a:cubicBezTo>
                <a:cubicBezTo>
                  <a:pt x="19302" y="1940"/>
                  <a:pt x="19305" y="1940"/>
                  <a:pt x="19307" y="1939"/>
                </a:cubicBezTo>
                <a:cubicBezTo>
                  <a:pt x="19309" y="1937"/>
                  <a:pt x="19312" y="1936"/>
                  <a:pt x="19314" y="1934"/>
                </a:cubicBezTo>
                <a:cubicBezTo>
                  <a:pt x="19315" y="1931"/>
                  <a:pt x="19315" y="1932"/>
                  <a:pt x="19316" y="1929"/>
                </a:cubicBezTo>
                <a:cubicBezTo>
                  <a:pt x="19316" y="1926"/>
                  <a:pt x="19316" y="1924"/>
                  <a:pt x="19313" y="1922"/>
                </a:cubicBezTo>
                <a:cubicBezTo>
                  <a:pt x="19311" y="1920"/>
                  <a:pt x="19305" y="1917"/>
                  <a:pt x="19305" y="1917"/>
                </a:cubicBezTo>
                <a:cubicBezTo>
                  <a:pt x="19297" y="1912"/>
                  <a:pt x="19297" y="1912"/>
                  <a:pt x="19297" y="1912"/>
                </a:cubicBezTo>
                <a:cubicBezTo>
                  <a:pt x="19297" y="1912"/>
                  <a:pt x="19293" y="1908"/>
                  <a:pt x="19291" y="1908"/>
                </a:cubicBezTo>
                <a:cubicBezTo>
                  <a:pt x="19290" y="1908"/>
                  <a:pt x="19285" y="1907"/>
                  <a:pt x="19283" y="1907"/>
                </a:cubicBezTo>
                <a:cubicBezTo>
                  <a:pt x="19281" y="1908"/>
                  <a:pt x="19280" y="1908"/>
                  <a:pt x="19280" y="1912"/>
                </a:cubicBezTo>
                <a:cubicBezTo>
                  <a:pt x="19279" y="1915"/>
                  <a:pt x="19283" y="1917"/>
                  <a:pt x="19283" y="1917"/>
                </a:cubicBezTo>
                <a:cubicBezTo>
                  <a:pt x="19289" y="1922"/>
                  <a:pt x="19289" y="1922"/>
                  <a:pt x="19289" y="1922"/>
                </a:cubicBezTo>
                <a:cubicBezTo>
                  <a:pt x="19294" y="1925"/>
                  <a:pt x="19294" y="1925"/>
                  <a:pt x="19294" y="1925"/>
                </a:cubicBezTo>
                <a:cubicBezTo>
                  <a:pt x="19295" y="1929"/>
                  <a:pt x="19295" y="1929"/>
                  <a:pt x="19295" y="1929"/>
                </a:cubicBezTo>
                <a:cubicBezTo>
                  <a:pt x="19292" y="1930"/>
                  <a:pt x="19292" y="1930"/>
                  <a:pt x="19292" y="1930"/>
                </a:cubicBezTo>
                <a:cubicBezTo>
                  <a:pt x="19287" y="1930"/>
                  <a:pt x="19287" y="1930"/>
                  <a:pt x="19287" y="1930"/>
                </a:cubicBezTo>
                <a:cubicBezTo>
                  <a:pt x="19287" y="1930"/>
                  <a:pt x="19282" y="1928"/>
                  <a:pt x="19281" y="1927"/>
                </a:cubicBezTo>
                <a:cubicBezTo>
                  <a:pt x="19281" y="1925"/>
                  <a:pt x="19279" y="1922"/>
                  <a:pt x="19279" y="1922"/>
                </a:cubicBezTo>
                <a:cubicBezTo>
                  <a:pt x="19274" y="1919"/>
                  <a:pt x="19274" y="1919"/>
                  <a:pt x="19274" y="1919"/>
                </a:cubicBezTo>
                <a:cubicBezTo>
                  <a:pt x="19269" y="1917"/>
                  <a:pt x="19269" y="1917"/>
                  <a:pt x="19269" y="1917"/>
                </a:cubicBezTo>
                <a:cubicBezTo>
                  <a:pt x="19265" y="1917"/>
                  <a:pt x="19265" y="1917"/>
                  <a:pt x="19265" y="1917"/>
                </a:cubicBezTo>
                <a:cubicBezTo>
                  <a:pt x="19262" y="1919"/>
                  <a:pt x="19262" y="1919"/>
                  <a:pt x="19262" y="1919"/>
                </a:cubicBezTo>
                <a:cubicBezTo>
                  <a:pt x="19259" y="1922"/>
                  <a:pt x="19259" y="1922"/>
                  <a:pt x="19259" y="1922"/>
                </a:cubicBezTo>
                <a:lnTo>
                  <a:pt x="19260" y="1925"/>
                </a:lnTo>
                <a:close/>
                <a:moveTo>
                  <a:pt x="19334" y="1919"/>
                </a:moveTo>
                <a:cubicBezTo>
                  <a:pt x="19334" y="1919"/>
                  <a:pt x="19342" y="1921"/>
                  <a:pt x="19343" y="1921"/>
                </a:cubicBezTo>
                <a:cubicBezTo>
                  <a:pt x="19345" y="1921"/>
                  <a:pt x="19356" y="1921"/>
                  <a:pt x="19357" y="1921"/>
                </a:cubicBezTo>
                <a:cubicBezTo>
                  <a:pt x="19359" y="1921"/>
                  <a:pt x="19365" y="1920"/>
                  <a:pt x="19367" y="1919"/>
                </a:cubicBezTo>
                <a:cubicBezTo>
                  <a:pt x="19369" y="1919"/>
                  <a:pt x="19378" y="1918"/>
                  <a:pt x="19378" y="1918"/>
                </a:cubicBezTo>
                <a:cubicBezTo>
                  <a:pt x="19392" y="1916"/>
                  <a:pt x="19392" y="1916"/>
                  <a:pt x="19392" y="1916"/>
                </a:cubicBezTo>
                <a:cubicBezTo>
                  <a:pt x="19401" y="1916"/>
                  <a:pt x="19401" y="1916"/>
                  <a:pt x="19401" y="1916"/>
                </a:cubicBezTo>
                <a:cubicBezTo>
                  <a:pt x="19414" y="1918"/>
                  <a:pt x="19414" y="1918"/>
                  <a:pt x="19414" y="1918"/>
                </a:cubicBezTo>
                <a:cubicBezTo>
                  <a:pt x="19428" y="1919"/>
                  <a:pt x="19428" y="1919"/>
                  <a:pt x="19428" y="1919"/>
                </a:cubicBezTo>
                <a:cubicBezTo>
                  <a:pt x="19441" y="1918"/>
                  <a:pt x="19441" y="1918"/>
                  <a:pt x="19441" y="1918"/>
                </a:cubicBezTo>
                <a:cubicBezTo>
                  <a:pt x="19441" y="1918"/>
                  <a:pt x="19450" y="1917"/>
                  <a:pt x="19451" y="1917"/>
                </a:cubicBezTo>
                <a:cubicBezTo>
                  <a:pt x="19452" y="1917"/>
                  <a:pt x="19456" y="1917"/>
                  <a:pt x="19458" y="1915"/>
                </a:cubicBezTo>
                <a:cubicBezTo>
                  <a:pt x="19460" y="1914"/>
                  <a:pt x="19463" y="1909"/>
                  <a:pt x="19463" y="1909"/>
                </a:cubicBezTo>
                <a:cubicBezTo>
                  <a:pt x="19459" y="1905"/>
                  <a:pt x="19459" y="1905"/>
                  <a:pt x="19459" y="1905"/>
                </a:cubicBezTo>
                <a:cubicBezTo>
                  <a:pt x="19453" y="1905"/>
                  <a:pt x="19453" y="1905"/>
                  <a:pt x="19453" y="1905"/>
                </a:cubicBezTo>
                <a:cubicBezTo>
                  <a:pt x="19453" y="1905"/>
                  <a:pt x="19444" y="1906"/>
                  <a:pt x="19442" y="1907"/>
                </a:cubicBezTo>
                <a:cubicBezTo>
                  <a:pt x="19440" y="1907"/>
                  <a:pt x="19432" y="1908"/>
                  <a:pt x="19432" y="1908"/>
                </a:cubicBezTo>
                <a:cubicBezTo>
                  <a:pt x="19418" y="1908"/>
                  <a:pt x="19418" y="1908"/>
                  <a:pt x="19418" y="1908"/>
                </a:cubicBezTo>
                <a:cubicBezTo>
                  <a:pt x="19415" y="1908"/>
                  <a:pt x="19408" y="1908"/>
                  <a:pt x="19405" y="1908"/>
                </a:cubicBezTo>
                <a:cubicBezTo>
                  <a:pt x="19402" y="1907"/>
                  <a:pt x="19397" y="1906"/>
                  <a:pt x="19397" y="1906"/>
                </a:cubicBezTo>
                <a:cubicBezTo>
                  <a:pt x="19397" y="1906"/>
                  <a:pt x="19392" y="1903"/>
                  <a:pt x="19390" y="1902"/>
                </a:cubicBezTo>
                <a:cubicBezTo>
                  <a:pt x="19389" y="1901"/>
                  <a:pt x="19386" y="1896"/>
                  <a:pt x="19386" y="1896"/>
                </a:cubicBezTo>
                <a:cubicBezTo>
                  <a:pt x="19381" y="1891"/>
                  <a:pt x="19381" y="1891"/>
                  <a:pt x="19381" y="1891"/>
                </a:cubicBezTo>
                <a:cubicBezTo>
                  <a:pt x="19372" y="1888"/>
                  <a:pt x="19372" y="1888"/>
                  <a:pt x="19372" y="1888"/>
                </a:cubicBezTo>
                <a:cubicBezTo>
                  <a:pt x="19363" y="1888"/>
                  <a:pt x="19363" y="1888"/>
                  <a:pt x="19363" y="1888"/>
                </a:cubicBezTo>
                <a:cubicBezTo>
                  <a:pt x="19361" y="1893"/>
                  <a:pt x="19361" y="1893"/>
                  <a:pt x="19361" y="1893"/>
                </a:cubicBezTo>
                <a:cubicBezTo>
                  <a:pt x="19362" y="1897"/>
                  <a:pt x="19362" y="1897"/>
                  <a:pt x="19362" y="1897"/>
                </a:cubicBezTo>
                <a:cubicBezTo>
                  <a:pt x="19367" y="1901"/>
                  <a:pt x="19367" y="1901"/>
                  <a:pt x="19367" y="1901"/>
                </a:cubicBezTo>
                <a:cubicBezTo>
                  <a:pt x="19369" y="1906"/>
                  <a:pt x="19369" y="1906"/>
                  <a:pt x="19369" y="1906"/>
                </a:cubicBezTo>
                <a:cubicBezTo>
                  <a:pt x="19369" y="1906"/>
                  <a:pt x="19367" y="1910"/>
                  <a:pt x="19366" y="1910"/>
                </a:cubicBezTo>
                <a:cubicBezTo>
                  <a:pt x="19359" y="1910"/>
                  <a:pt x="19359" y="1910"/>
                  <a:pt x="19359" y="1910"/>
                </a:cubicBezTo>
                <a:cubicBezTo>
                  <a:pt x="19352" y="1910"/>
                  <a:pt x="19352" y="1910"/>
                  <a:pt x="19352" y="1910"/>
                </a:cubicBezTo>
                <a:cubicBezTo>
                  <a:pt x="19352" y="1910"/>
                  <a:pt x="19348" y="1911"/>
                  <a:pt x="19346" y="1911"/>
                </a:cubicBezTo>
                <a:cubicBezTo>
                  <a:pt x="19345" y="1911"/>
                  <a:pt x="19335" y="1912"/>
                  <a:pt x="19335" y="1912"/>
                </a:cubicBezTo>
                <a:cubicBezTo>
                  <a:pt x="19332" y="1915"/>
                  <a:pt x="19332" y="1915"/>
                  <a:pt x="19332" y="1915"/>
                </a:cubicBezTo>
                <a:lnTo>
                  <a:pt x="19334" y="1919"/>
                </a:lnTo>
                <a:close/>
                <a:moveTo>
                  <a:pt x="19471" y="1905"/>
                </a:moveTo>
                <a:cubicBezTo>
                  <a:pt x="19474" y="1902"/>
                  <a:pt x="19474" y="1902"/>
                  <a:pt x="19474" y="1902"/>
                </a:cubicBezTo>
                <a:cubicBezTo>
                  <a:pt x="19474" y="1902"/>
                  <a:pt x="19477" y="1896"/>
                  <a:pt x="19477" y="1895"/>
                </a:cubicBezTo>
                <a:cubicBezTo>
                  <a:pt x="19477" y="1893"/>
                  <a:pt x="19474" y="1887"/>
                  <a:pt x="19474" y="1887"/>
                </a:cubicBezTo>
                <a:cubicBezTo>
                  <a:pt x="19467" y="1884"/>
                  <a:pt x="19467" y="1884"/>
                  <a:pt x="19467" y="1884"/>
                </a:cubicBezTo>
                <a:cubicBezTo>
                  <a:pt x="19467" y="1884"/>
                  <a:pt x="19457" y="1889"/>
                  <a:pt x="19457" y="1891"/>
                </a:cubicBezTo>
                <a:cubicBezTo>
                  <a:pt x="19457" y="1892"/>
                  <a:pt x="19459" y="1899"/>
                  <a:pt x="19459" y="1899"/>
                </a:cubicBezTo>
                <a:cubicBezTo>
                  <a:pt x="19464" y="1902"/>
                  <a:pt x="19464" y="1902"/>
                  <a:pt x="19464" y="1902"/>
                </a:cubicBezTo>
                <a:lnTo>
                  <a:pt x="19471" y="1905"/>
                </a:lnTo>
                <a:close/>
                <a:moveTo>
                  <a:pt x="19548" y="1873"/>
                </a:moveTo>
                <a:cubicBezTo>
                  <a:pt x="19541" y="1869"/>
                  <a:pt x="19541" y="1869"/>
                  <a:pt x="19541" y="1869"/>
                </a:cubicBezTo>
                <a:cubicBezTo>
                  <a:pt x="19532" y="1871"/>
                  <a:pt x="19532" y="1871"/>
                  <a:pt x="19532" y="1871"/>
                </a:cubicBezTo>
                <a:cubicBezTo>
                  <a:pt x="19532" y="1871"/>
                  <a:pt x="19528" y="1879"/>
                  <a:pt x="19530" y="1881"/>
                </a:cubicBezTo>
                <a:cubicBezTo>
                  <a:pt x="19532" y="1883"/>
                  <a:pt x="19536" y="1886"/>
                  <a:pt x="19539" y="1886"/>
                </a:cubicBezTo>
                <a:cubicBezTo>
                  <a:pt x="19542" y="1886"/>
                  <a:pt x="19549" y="1884"/>
                  <a:pt x="19549" y="1884"/>
                </a:cubicBezTo>
                <a:cubicBezTo>
                  <a:pt x="19549" y="1884"/>
                  <a:pt x="19550" y="1881"/>
                  <a:pt x="19550" y="1879"/>
                </a:cubicBezTo>
                <a:cubicBezTo>
                  <a:pt x="19550" y="1878"/>
                  <a:pt x="19548" y="1873"/>
                  <a:pt x="19548" y="1873"/>
                </a:cubicBezTo>
                <a:moveTo>
                  <a:pt x="17860" y="2015"/>
                </a:moveTo>
                <a:cubicBezTo>
                  <a:pt x="17854" y="2007"/>
                  <a:pt x="17854" y="2007"/>
                  <a:pt x="17854" y="2007"/>
                </a:cubicBezTo>
                <a:cubicBezTo>
                  <a:pt x="17847" y="2000"/>
                  <a:pt x="17847" y="2000"/>
                  <a:pt x="17847" y="2000"/>
                </a:cubicBezTo>
                <a:cubicBezTo>
                  <a:pt x="17840" y="2001"/>
                  <a:pt x="17840" y="2001"/>
                  <a:pt x="17840" y="2001"/>
                </a:cubicBezTo>
                <a:cubicBezTo>
                  <a:pt x="17838" y="2009"/>
                  <a:pt x="17838" y="2009"/>
                  <a:pt x="17838" y="2009"/>
                </a:cubicBezTo>
                <a:cubicBezTo>
                  <a:pt x="17838" y="2009"/>
                  <a:pt x="17843" y="2015"/>
                  <a:pt x="17843" y="2016"/>
                </a:cubicBezTo>
                <a:cubicBezTo>
                  <a:pt x="17844" y="2017"/>
                  <a:pt x="17845" y="2023"/>
                  <a:pt x="17845" y="2023"/>
                </a:cubicBezTo>
                <a:cubicBezTo>
                  <a:pt x="17842" y="2029"/>
                  <a:pt x="17842" y="2029"/>
                  <a:pt x="17842" y="2029"/>
                </a:cubicBezTo>
                <a:cubicBezTo>
                  <a:pt x="17835" y="2028"/>
                  <a:pt x="17835" y="2028"/>
                  <a:pt x="17835" y="2028"/>
                </a:cubicBezTo>
                <a:cubicBezTo>
                  <a:pt x="17835" y="2028"/>
                  <a:pt x="17829" y="2030"/>
                  <a:pt x="17829" y="2032"/>
                </a:cubicBezTo>
                <a:cubicBezTo>
                  <a:pt x="17829" y="2033"/>
                  <a:pt x="17831" y="2045"/>
                  <a:pt x="17831" y="2045"/>
                </a:cubicBezTo>
                <a:cubicBezTo>
                  <a:pt x="17837" y="2053"/>
                  <a:pt x="17837" y="2053"/>
                  <a:pt x="17837" y="2053"/>
                </a:cubicBezTo>
                <a:cubicBezTo>
                  <a:pt x="17837" y="2053"/>
                  <a:pt x="17845" y="2055"/>
                  <a:pt x="17846" y="2055"/>
                </a:cubicBezTo>
                <a:cubicBezTo>
                  <a:pt x="17847" y="2055"/>
                  <a:pt x="17850" y="2056"/>
                  <a:pt x="17851" y="2055"/>
                </a:cubicBezTo>
                <a:cubicBezTo>
                  <a:pt x="17852" y="2054"/>
                  <a:pt x="17855" y="2050"/>
                  <a:pt x="17855" y="2049"/>
                </a:cubicBezTo>
                <a:cubicBezTo>
                  <a:pt x="17855" y="2048"/>
                  <a:pt x="17854" y="2046"/>
                  <a:pt x="17855" y="2045"/>
                </a:cubicBezTo>
                <a:cubicBezTo>
                  <a:pt x="17857" y="2044"/>
                  <a:pt x="17865" y="2041"/>
                  <a:pt x="17865" y="2041"/>
                </a:cubicBezTo>
                <a:cubicBezTo>
                  <a:pt x="17865" y="2041"/>
                  <a:pt x="17867" y="2037"/>
                  <a:pt x="17868" y="2035"/>
                </a:cubicBezTo>
                <a:cubicBezTo>
                  <a:pt x="17868" y="2033"/>
                  <a:pt x="17869" y="2026"/>
                  <a:pt x="17869" y="2026"/>
                </a:cubicBezTo>
                <a:cubicBezTo>
                  <a:pt x="17865" y="2019"/>
                  <a:pt x="17865" y="2019"/>
                  <a:pt x="17865" y="2019"/>
                </a:cubicBezTo>
                <a:lnTo>
                  <a:pt x="17860" y="2015"/>
                </a:lnTo>
                <a:close/>
                <a:moveTo>
                  <a:pt x="17850" y="2081"/>
                </a:moveTo>
                <a:cubicBezTo>
                  <a:pt x="17841" y="2077"/>
                  <a:pt x="17841" y="2077"/>
                  <a:pt x="17841" y="2077"/>
                </a:cubicBezTo>
                <a:cubicBezTo>
                  <a:pt x="17841" y="2077"/>
                  <a:pt x="17838" y="2082"/>
                  <a:pt x="17838" y="2084"/>
                </a:cubicBezTo>
                <a:cubicBezTo>
                  <a:pt x="17838" y="2086"/>
                  <a:pt x="17841" y="2097"/>
                  <a:pt x="17841" y="2097"/>
                </a:cubicBezTo>
                <a:cubicBezTo>
                  <a:pt x="17845" y="2104"/>
                  <a:pt x="17845" y="2104"/>
                  <a:pt x="17845" y="2104"/>
                </a:cubicBezTo>
                <a:cubicBezTo>
                  <a:pt x="17845" y="2104"/>
                  <a:pt x="17845" y="2107"/>
                  <a:pt x="17848" y="2108"/>
                </a:cubicBezTo>
                <a:cubicBezTo>
                  <a:pt x="17850" y="2109"/>
                  <a:pt x="17848" y="2109"/>
                  <a:pt x="17852" y="2110"/>
                </a:cubicBezTo>
                <a:cubicBezTo>
                  <a:pt x="17856" y="2110"/>
                  <a:pt x="17859" y="2109"/>
                  <a:pt x="17859" y="2109"/>
                </a:cubicBezTo>
                <a:cubicBezTo>
                  <a:pt x="17863" y="2102"/>
                  <a:pt x="17863" y="2102"/>
                  <a:pt x="17863" y="2102"/>
                </a:cubicBezTo>
                <a:cubicBezTo>
                  <a:pt x="17859" y="2094"/>
                  <a:pt x="17859" y="2094"/>
                  <a:pt x="17859" y="2094"/>
                </a:cubicBezTo>
                <a:cubicBezTo>
                  <a:pt x="17854" y="2089"/>
                  <a:pt x="17854" y="2089"/>
                  <a:pt x="17854" y="2089"/>
                </a:cubicBezTo>
                <a:lnTo>
                  <a:pt x="17850" y="2081"/>
                </a:lnTo>
                <a:close/>
                <a:moveTo>
                  <a:pt x="17852" y="2134"/>
                </a:moveTo>
                <a:cubicBezTo>
                  <a:pt x="17845" y="2130"/>
                  <a:pt x="17845" y="2130"/>
                  <a:pt x="17845" y="2130"/>
                </a:cubicBezTo>
                <a:cubicBezTo>
                  <a:pt x="17840" y="2138"/>
                  <a:pt x="17840" y="2138"/>
                  <a:pt x="17840" y="2138"/>
                </a:cubicBezTo>
                <a:cubicBezTo>
                  <a:pt x="17840" y="2138"/>
                  <a:pt x="17840" y="2144"/>
                  <a:pt x="17841" y="2146"/>
                </a:cubicBezTo>
                <a:cubicBezTo>
                  <a:pt x="17843" y="2147"/>
                  <a:pt x="17845" y="2150"/>
                  <a:pt x="17847" y="2149"/>
                </a:cubicBezTo>
                <a:cubicBezTo>
                  <a:pt x="17849" y="2148"/>
                  <a:pt x="17853" y="2144"/>
                  <a:pt x="17853" y="2143"/>
                </a:cubicBezTo>
                <a:cubicBezTo>
                  <a:pt x="17854" y="2141"/>
                  <a:pt x="17852" y="2134"/>
                  <a:pt x="17852" y="2134"/>
                </a:cubicBezTo>
                <a:moveTo>
                  <a:pt x="17839" y="2182"/>
                </a:moveTo>
                <a:cubicBezTo>
                  <a:pt x="17831" y="2180"/>
                  <a:pt x="17831" y="2180"/>
                  <a:pt x="17831" y="2180"/>
                </a:cubicBezTo>
                <a:cubicBezTo>
                  <a:pt x="17831" y="2180"/>
                  <a:pt x="17830" y="2187"/>
                  <a:pt x="17830" y="2188"/>
                </a:cubicBezTo>
                <a:cubicBezTo>
                  <a:pt x="17831" y="2189"/>
                  <a:pt x="17832" y="2192"/>
                  <a:pt x="17834" y="2193"/>
                </a:cubicBezTo>
                <a:cubicBezTo>
                  <a:pt x="17835" y="2194"/>
                  <a:pt x="17842" y="2193"/>
                  <a:pt x="17842" y="2192"/>
                </a:cubicBezTo>
                <a:cubicBezTo>
                  <a:pt x="17843" y="2190"/>
                  <a:pt x="17843" y="2187"/>
                  <a:pt x="17843" y="2187"/>
                </a:cubicBezTo>
                <a:lnTo>
                  <a:pt x="17839" y="2182"/>
                </a:lnTo>
                <a:close/>
                <a:moveTo>
                  <a:pt x="17850" y="2212"/>
                </a:moveTo>
                <a:cubicBezTo>
                  <a:pt x="17842" y="2206"/>
                  <a:pt x="17842" y="2206"/>
                  <a:pt x="17842" y="2206"/>
                </a:cubicBezTo>
                <a:cubicBezTo>
                  <a:pt x="17842" y="2206"/>
                  <a:pt x="17840" y="2210"/>
                  <a:pt x="17840" y="2212"/>
                </a:cubicBezTo>
                <a:cubicBezTo>
                  <a:pt x="17840" y="2214"/>
                  <a:pt x="17839" y="2217"/>
                  <a:pt x="17841" y="2218"/>
                </a:cubicBezTo>
                <a:cubicBezTo>
                  <a:pt x="17842" y="2219"/>
                  <a:pt x="17845" y="2221"/>
                  <a:pt x="17846" y="2221"/>
                </a:cubicBezTo>
                <a:cubicBezTo>
                  <a:pt x="17848" y="2220"/>
                  <a:pt x="17850" y="2218"/>
                  <a:pt x="17850" y="2218"/>
                </a:cubicBezTo>
                <a:lnTo>
                  <a:pt x="17850" y="2212"/>
                </a:lnTo>
                <a:close/>
                <a:moveTo>
                  <a:pt x="17841" y="2240"/>
                </a:moveTo>
                <a:cubicBezTo>
                  <a:pt x="17833" y="2235"/>
                  <a:pt x="17833" y="2235"/>
                  <a:pt x="17833" y="2235"/>
                </a:cubicBezTo>
                <a:cubicBezTo>
                  <a:pt x="17833" y="2235"/>
                  <a:pt x="17829" y="2235"/>
                  <a:pt x="17828" y="2236"/>
                </a:cubicBezTo>
                <a:cubicBezTo>
                  <a:pt x="17828" y="2238"/>
                  <a:pt x="17827" y="2244"/>
                  <a:pt x="17828" y="2245"/>
                </a:cubicBezTo>
                <a:cubicBezTo>
                  <a:pt x="17828" y="2246"/>
                  <a:pt x="17832" y="2248"/>
                  <a:pt x="17832" y="2248"/>
                </a:cubicBezTo>
                <a:cubicBezTo>
                  <a:pt x="17837" y="2247"/>
                  <a:pt x="17837" y="2247"/>
                  <a:pt x="17837" y="2247"/>
                </a:cubicBezTo>
                <a:lnTo>
                  <a:pt x="17841" y="2240"/>
                </a:lnTo>
                <a:close/>
                <a:moveTo>
                  <a:pt x="17834" y="2256"/>
                </a:moveTo>
                <a:cubicBezTo>
                  <a:pt x="17834" y="2255"/>
                  <a:pt x="17826" y="2255"/>
                  <a:pt x="17826" y="2255"/>
                </a:cubicBezTo>
                <a:cubicBezTo>
                  <a:pt x="17826" y="2255"/>
                  <a:pt x="17825" y="2257"/>
                  <a:pt x="17824" y="2259"/>
                </a:cubicBezTo>
                <a:cubicBezTo>
                  <a:pt x="17824" y="2262"/>
                  <a:pt x="17821" y="2269"/>
                  <a:pt x="17821" y="2269"/>
                </a:cubicBezTo>
                <a:cubicBezTo>
                  <a:pt x="17815" y="2273"/>
                  <a:pt x="17815" y="2273"/>
                  <a:pt x="17815" y="2273"/>
                </a:cubicBezTo>
                <a:cubicBezTo>
                  <a:pt x="17815" y="2273"/>
                  <a:pt x="17816" y="2283"/>
                  <a:pt x="17818" y="2284"/>
                </a:cubicBezTo>
                <a:cubicBezTo>
                  <a:pt x="17820" y="2285"/>
                  <a:pt x="17824" y="2286"/>
                  <a:pt x="17825" y="2285"/>
                </a:cubicBezTo>
                <a:cubicBezTo>
                  <a:pt x="17826" y="2284"/>
                  <a:pt x="17831" y="2280"/>
                  <a:pt x="17831" y="2280"/>
                </a:cubicBezTo>
                <a:cubicBezTo>
                  <a:pt x="17834" y="2273"/>
                  <a:pt x="17834" y="2273"/>
                  <a:pt x="17834" y="2273"/>
                </a:cubicBezTo>
                <a:cubicBezTo>
                  <a:pt x="17834" y="2273"/>
                  <a:pt x="17834" y="2265"/>
                  <a:pt x="17834" y="2264"/>
                </a:cubicBezTo>
                <a:lnTo>
                  <a:pt x="17834" y="2256"/>
                </a:lnTo>
                <a:close/>
                <a:moveTo>
                  <a:pt x="17782" y="2322"/>
                </a:moveTo>
                <a:cubicBezTo>
                  <a:pt x="17771" y="2320"/>
                  <a:pt x="17771" y="2320"/>
                  <a:pt x="17771" y="2320"/>
                </a:cubicBezTo>
                <a:cubicBezTo>
                  <a:pt x="17762" y="2324"/>
                  <a:pt x="17762" y="2324"/>
                  <a:pt x="17762" y="2324"/>
                </a:cubicBezTo>
                <a:cubicBezTo>
                  <a:pt x="17757" y="2334"/>
                  <a:pt x="17757" y="2334"/>
                  <a:pt x="17757" y="2334"/>
                </a:cubicBezTo>
                <a:cubicBezTo>
                  <a:pt x="17755" y="2343"/>
                  <a:pt x="17755" y="2343"/>
                  <a:pt x="17755" y="2343"/>
                </a:cubicBezTo>
                <a:cubicBezTo>
                  <a:pt x="17751" y="2349"/>
                  <a:pt x="17751" y="2349"/>
                  <a:pt x="17751" y="2349"/>
                </a:cubicBezTo>
                <a:cubicBezTo>
                  <a:pt x="17747" y="2366"/>
                  <a:pt x="17747" y="2366"/>
                  <a:pt x="17747" y="2366"/>
                </a:cubicBezTo>
                <a:cubicBezTo>
                  <a:pt x="17750" y="2369"/>
                  <a:pt x="17750" y="2369"/>
                  <a:pt x="17750" y="2369"/>
                </a:cubicBezTo>
                <a:cubicBezTo>
                  <a:pt x="17755" y="2370"/>
                  <a:pt x="17755" y="2370"/>
                  <a:pt x="17755" y="2370"/>
                </a:cubicBezTo>
                <a:cubicBezTo>
                  <a:pt x="17755" y="2370"/>
                  <a:pt x="17762" y="2365"/>
                  <a:pt x="17763" y="2364"/>
                </a:cubicBezTo>
                <a:cubicBezTo>
                  <a:pt x="17764" y="2362"/>
                  <a:pt x="17766" y="2356"/>
                  <a:pt x="17767" y="2354"/>
                </a:cubicBezTo>
                <a:cubicBezTo>
                  <a:pt x="17767" y="2353"/>
                  <a:pt x="17767" y="2345"/>
                  <a:pt x="17767" y="2344"/>
                </a:cubicBezTo>
                <a:cubicBezTo>
                  <a:pt x="17767" y="2342"/>
                  <a:pt x="17776" y="2334"/>
                  <a:pt x="17776" y="2334"/>
                </a:cubicBezTo>
                <a:cubicBezTo>
                  <a:pt x="17780" y="2329"/>
                  <a:pt x="17780" y="2329"/>
                  <a:pt x="17780" y="2329"/>
                </a:cubicBezTo>
                <a:lnTo>
                  <a:pt x="17782" y="2322"/>
                </a:lnTo>
                <a:close/>
                <a:moveTo>
                  <a:pt x="17685" y="2488"/>
                </a:moveTo>
                <a:cubicBezTo>
                  <a:pt x="17678" y="2486"/>
                  <a:pt x="17678" y="2486"/>
                  <a:pt x="17678" y="2486"/>
                </a:cubicBezTo>
                <a:cubicBezTo>
                  <a:pt x="17671" y="2489"/>
                  <a:pt x="17671" y="2489"/>
                  <a:pt x="17671" y="2489"/>
                </a:cubicBezTo>
                <a:cubicBezTo>
                  <a:pt x="17671" y="2489"/>
                  <a:pt x="17666" y="2496"/>
                  <a:pt x="17666" y="2498"/>
                </a:cubicBezTo>
                <a:cubicBezTo>
                  <a:pt x="17667" y="2499"/>
                  <a:pt x="17668" y="2503"/>
                  <a:pt x="17669" y="2504"/>
                </a:cubicBezTo>
                <a:cubicBezTo>
                  <a:pt x="17671" y="2505"/>
                  <a:pt x="17677" y="2505"/>
                  <a:pt x="17679" y="2505"/>
                </a:cubicBezTo>
                <a:cubicBezTo>
                  <a:pt x="17680" y="2504"/>
                  <a:pt x="17685" y="2497"/>
                  <a:pt x="17685" y="2497"/>
                </a:cubicBezTo>
                <a:lnTo>
                  <a:pt x="17685" y="2488"/>
                </a:lnTo>
                <a:close/>
                <a:moveTo>
                  <a:pt x="17718" y="2374"/>
                </a:moveTo>
                <a:cubicBezTo>
                  <a:pt x="17714" y="2370"/>
                  <a:pt x="17714" y="2370"/>
                  <a:pt x="17714" y="2370"/>
                </a:cubicBezTo>
                <a:cubicBezTo>
                  <a:pt x="17705" y="2371"/>
                  <a:pt x="17705" y="2371"/>
                  <a:pt x="17705" y="2371"/>
                </a:cubicBezTo>
                <a:cubicBezTo>
                  <a:pt x="17699" y="2381"/>
                  <a:pt x="17699" y="2381"/>
                  <a:pt x="17699" y="2381"/>
                </a:cubicBezTo>
                <a:cubicBezTo>
                  <a:pt x="17692" y="2387"/>
                  <a:pt x="17692" y="2387"/>
                  <a:pt x="17692" y="2387"/>
                </a:cubicBezTo>
                <a:cubicBezTo>
                  <a:pt x="17692" y="2387"/>
                  <a:pt x="17686" y="2388"/>
                  <a:pt x="17685" y="2387"/>
                </a:cubicBezTo>
                <a:cubicBezTo>
                  <a:pt x="17683" y="2386"/>
                  <a:pt x="17678" y="2381"/>
                  <a:pt x="17678" y="2381"/>
                </a:cubicBezTo>
                <a:cubicBezTo>
                  <a:pt x="17672" y="2375"/>
                  <a:pt x="17672" y="2375"/>
                  <a:pt x="17672" y="2375"/>
                </a:cubicBezTo>
                <a:cubicBezTo>
                  <a:pt x="17667" y="2377"/>
                  <a:pt x="17667" y="2377"/>
                  <a:pt x="17667" y="2377"/>
                </a:cubicBezTo>
                <a:cubicBezTo>
                  <a:pt x="17667" y="2377"/>
                  <a:pt x="17665" y="2380"/>
                  <a:pt x="17666" y="2383"/>
                </a:cubicBezTo>
                <a:cubicBezTo>
                  <a:pt x="17668" y="2385"/>
                  <a:pt x="17671" y="2390"/>
                  <a:pt x="17671" y="2390"/>
                </a:cubicBezTo>
                <a:cubicBezTo>
                  <a:pt x="17671" y="2390"/>
                  <a:pt x="17670" y="2397"/>
                  <a:pt x="17669" y="2398"/>
                </a:cubicBezTo>
                <a:cubicBezTo>
                  <a:pt x="17668" y="2400"/>
                  <a:pt x="17664" y="2404"/>
                  <a:pt x="17664" y="2405"/>
                </a:cubicBezTo>
                <a:cubicBezTo>
                  <a:pt x="17663" y="2406"/>
                  <a:pt x="17658" y="2415"/>
                  <a:pt x="17658" y="2415"/>
                </a:cubicBezTo>
                <a:cubicBezTo>
                  <a:pt x="17653" y="2421"/>
                  <a:pt x="17653" y="2421"/>
                  <a:pt x="17653" y="2421"/>
                </a:cubicBezTo>
                <a:cubicBezTo>
                  <a:pt x="17653" y="2421"/>
                  <a:pt x="17651" y="2431"/>
                  <a:pt x="17651" y="2432"/>
                </a:cubicBezTo>
                <a:cubicBezTo>
                  <a:pt x="17652" y="2433"/>
                  <a:pt x="17653" y="2439"/>
                  <a:pt x="17653" y="2440"/>
                </a:cubicBezTo>
                <a:cubicBezTo>
                  <a:pt x="17653" y="2445"/>
                  <a:pt x="17653" y="2445"/>
                  <a:pt x="17653" y="2445"/>
                </a:cubicBezTo>
                <a:cubicBezTo>
                  <a:pt x="17655" y="2447"/>
                  <a:pt x="17655" y="2447"/>
                  <a:pt x="17655" y="2447"/>
                </a:cubicBezTo>
                <a:cubicBezTo>
                  <a:pt x="17661" y="2448"/>
                  <a:pt x="17661" y="2448"/>
                  <a:pt x="17661" y="2448"/>
                </a:cubicBezTo>
                <a:cubicBezTo>
                  <a:pt x="17661" y="2448"/>
                  <a:pt x="17665" y="2442"/>
                  <a:pt x="17667" y="2441"/>
                </a:cubicBezTo>
                <a:cubicBezTo>
                  <a:pt x="17668" y="2439"/>
                  <a:pt x="17670" y="2432"/>
                  <a:pt x="17671" y="2431"/>
                </a:cubicBezTo>
                <a:cubicBezTo>
                  <a:pt x="17672" y="2430"/>
                  <a:pt x="17677" y="2423"/>
                  <a:pt x="17677" y="2423"/>
                </a:cubicBezTo>
                <a:cubicBezTo>
                  <a:pt x="17677" y="2423"/>
                  <a:pt x="17683" y="2414"/>
                  <a:pt x="17684" y="2413"/>
                </a:cubicBezTo>
                <a:cubicBezTo>
                  <a:pt x="17685" y="2412"/>
                  <a:pt x="17690" y="2404"/>
                  <a:pt x="17690" y="2404"/>
                </a:cubicBezTo>
                <a:cubicBezTo>
                  <a:pt x="17702" y="2387"/>
                  <a:pt x="17702" y="2387"/>
                  <a:pt x="17702" y="2387"/>
                </a:cubicBezTo>
                <a:cubicBezTo>
                  <a:pt x="17711" y="2383"/>
                  <a:pt x="17711" y="2383"/>
                  <a:pt x="17711" y="2383"/>
                </a:cubicBezTo>
                <a:cubicBezTo>
                  <a:pt x="17716" y="2382"/>
                  <a:pt x="17716" y="2382"/>
                  <a:pt x="17716" y="2382"/>
                </a:cubicBezTo>
                <a:cubicBezTo>
                  <a:pt x="17722" y="2379"/>
                  <a:pt x="17722" y="2379"/>
                  <a:pt x="17722" y="2379"/>
                </a:cubicBezTo>
                <a:lnTo>
                  <a:pt x="17718" y="2374"/>
                </a:lnTo>
                <a:close/>
                <a:moveTo>
                  <a:pt x="17632" y="2447"/>
                </a:moveTo>
                <a:cubicBezTo>
                  <a:pt x="17625" y="2445"/>
                  <a:pt x="17625" y="2445"/>
                  <a:pt x="17625" y="2445"/>
                </a:cubicBezTo>
                <a:cubicBezTo>
                  <a:pt x="17618" y="2440"/>
                  <a:pt x="17618" y="2440"/>
                  <a:pt x="17618" y="2440"/>
                </a:cubicBezTo>
                <a:cubicBezTo>
                  <a:pt x="17611" y="2441"/>
                  <a:pt x="17611" y="2441"/>
                  <a:pt x="17611" y="2441"/>
                </a:cubicBezTo>
                <a:cubicBezTo>
                  <a:pt x="17606" y="2448"/>
                  <a:pt x="17606" y="2448"/>
                  <a:pt x="17606" y="2448"/>
                </a:cubicBezTo>
                <a:cubicBezTo>
                  <a:pt x="17606" y="2448"/>
                  <a:pt x="17607" y="2457"/>
                  <a:pt x="17607" y="2459"/>
                </a:cubicBezTo>
                <a:cubicBezTo>
                  <a:pt x="17607" y="2462"/>
                  <a:pt x="17605" y="2470"/>
                  <a:pt x="17605" y="2470"/>
                </a:cubicBezTo>
                <a:cubicBezTo>
                  <a:pt x="17605" y="2470"/>
                  <a:pt x="17601" y="2476"/>
                  <a:pt x="17601" y="2478"/>
                </a:cubicBezTo>
                <a:cubicBezTo>
                  <a:pt x="17601" y="2479"/>
                  <a:pt x="17597" y="2488"/>
                  <a:pt x="17597" y="2489"/>
                </a:cubicBezTo>
                <a:cubicBezTo>
                  <a:pt x="17597" y="2491"/>
                  <a:pt x="17598" y="2497"/>
                  <a:pt x="17598" y="2497"/>
                </a:cubicBezTo>
                <a:cubicBezTo>
                  <a:pt x="17605" y="2499"/>
                  <a:pt x="17605" y="2499"/>
                  <a:pt x="17605" y="2499"/>
                </a:cubicBezTo>
                <a:cubicBezTo>
                  <a:pt x="17610" y="2496"/>
                  <a:pt x="17610" y="2496"/>
                  <a:pt x="17610" y="2496"/>
                </a:cubicBezTo>
                <a:cubicBezTo>
                  <a:pt x="17611" y="2489"/>
                  <a:pt x="17611" y="2489"/>
                  <a:pt x="17611" y="2489"/>
                </a:cubicBezTo>
                <a:cubicBezTo>
                  <a:pt x="17611" y="2489"/>
                  <a:pt x="17609" y="2487"/>
                  <a:pt x="17612" y="2484"/>
                </a:cubicBezTo>
                <a:cubicBezTo>
                  <a:pt x="17615" y="2482"/>
                  <a:pt x="17619" y="2477"/>
                  <a:pt x="17619" y="2477"/>
                </a:cubicBezTo>
                <a:cubicBezTo>
                  <a:pt x="17620" y="2466"/>
                  <a:pt x="17620" y="2466"/>
                  <a:pt x="17620" y="2466"/>
                </a:cubicBezTo>
                <a:cubicBezTo>
                  <a:pt x="17620" y="2466"/>
                  <a:pt x="17624" y="2459"/>
                  <a:pt x="17626" y="2459"/>
                </a:cubicBezTo>
                <a:cubicBezTo>
                  <a:pt x="17627" y="2459"/>
                  <a:pt x="17631" y="2456"/>
                  <a:pt x="17631" y="2456"/>
                </a:cubicBezTo>
                <a:cubicBezTo>
                  <a:pt x="17635" y="2452"/>
                  <a:pt x="17635" y="2452"/>
                  <a:pt x="17635" y="2452"/>
                </a:cubicBezTo>
                <a:lnTo>
                  <a:pt x="17632" y="2447"/>
                </a:lnTo>
                <a:close/>
                <a:moveTo>
                  <a:pt x="17374" y="2537"/>
                </a:moveTo>
                <a:cubicBezTo>
                  <a:pt x="17365" y="2534"/>
                  <a:pt x="17365" y="2534"/>
                  <a:pt x="17365" y="2534"/>
                </a:cubicBezTo>
                <a:cubicBezTo>
                  <a:pt x="17353" y="2528"/>
                  <a:pt x="17353" y="2528"/>
                  <a:pt x="17353" y="2528"/>
                </a:cubicBezTo>
                <a:cubicBezTo>
                  <a:pt x="17345" y="2525"/>
                  <a:pt x="17345" y="2525"/>
                  <a:pt x="17345" y="2525"/>
                </a:cubicBezTo>
                <a:cubicBezTo>
                  <a:pt x="17337" y="2521"/>
                  <a:pt x="17337" y="2521"/>
                  <a:pt x="17337" y="2521"/>
                </a:cubicBezTo>
                <a:cubicBezTo>
                  <a:pt x="17330" y="2521"/>
                  <a:pt x="17330" y="2521"/>
                  <a:pt x="17330" y="2521"/>
                </a:cubicBezTo>
                <a:cubicBezTo>
                  <a:pt x="17329" y="2530"/>
                  <a:pt x="17329" y="2530"/>
                  <a:pt x="17329" y="2530"/>
                </a:cubicBezTo>
                <a:cubicBezTo>
                  <a:pt x="17331" y="2534"/>
                  <a:pt x="17331" y="2534"/>
                  <a:pt x="17331" y="2534"/>
                </a:cubicBezTo>
                <a:cubicBezTo>
                  <a:pt x="17344" y="2542"/>
                  <a:pt x="17344" y="2542"/>
                  <a:pt x="17344" y="2542"/>
                </a:cubicBezTo>
                <a:cubicBezTo>
                  <a:pt x="17351" y="2550"/>
                  <a:pt x="17351" y="2550"/>
                  <a:pt x="17351" y="2550"/>
                </a:cubicBezTo>
                <a:cubicBezTo>
                  <a:pt x="17350" y="2561"/>
                  <a:pt x="17350" y="2561"/>
                  <a:pt x="17350" y="2561"/>
                </a:cubicBezTo>
                <a:cubicBezTo>
                  <a:pt x="17339" y="2568"/>
                  <a:pt x="17339" y="2568"/>
                  <a:pt x="17339" y="2568"/>
                </a:cubicBezTo>
                <a:cubicBezTo>
                  <a:pt x="17330" y="2577"/>
                  <a:pt x="17330" y="2577"/>
                  <a:pt x="17330" y="2577"/>
                </a:cubicBezTo>
                <a:cubicBezTo>
                  <a:pt x="17331" y="2583"/>
                  <a:pt x="17331" y="2583"/>
                  <a:pt x="17331" y="2583"/>
                </a:cubicBezTo>
                <a:cubicBezTo>
                  <a:pt x="17338" y="2591"/>
                  <a:pt x="17338" y="2591"/>
                  <a:pt x="17338" y="2591"/>
                </a:cubicBezTo>
                <a:cubicBezTo>
                  <a:pt x="17344" y="2602"/>
                  <a:pt x="17344" y="2602"/>
                  <a:pt x="17344" y="2602"/>
                </a:cubicBezTo>
                <a:cubicBezTo>
                  <a:pt x="17344" y="2602"/>
                  <a:pt x="17348" y="2606"/>
                  <a:pt x="17351" y="2607"/>
                </a:cubicBezTo>
                <a:cubicBezTo>
                  <a:pt x="17355" y="2608"/>
                  <a:pt x="17362" y="2614"/>
                  <a:pt x="17362" y="2614"/>
                </a:cubicBezTo>
                <a:cubicBezTo>
                  <a:pt x="17372" y="2621"/>
                  <a:pt x="17372" y="2621"/>
                  <a:pt x="17372" y="2621"/>
                </a:cubicBezTo>
                <a:cubicBezTo>
                  <a:pt x="17379" y="2638"/>
                  <a:pt x="17379" y="2638"/>
                  <a:pt x="17379" y="2638"/>
                </a:cubicBezTo>
                <a:cubicBezTo>
                  <a:pt x="17383" y="2654"/>
                  <a:pt x="17383" y="2654"/>
                  <a:pt x="17383" y="2654"/>
                </a:cubicBezTo>
                <a:cubicBezTo>
                  <a:pt x="17383" y="2654"/>
                  <a:pt x="17390" y="2660"/>
                  <a:pt x="17392" y="2661"/>
                </a:cubicBezTo>
                <a:cubicBezTo>
                  <a:pt x="17394" y="2663"/>
                  <a:pt x="17408" y="2663"/>
                  <a:pt x="17408" y="2663"/>
                </a:cubicBezTo>
                <a:cubicBezTo>
                  <a:pt x="17413" y="2653"/>
                  <a:pt x="17413" y="2653"/>
                  <a:pt x="17413" y="2653"/>
                </a:cubicBezTo>
                <a:cubicBezTo>
                  <a:pt x="17409" y="2646"/>
                  <a:pt x="17409" y="2646"/>
                  <a:pt x="17409" y="2646"/>
                </a:cubicBezTo>
                <a:cubicBezTo>
                  <a:pt x="17409" y="2638"/>
                  <a:pt x="17409" y="2638"/>
                  <a:pt x="17409" y="2638"/>
                </a:cubicBezTo>
                <a:cubicBezTo>
                  <a:pt x="17419" y="2637"/>
                  <a:pt x="17419" y="2637"/>
                  <a:pt x="17419" y="2637"/>
                </a:cubicBezTo>
                <a:cubicBezTo>
                  <a:pt x="17428" y="2641"/>
                  <a:pt x="17428" y="2641"/>
                  <a:pt x="17428" y="2641"/>
                </a:cubicBezTo>
                <a:cubicBezTo>
                  <a:pt x="17434" y="2641"/>
                  <a:pt x="17434" y="2641"/>
                  <a:pt x="17434" y="2641"/>
                </a:cubicBezTo>
                <a:cubicBezTo>
                  <a:pt x="17442" y="2639"/>
                  <a:pt x="17442" y="2639"/>
                  <a:pt x="17442" y="2639"/>
                </a:cubicBezTo>
                <a:cubicBezTo>
                  <a:pt x="17442" y="2630"/>
                  <a:pt x="17442" y="2630"/>
                  <a:pt x="17442" y="2630"/>
                </a:cubicBezTo>
                <a:cubicBezTo>
                  <a:pt x="17437" y="2626"/>
                  <a:pt x="17437" y="2626"/>
                  <a:pt x="17437" y="2626"/>
                </a:cubicBezTo>
                <a:cubicBezTo>
                  <a:pt x="17426" y="2621"/>
                  <a:pt x="17426" y="2621"/>
                  <a:pt x="17426" y="2621"/>
                </a:cubicBezTo>
                <a:cubicBezTo>
                  <a:pt x="17413" y="2614"/>
                  <a:pt x="17413" y="2614"/>
                  <a:pt x="17413" y="2614"/>
                </a:cubicBezTo>
                <a:cubicBezTo>
                  <a:pt x="17398" y="2610"/>
                  <a:pt x="17398" y="2610"/>
                  <a:pt x="17398" y="2610"/>
                </a:cubicBezTo>
                <a:cubicBezTo>
                  <a:pt x="17384" y="2606"/>
                  <a:pt x="17384" y="2606"/>
                  <a:pt x="17384" y="2606"/>
                </a:cubicBezTo>
                <a:cubicBezTo>
                  <a:pt x="17373" y="2600"/>
                  <a:pt x="17373" y="2600"/>
                  <a:pt x="17373" y="2600"/>
                </a:cubicBezTo>
                <a:cubicBezTo>
                  <a:pt x="17369" y="2591"/>
                  <a:pt x="17369" y="2591"/>
                  <a:pt x="17369" y="2591"/>
                </a:cubicBezTo>
                <a:cubicBezTo>
                  <a:pt x="17370" y="2584"/>
                  <a:pt x="17370" y="2584"/>
                  <a:pt x="17370" y="2584"/>
                </a:cubicBezTo>
                <a:cubicBezTo>
                  <a:pt x="17376" y="2580"/>
                  <a:pt x="17376" y="2580"/>
                  <a:pt x="17376" y="2580"/>
                </a:cubicBezTo>
                <a:cubicBezTo>
                  <a:pt x="17383" y="2579"/>
                  <a:pt x="17383" y="2579"/>
                  <a:pt x="17383" y="2579"/>
                </a:cubicBezTo>
                <a:cubicBezTo>
                  <a:pt x="17392" y="2582"/>
                  <a:pt x="17392" y="2582"/>
                  <a:pt x="17392" y="2582"/>
                </a:cubicBezTo>
                <a:cubicBezTo>
                  <a:pt x="17399" y="2589"/>
                  <a:pt x="17399" y="2589"/>
                  <a:pt x="17399" y="2589"/>
                </a:cubicBezTo>
                <a:cubicBezTo>
                  <a:pt x="17407" y="2595"/>
                  <a:pt x="17407" y="2595"/>
                  <a:pt x="17407" y="2595"/>
                </a:cubicBezTo>
                <a:cubicBezTo>
                  <a:pt x="17412" y="2593"/>
                  <a:pt x="17412" y="2593"/>
                  <a:pt x="17412" y="2593"/>
                </a:cubicBezTo>
                <a:cubicBezTo>
                  <a:pt x="17421" y="2586"/>
                  <a:pt x="17421" y="2586"/>
                  <a:pt x="17421" y="2586"/>
                </a:cubicBezTo>
                <a:cubicBezTo>
                  <a:pt x="17431" y="2577"/>
                  <a:pt x="17431" y="2577"/>
                  <a:pt x="17431" y="2577"/>
                </a:cubicBezTo>
                <a:cubicBezTo>
                  <a:pt x="17443" y="2577"/>
                  <a:pt x="17443" y="2577"/>
                  <a:pt x="17443" y="2577"/>
                </a:cubicBezTo>
                <a:cubicBezTo>
                  <a:pt x="17464" y="2585"/>
                  <a:pt x="17464" y="2585"/>
                  <a:pt x="17464" y="2585"/>
                </a:cubicBezTo>
                <a:cubicBezTo>
                  <a:pt x="17498" y="2599"/>
                  <a:pt x="17498" y="2599"/>
                  <a:pt x="17498" y="2599"/>
                </a:cubicBezTo>
                <a:cubicBezTo>
                  <a:pt x="17498" y="2599"/>
                  <a:pt x="17518" y="2603"/>
                  <a:pt x="17520" y="2605"/>
                </a:cubicBezTo>
                <a:cubicBezTo>
                  <a:pt x="17522" y="2606"/>
                  <a:pt x="17540" y="2615"/>
                  <a:pt x="17542" y="2617"/>
                </a:cubicBezTo>
                <a:cubicBezTo>
                  <a:pt x="17545" y="2618"/>
                  <a:pt x="17550" y="2625"/>
                  <a:pt x="17553" y="2626"/>
                </a:cubicBezTo>
                <a:cubicBezTo>
                  <a:pt x="17556" y="2627"/>
                  <a:pt x="17561" y="2625"/>
                  <a:pt x="17561" y="2625"/>
                </a:cubicBezTo>
                <a:cubicBezTo>
                  <a:pt x="17560" y="2616"/>
                  <a:pt x="17560" y="2616"/>
                  <a:pt x="17560" y="2616"/>
                </a:cubicBezTo>
                <a:cubicBezTo>
                  <a:pt x="17553" y="2602"/>
                  <a:pt x="17553" y="2602"/>
                  <a:pt x="17553" y="2602"/>
                </a:cubicBezTo>
                <a:cubicBezTo>
                  <a:pt x="17553" y="2602"/>
                  <a:pt x="17548" y="2593"/>
                  <a:pt x="17548" y="2590"/>
                </a:cubicBezTo>
                <a:cubicBezTo>
                  <a:pt x="17548" y="2587"/>
                  <a:pt x="17550" y="2570"/>
                  <a:pt x="17550" y="2570"/>
                </a:cubicBezTo>
                <a:cubicBezTo>
                  <a:pt x="17560" y="2555"/>
                  <a:pt x="17560" y="2555"/>
                  <a:pt x="17560" y="2555"/>
                </a:cubicBezTo>
                <a:cubicBezTo>
                  <a:pt x="17570" y="2552"/>
                  <a:pt x="17570" y="2552"/>
                  <a:pt x="17570" y="2552"/>
                </a:cubicBezTo>
                <a:cubicBezTo>
                  <a:pt x="17582" y="2552"/>
                  <a:pt x="17582" y="2552"/>
                  <a:pt x="17582" y="2552"/>
                </a:cubicBezTo>
                <a:cubicBezTo>
                  <a:pt x="17597" y="2555"/>
                  <a:pt x="17597" y="2555"/>
                  <a:pt x="17597" y="2555"/>
                </a:cubicBezTo>
                <a:cubicBezTo>
                  <a:pt x="17609" y="2551"/>
                  <a:pt x="17609" y="2551"/>
                  <a:pt x="17609" y="2551"/>
                </a:cubicBezTo>
                <a:cubicBezTo>
                  <a:pt x="17618" y="2546"/>
                  <a:pt x="17618" y="2546"/>
                  <a:pt x="17618" y="2546"/>
                </a:cubicBezTo>
                <a:cubicBezTo>
                  <a:pt x="17625" y="2537"/>
                  <a:pt x="17625" y="2537"/>
                  <a:pt x="17625" y="2537"/>
                </a:cubicBezTo>
                <a:cubicBezTo>
                  <a:pt x="17632" y="2536"/>
                  <a:pt x="17632" y="2536"/>
                  <a:pt x="17632" y="2536"/>
                </a:cubicBezTo>
                <a:cubicBezTo>
                  <a:pt x="17640" y="2533"/>
                  <a:pt x="17640" y="2533"/>
                  <a:pt x="17640" y="2533"/>
                </a:cubicBezTo>
                <a:cubicBezTo>
                  <a:pt x="17644" y="2525"/>
                  <a:pt x="17644" y="2525"/>
                  <a:pt x="17644" y="2525"/>
                </a:cubicBezTo>
                <a:cubicBezTo>
                  <a:pt x="17643" y="2519"/>
                  <a:pt x="17643" y="2519"/>
                  <a:pt x="17643" y="2519"/>
                </a:cubicBezTo>
                <a:cubicBezTo>
                  <a:pt x="17639" y="2520"/>
                  <a:pt x="17639" y="2520"/>
                  <a:pt x="17639" y="2520"/>
                </a:cubicBezTo>
                <a:cubicBezTo>
                  <a:pt x="17629" y="2527"/>
                  <a:pt x="17629" y="2527"/>
                  <a:pt x="17629" y="2527"/>
                </a:cubicBezTo>
                <a:cubicBezTo>
                  <a:pt x="17621" y="2526"/>
                  <a:pt x="17621" y="2526"/>
                  <a:pt x="17621" y="2526"/>
                </a:cubicBezTo>
                <a:cubicBezTo>
                  <a:pt x="17612" y="2518"/>
                  <a:pt x="17612" y="2518"/>
                  <a:pt x="17612" y="2518"/>
                </a:cubicBezTo>
                <a:cubicBezTo>
                  <a:pt x="17602" y="2512"/>
                  <a:pt x="17602" y="2512"/>
                  <a:pt x="17602" y="2512"/>
                </a:cubicBezTo>
                <a:cubicBezTo>
                  <a:pt x="17585" y="2498"/>
                  <a:pt x="17585" y="2498"/>
                  <a:pt x="17585" y="2498"/>
                </a:cubicBezTo>
                <a:cubicBezTo>
                  <a:pt x="17585" y="2498"/>
                  <a:pt x="17581" y="2486"/>
                  <a:pt x="17579" y="2481"/>
                </a:cubicBezTo>
                <a:cubicBezTo>
                  <a:pt x="17577" y="2476"/>
                  <a:pt x="17578" y="2467"/>
                  <a:pt x="17578" y="2467"/>
                </a:cubicBezTo>
                <a:cubicBezTo>
                  <a:pt x="17581" y="2458"/>
                  <a:pt x="17581" y="2458"/>
                  <a:pt x="17581" y="2458"/>
                </a:cubicBezTo>
                <a:cubicBezTo>
                  <a:pt x="17575" y="2455"/>
                  <a:pt x="17575" y="2455"/>
                  <a:pt x="17575" y="2455"/>
                </a:cubicBezTo>
                <a:cubicBezTo>
                  <a:pt x="17571" y="2455"/>
                  <a:pt x="17571" y="2455"/>
                  <a:pt x="17571" y="2455"/>
                </a:cubicBezTo>
                <a:cubicBezTo>
                  <a:pt x="17564" y="2468"/>
                  <a:pt x="17564" y="2468"/>
                  <a:pt x="17564" y="2468"/>
                </a:cubicBezTo>
                <a:cubicBezTo>
                  <a:pt x="17559" y="2478"/>
                  <a:pt x="17559" y="2478"/>
                  <a:pt x="17559" y="2478"/>
                </a:cubicBezTo>
                <a:cubicBezTo>
                  <a:pt x="17550" y="2481"/>
                  <a:pt x="17550" y="2481"/>
                  <a:pt x="17550" y="2481"/>
                </a:cubicBezTo>
                <a:cubicBezTo>
                  <a:pt x="17534" y="2479"/>
                  <a:pt x="17534" y="2479"/>
                  <a:pt x="17534" y="2479"/>
                </a:cubicBezTo>
                <a:cubicBezTo>
                  <a:pt x="17517" y="2470"/>
                  <a:pt x="17517" y="2470"/>
                  <a:pt x="17517" y="2470"/>
                </a:cubicBezTo>
                <a:cubicBezTo>
                  <a:pt x="17504" y="2468"/>
                  <a:pt x="17504" y="2468"/>
                  <a:pt x="17504" y="2468"/>
                </a:cubicBezTo>
                <a:cubicBezTo>
                  <a:pt x="17487" y="2467"/>
                  <a:pt x="17487" y="2467"/>
                  <a:pt x="17487" y="2467"/>
                </a:cubicBezTo>
                <a:cubicBezTo>
                  <a:pt x="17453" y="2450"/>
                  <a:pt x="17453" y="2450"/>
                  <a:pt x="17453" y="2450"/>
                </a:cubicBezTo>
                <a:cubicBezTo>
                  <a:pt x="17417" y="2431"/>
                  <a:pt x="17417" y="2431"/>
                  <a:pt x="17417" y="2431"/>
                </a:cubicBezTo>
                <a:cubicBezTo>
                  <a:pt x="17381" y="2405"/>
                  <a:pt x="17381" y="2405"/>
                  <a:pt x="17381" y="2405"/>
                </a:cubicBezTo>
                <a:cubicBezTo>
                  <a:pt x="17353" y="2384"/>
                  <a:pt x="17353" y="2384"/>
                  <a:pt x="17353" y="2384"/>
                </a:cubicBezTo>
                <a:cubicBezTo>
                  <a:pt x="17333" y="2372"/>
                  <a:pt x="17333" y="2372"/>
                  <a:pt x="17333" y="2372"/>
                </a:cubicBezTo>
                <a:cubicBezTo>
                  <a:pt x="17324" y="2369"/>
                  <a:pt x="17324" y="2369"/>
                  <a:pt x="17324" y="2369"/>
                </a:cubicBezTo>
                <a:cubicBezTo>
                  <a:pt x="17318" y="2368"/>
                  <a:pt x="17318" y="2368"/>
                  <a:pt x="17318" y="2368"/>
                </a:cubicBezTo>
                <a:cubicBezTo>
                  <a:pt x="17315" y="2377"/>
                  <a:pt x="17315" y="2377"/>
                  <a:pt x="17315" y="2377"/>
                </a:cubicBezTo>
                <a:cubicBezTo>
                  <a:pt x="17317" y="2390"/>
                  <a:pt x="17317" y="2390"/>
                  <a:pt x="17317" y="2390"/>
                </a:cubicBezTo>
                <a:cubicBezTo>
                  <a:pt x="17329" y="2400"/>
                  <a:pt x="17329" y="2400"/>
                  <a:pt x="17329" y="2400"/>
                </a:cubicBezTo>
                <a:cubicBezTo>
                  <a:pt x="17352" y="2430"/>
                  <a:pt x="17352" y="2430"/>
                  <a:pt x="17352" y="2430"/>
                </a:cubicBezTo>
                <a:cubicBezTo>
                  <a:pt x="17362" y="2453"/>
                  <a:pt x="17362" y="2453"/>
                  <a:pt x="17362" y="2453"/>
                </a:cubicBezTo>
                <a:cubicBezTo>
                  <a:pt x="17371" y="2466"/>
                  <a:pt x="17371" y="2466"/>
                  <a:pt x="17371" y="2466"/>
                </a:cubicBezTo>
                <a:cubicBezTo>
                  <a:pt x="17377" y="2478"/>
                  <a:pt x="17377" y="2478"/>
                  <a:pt x="17377" y="2478"/>
                </a:cubicBezTo>
                <a:cubicBezTo>
                  <a:pt x="17376" y="2488"/>
                  <a:pt x="17376" y="2488"/>
                  <a:pt x="17376" y="2488"/>
                </a:cubicBezTo>
                <a:cubicBezTo>
                  <a:pt x="17370" y="2488"/>
                  <a:pt x="17370" y="2488"/>
                  <a:pt x="17370" y="2488"/>
                </a:cubicBezTo>
                <a:cubicBezTo>
                  <a:pt x="17370" y="2497"/>
                  <a:pt x="17370" y="2497"/>
                  <a:pt x="17370" y="2497"/>
                </a:cubicBezTo>
                <a:cubicBezTo>
                  <a:pt x="17370" y="2497"/>
                  <a:pt x="17382" y="2509"/>
                  <a:pt x="17384" y="2512"/>
                </a:cubicBezTo>
                <a:cubicBezTo>
                  <a:pt x="17385" y="2515"/>
                  <a:pt x="17391" y="2524"/>
                  <a:pt x="17391" y="2524"/>
                </a:cubicBezTo>
                <a:cubicBezTo>
                  <a:pt x="17392" y="2533"/>
                  <a:pt x="17392" y="2533"/>
                  <a:pt x="17392" y="2533"/>
                </a:cubicBezTo>
                <a:cubicBezTo>
                  <a:pt x="17384" y="2538"/>
                  <a:pt x="17384" y="2538"/>
                  <a:pt x="17384" y="2538"/>
                </a:cubicBezTo>
                <a:lnTo>
                  <a:pt x="17374" y="2537"/>
                </a:lnTo>
                <a:close/>
                <a:moveTo>
                  <a:pt x="17302" y="2393"/>
                </a:moveTo>
                <a:cubicBezTo>
                  <a:pt x="17302" y="2391"/>
                  <a:pt x="17297" y="2385"/>
                  <a:pt x="17297" y="2385"/>
                </a:cubicBezTo>
                <a:cubicBezTo>
                  <a:pt x="17297" y="2385"/>
                  <a:pt x="17291" y="2381"/>
                  <a:pt x="17291" y="2384"/>
                </a:cubicBezTo>
                <a:cubicBezTo>
                  <a:pt x="17290" y="2388"/>
                  <a:pt x="17291" y="2398"/>
                  <a:pt x="17291" y="2398"/>
                </a:cubicBezTo>
                <a:cubicBezTo>
                  <a:pt x="17299" y="2401"/>
                  <a:pt x="17299" y="2401"/>
                  <a:pt x="17299" y="2401"/>
                </a:cubicBezTo>
                <a:lnTo>
                  <a:pt x="17302" y="2393"/>
                </a:lnTo>
                <a:close/>
                <a:moveTo>
                  <a:pt x="17284" y="2370"/>
                </a:moveTo>
                <a:cubicBezTo>
                  <a:pt x="17271" y="2366"/>
                  <a:pt x="17271" y="2366"/>
                  <a:pt x="17271" y="2366"/>
                </a:cubicBezTo>
                <a:cubicBezTo>
                  <a:pt x="17270" y="2376"/>
                  <a:pt x="17270" y="2376"/>
                  <a:pt x="17270" y="2376"/>
                </a:cubicBezTo>
                <a:cubicBezTo>
                  <a:pt x="17270" y="2376"/>
                  <a:pt x="17274" y="2385"/>
                  <a:pt x="17276" y="2386"/>
                </a:cubicBezTo>
                <a:cubicBezTo>
                  <a:pt x="17277" y="2387"/>
                  <a:pt x="17281" y="2384"/>
                  <a:pt x="17281" y="2384"/>
                </a:cubicBezTo>
                <a:cubicBezTo>
                  <a:pt x="17286" y="2378"/>
                  <a:pt x="17286" y="2378"/>
                  <a:pt x="17286" y="2378"/>
                </a:cubicBezTo>
                <a:lnTo>
                  <a:pt x="17284" y="2370"/>
                </a:lnTo>
                <a:close/>
                <a:moveTo>
                  <a:pt x="17332" y="2602"/>
                </a:moveTo>
                <a:cubicBezTo>
                  <a:pt x="17322" y="2601"/>
                  <a:pt x="17322" y="2601"/>
                  <a:pt x="17322" y="2601"/>
                </a:cubicBezTo>
                <a:cubicBezTo>
                  <a:pt x="17322" y="2601"/>
                  <a:pt x="17320" y="2608"/>
                  <a:pt x="17320" y="2610"/>
                </a:cubicBezTo>
                <a:cubicBezTo>
                  <a:pt x="17321" y="2611"/>
                  <a:pt x="17328" y="2621"/>
                  <a:pt x="17328" y="2621"/>
                </a:cubicBezTo>
                <a:cubicBezTo>
                  <a:pt x="17328" y="2621"/>
                  <a:pt x="17337" y="2620"/>
                  <a:pt x="17337" y="2618"/>
                </a:cubicBezTo>
                <a:cubicBezTo>
                  <a:pt x="17338" y="2616"/>
                  <a:pt x="17337" y="2608"/>
                  <a:pt x="17337" y="2608"/>
                </a:cubicBezTo>
                <a:lnTo>
                  <a:pt x="17332" y="2602"/>
                </a:lnTo>
                <a:close/>
                <a:moveTo>
                  <a:pt x="17470" y="2667"/>
                </a:moveTo>
                <a:cubicBezTo>
                  <a:pt x="17459" y="2663"/>
                  <a:pt x="17459" y="2663"/>
                  <a:pt x="17459" y="2663"/>
                </a:cubicBezTo>
                <a:cubicBezTo>
                  <a:pt x="17449" y="2654"/>
                  <a:pt x="17449" y="2654"/>
                  <a:pt x="17449" y="2654"/>
                </a:cubicBezTo>
                <a:cubicBezTo>
                  <a:pt x="17443" y="2654"/>
                  <a:pt x="17443" y="2654"/>
                  <a:pt x="17443" y="2654"/>
                </a:cubicBezTo>
                <a:cubicBezTo>
                  <a:pt x="17438" y="2657"/>
                  <a:pt x="17438" y="2657"/>
                  <a:pt x="17438" y="2657"/>
                </a:cubicBezTo>
                <a:cubicBezTo>
                  <a:pt x="17441" y="2670"/>
                  <a:pt x="17441" y="2670"/>
                  <a:pt x="17441" y="2670"/>
                </a:cubicBezTo>
                <a:cubicBezTo>
                  <a:pt x="17446" y="2678"/>
                  <a:pt x="17446" y="2678"/>
                  <a:pt x="17446" y="2678"/>
                </a:cubicBezTo>
                <a:cubicBezTo>
                  <a:pt x="17452" y="2681"/>
                  <a:pt x="17452" y="2681"/>
                  <a:pt x="17452" y="2681"/>
                </a:cubicBezTo>
                <a:cubicBezTo>
                  <a:pt x="17464" y="2677"/>
                  <a:pt x="17464" y="2677"/>
                  <a:pt x="17464" y="2677"/>
                </a:cubicBezTo>
                <a:cubicBezTo>
                  <a:pt x="17470" y="2678"/>
                  <a:pt x="17470" y="2678"/>
                  <a:pt x="17470" y="2678"/>
                </a:cubicBezTo>
                <a:cubicBezTo>
                  <a:pt x="17470" y="2678"/>
                  <a:pt x="17475" y="2684"/>
                  <a:pt x="17476" y="2686"/>
                </a:cubicBezTo>
                <a:cubicBezTo>
                  <a:pt x="17477" y="2688"/>
                  <a:pt x="17480" y="2696"/>
                  <a:pt x="17480" y="2696"/>
                </a:cubicBezTo>
                <a:cubicBezTo>
                  <a:pt x="17477" y="2700"/>
                  <a:pt x="17477" y="2700"/>
                  <a:pt x="17477" y="2700"/>
                </a:cubicBezTo>
                <a:cubicBezTo>
                  <a:pt x="17470" y="2699"/>
                  <a:pt x="17470" y="2699"/>
                  <a:pt x="17470" y="2699"/>
                </a:cubicBezTo>
                <a:cubicBezTo>
                  <a:pt x="17465" y="2692"/>
                  <a:pt x="17465" y="2692"/>
                  <a:pt x="17465" y="2692"/>
                </a:cubicBezTo>
                <a:cubicBezTo>
                  <a:pt x="17459" y="2695"/>
                  <a:pt x="17459" y="2695"/>
                  <a:pt x="17459" y="2695"/>
                </a:cubicBezTo>
                <a:cubicBezTo>
                  <a:pt x="17455" y="2700"/>
                  <a:pt x="17455" y="2700"/>
                  <a:pt x="17455" y="2700"/>
                </a:cubicBezTo>
                <a:cubicBezTo>
                  <a:pt x="17448" y="2695"/>
                  <a:pt x="17448" y="2695"/>
                  <a:pt x="17448" y="2695"/>
                </a:cubicBezTo>
                <a:cubicBezTo>
                  <a:pt x="17442" y="2685"/>
                  <a:pt x="17442" y="2685"/>
                  <a:pt x="17442" y="2685"/>
                </a:cubicBezTo>
                <a:cubicBezTo>
                  <a:pt x="17433" y="2677"/>
                  <a:pt x="17433" y="2677"/>
                  <a:pt x="17433" y="2677"/>
                </a:cubicBezTo>
                <a:cubicBezTo>
                  <a:pt x="17421" y="2677"/>
                  <a:pt x="17421" y="2677"/>
                  <a:pt x="17421" y="2677"/>
                </a:cubicBezTo>
                <a:cubicBezTo>
                  <a:pt x="17417" y="2684"/>
                  <a:pt x="17417" y="2684"/>
                  <a:pt x="17417" y="2684"/>
                </a:cubicBezTo>
                <a:cubicBezTo>
                  <a:pt x="17427" y="2693"/>
                  <a:pt x="17427" y="2693"/>
                  <a:pt x="17427" y="2693"/>
                </a:cubicBezTo>
                <a:cubicBezTo>
                  <a:pt x="17429" y="2705"/>
                  <a:pt x="17429" y="2705"/>
                  <a:pt x="17429" y="2705"/>
                </a:cubicBezTo>
                <a:cubicBezTo>
                  <a:pt x="17421" y="2708"/>
                  <a:pt x="17421" y="2708"/>
                  <a:pt x="17421" y="2708"/>
                </a:cubicBezTo>
                <a:cubicBezTo>
                  <a:pt x="17416" y="2719"/>
                  <a:pt x="17416" y="2719"/>
                  <a:pt x="17416" y="2719"/>
                </a:cubicBezTo>
                <a:cubicBezTo>
                  <a:pt x="17421" y="2727"/>
                  <a:pt x="17421" y="2727"/>
                  <a:pt x="17421" y="2727"/>
                </a:cubicBezTo>
                <a:cubicBezTo>
                  <a:pt x="17438" y="2744"/>
                  <a:pt x="17438" y="2744"/>
                  <a:pt x="17438" y="2744"/>
                </a:cubicBezTo>
                <a:cubicBezTo>
                  <a:pt x="17441" y="2755"/>
                  <a:pt x="17441" y="2755"/>
                  <a:pt x="17441" y="2755"/>
                </a:cubicBezTo>
                <a:cubicBezTo>
                  <a:pt x="17435" y="2764"/>
                  <a:pt x="17435" y="2764"/>
                  <a:pt x="17435" y="2764"/>
                </a:cubicBezTo>
                <a:cubicBezTo>
                  <a:pt x="17435" y="2769"/>
                  <a:pt x="17435" y="2769"/>
                  <a:pt x="17435" y="2769"/>
                </a:cubicBezTo>
                <a:cubicBezTo>
                  <a:pt x="17440" y="2771"/>
                  <a:pt x="17440" y="2771"/>
                  <a:pt x="17440" y="2771"/>
                </a:cubicBezTo>
                <a:cubicBezTo>
                  <a:pt x="17448" y="2772"/>
                  <a:pt x="17448" y="2772"/>
                  <a:pt x="17448" y="2772"/>
                </a:cubicBezTo>
                <a:cubicBezTo>
                  <a:pt x="17455" y="2776"/>
                  <a:pt x="17455" y="2776"/>
                  <a:pt x="17455" y="2776"/>
                </a:cubicBezTo>
                <a:cubicBezTo>
                  <a:pt x="17464" y="2791"/>
                  <a:pt x="17464" y="2791"/>
                  <a:pt x="17464" y="2791"/>
                </a:cubicBezTo>
                <a:cubicBezTo>
                  <a:pt x="17468" y="2810"/>
                  <a:pt x="17468" y="2810"/>
                  <a:pt x="17468" y="2810"/>
                </a:cubicBezTo>
                <a:cubicBezTo>
                  <a:pt x="17473" y="2830"/>
                  <a:pt x="17473" y="2830"/>
                  <a:pt x="17473" y="2830"/>
                </a:cubicBezTo>
                <a:cubicBezTo>
                  <a:pt x="17475" y="2857"/>
                  <a:pt x="17475" y="2857"/>
                  <a:pt x="17475" y="2857"/>
                </a:cubicBezTo>
                <a:cubicBezTo>
                  <a:pt x="17479" y="2872"/>
                  <a:pt x="17479" y="2872"/>
                  <a:pt x="17479" y="2872"/>
                </a:cubicBezTo>
                <a:cubicBezTo>
                  <a:pt x="17481" y="2896"/>
                  <a:pt x="17481" y="2896"/>
                  <a:pt x="17481" y="2896"/>
                </a:cubicBezTo>
                <a:cubicBezTo>
                  <a:pt x="17475" y="2906"/>
                  <a:pt x="17475" y="2906"/>
                  <a:pt x="17475" y="2906"/>
                </a:cubicBezTo>
                <a:cubicBezTo>
                  <a:pt x="17460" y="2918"/>
                  <a:pt x="17460" y="2918"/>
                  <a:pt x="17460" y="2918"/>
                </a:cubicBezTo>
                <a:cubicBezTo>
                  <a:pt x="17459" y="2925"/>
                  <a:pt x="17459" y="2925"/>
                  <a:pt x="17459" y="2925"/>
                </a:cubicBezTo>
                <a:cubicBezTo>
                  <a:pt x="17459" y="2925"/>
                  <a:pt x="17460" y="2936"/>
                  <a:pt x="17460" y="2938"/>
                </a:cubicBezTo>
                <a:cubicBezTo>
                  <a:pt x="17460" y="2940"/>
                  <a:pt x="17452" y="2958"/>
                  <a:pt x="17452" y="2958"/>
                </a:cubicBezTo>
                <a:cubicBezTo>
                  <a:pt x="17435" y="2970"/>
                  <a:pt x="17435" y="2970"/>
                  <a:pt x="17435" y="2970"/>
                </a:cubicBezTo>
                <a:cubicBezTo>
                  <a:pt x="17420" y="2980"/>
                  <a:pt x="17420" y="2980"/>
                  <a:pt x="17420" y="2980"/>
                </a:cubicBezTo>
                <a:cubicBezTo>
                  <a:pt x="17407" y="2987"/>
                  <a:pt x="17407" y="2987"/>
                  <a:pt x="17407" y="2987"/>
                </a:cubicBezTo>
                <a:cubicBezTo>
                  <a:pt x="17407" y="2994"/>
                  <a:pt x="17407" y="2994"/>
                  <a:pt x="17407" y="2994"/>
                </a:cubicBezTo>
                <a:cubicBezTo>
                  <a:pt x="17396" y="2997"/>
                  <a:pt x="17396" y="2997"/>
                  <a:pt x="17396" y="2997"/>
                </a:cubicBezTo>
                <a:cubicBezTo>
                  <a:pt x="17382" y="2991"/>
                  <a:pt x="17382" y="2991"/>
                  <a:pt x="17382" y="2991"/>
                </a:cubicBezTo>
                <a:cubicBezTo>
                  <a:pt x="17378" y="2979"/>
                  <a:pt x="17378" y="2979"/>
                  <a:pt x="17378" y="2979"/>
                </a:cubicBezTo>
                <a:cubicBezTo>
                  <a:pt x="17372" y="2975"/>
                  <a:pt x="17372" y="2975"/>
                  <a:pt x="17372" y="2975"/>
                </a:cubicBezTo>
                <a:cubicBezTo>
                  <a:pt x="17368" y="2969"/>
                  <a:pt x="17368" y="2969"/>
                  <a:pt x="17368" y="2969"/>
                </a:cubicBezTo>
                <a:cubicBezTo>
                  <a:pt x="17372" y="2961"/>
                  <a:pt x="17372" y="2961"/>
                  <a:pt x="17372" y="2961"/>
                </a:cubicBezTo>
                <a:cubicBezTo>
                  <a:pt x="17381" y="2958"/>
                  <a:pt x="17381" y="2958"/>
                  <a:pt x="17381" y="2958"/>
                </a:cubicBezTo>
                <a:cubicBezTo>
                  <a:pt x="17387" y="2946"/>
                  <a:pt x="17387" y="2946"/>
                  <a:pt x="17387" y="2946"/>
                </a:cubicBezTo>
                <a:cubicBezTo>
                  <a:pt x="17381" y="2937"/>
                  <a:pt x="17381" y="2937"/>
                  <a:pt x="17381" y="2937"/>
                </a:cubicBezTo>
                <a:cubicBezTo>
                  <a:pt x="17376" y="2936"/>
                  <a:pt x="17376" y="2936"/>
                  <a:pt x="17376" y="2936"/>
                </a:cubicBezTo>
                <a:cubicBezTo>
                  <a:pt x="17354" y="2948"/>
                  <a:pt x="17354" y="2948"/>
                  <a:pt x="17354" y="2948"/>
                </a:cubicBezTo>
                <a:cubicBezTo>
                  <a:pt x="17350" y="2962"/>
                  <a:pt x="17350" y="2962"/>
                  <a:pt x="17350" y="2962"/>
                </a:cubicBezTo>
                <a:cubicBezTo>
                  <a:pt x="17363" y="2982"/>
                  <a:pt x="17363" y="2982"/>
                  <a:pt x="17363" y="2982"/>
                </a:cubicBezTo>
                <a:cubicBezTo>
                  <a:pt x="17370" y="2997"/>
                  <a:pt x="17370" y="2997"/>
                  <a:pt x="17370" y="2997"/>
                </a:cubicBezTo>
                <a:cubicBezTo>
                  <a:pt x="17367" y="3015"/>
                  <a:pt x="17367" y="3015"/>
                  <a:pt x="17367" y="3015"/>
                </a:cubicBezTo>
                <a:cubicBezTo>
                  <a:pt x="17355" y="3027"/>
                  <a:pt x="17355" y="3027"/>
                  <a:pt x="17355" y="3027"/>
                </a:cubicBezTo>
                <a:cubicBezTo>
                  <a:pt x="17351" y="3040"/>
                  <a:pt x="17351" y="3040"/>
                  <a:pt x="17351" y="3040"/>
                </a:cubicBezTo>
                <a:cubicBezTo>
                  <a:pt x="17355" y="3056"/>
                  <a:pt x="17355" y="3056"/>
                  <a:pt x="17355" y="3056"/>
                </a:cubicBezTo>
                <a:cubicBezTo>
                  <a:pt x="17362" y="3068"/>
                  <a:pt x="17362" y="3068"/>
                  <a:pt x="17362" y="3068"/>
                </a:cubicBezTo>
                <a:cubicBezTo>
                  <a:pt x="17358" y="3081"/>
                  <a:pt x="17358" y="3081"/>
                  <a:pt x="17358" y="3081"/>
                </a:cubicBezTo>
                <a:cubicBezTo>
                  <a:pt x="17339" y="3089"/>
                  <a:pt x="17339" y="3089"/>
                  <a:pt x="17339" y="3089"/>
                </a:cubicBezTo>
                <a:cubicBezTo>
                  <a:pt x="17327" y="3088"/>
                  <a:pt x="17327" y="3088"/>
                  <a:pt x="17327" y="3088"/>
                </a:cubicBezTo>
                <a:cubicBezTo>
                  <a:pt x="17318" y="3083"/>
                  <a:pt x="17318" y="3083"/>
                  <a:pt x="17318" y="3083"/>
                </a:cubicBezTo>
                <a:cubicBezTo>
                  <a:pt x="17320" y="3074"/>
                  <a:pt x="17320" y="3074"/>
                  <a:pt x="17320" y="3074"/>
                </a:cubicBezTo>
                <a:cubicBezTo>
                  <a:pt x="17313" y="3066"/>
                  <a:pt x="17313" y="3066"/>
                  <a:pt x="17313" y="3066"/>
                </a:cubicBezTo>
                <a:cubicBezTo>
                  <a:pt x="17306" y="3065"/>
                  <a:pt x="17306" y="3065"/>
                  <a:pt x="17306" y="3065"/>
                </a:cubicBezTo>
                <a:cubicBezTo>
                  <a:pt x="17304" y="3073"/>
                  <a:pt x="17304" y="3073"/>
                  <a:pt x="17304" y="3073"/>
                </a:cubicBezTo>
                <a:cubicBezTo>
                  <a:pt x="17298" y="3078"/>
                  <a:pt x="17298" y="3078"/>
                  <a:pt x="17298" y="3078"/>
                </a:cubicBezTo>
                <a:cubicBezTo>
                  <a:pt x="17290" y="3075"/>
                  <a:pt x="17290" y="3075"/>
                  <a:pt x="17290" y="3075"/>
                </a:cubicBezTo>
                <a:cubicBezTo>
                  <a:pt x="17279" y="3070"/>
                  <a:pt x="17279" y="3070"/>
                  <a:pt x="17279" y="3070"/>
                </a:cubicBezTo>
                <a:cubicBezTo>
                  <a:pt x="17267" y="3072"/>
                  <a:pt x="17267" y="3072"/>
                  <a:pt x="17267" y="3072"/>
                </a:cubicBezTo>
                <a:cubicBezTo>
                  <a:pt x="17261" y="3081"/>
                  <a:pt x="17261" y="3081"/>
                  <a:pt x="17261" y="3081"/>
                </a:cubicBezTo>
                <a:cubicBezTo>
                  <a:pt x="17261" y="3081"/>
                  <a:pt x="17248" y="3084"/>
                  <a:pt x="17245" y="3085"/>
                </a:cubicBezTo>
                <a:cubicBezTo>
                  <a:pt x="17241" y="3086"/>
                  <a:pt x="17225" y="3089"/>
                  <a:pt x="17225" y="3089"/>
                </a:cubicBezTo>
                <a:cubicBezTo>
                  <a:pt x="17213" y="3090"/>
                  <a:pt x="17213" y="3090"/>
                  <a:pt x="17213" y="3090"/>
                </a:cubicBezTo>
                <a:cubicBezTo>
                  <a:pt x="17204" y="3087"/>
                  <a:pt x="17204" y="3087"/>
                  <a:pt x="17204" y="3087"/>
                </a:cubicBezTo>
                <a:cubicBezTo>
                  <a:pt x="17198" y="3080"/>
                  <a:pt x="17198" y="3080"/>
                  <a:pt x="17198" y="3080"/>
                </a:cubicBezTo>
                <a:cubicBezTo>
                  <a:pt x="17188" y="3081"/>
                  <a:pt x="17188" y="3081"/>
                  <a:pt x="17188" y="3081"/>
                </a:cubicBezTo>
                <a:cubicBezTo>
                  <a:pt x="17174" y="3088"/>
                  <a:pt x="17174" y="3088"/>
                  <a:pt x="17174" y="3088"/>
                </a:cubicBezTo>
                <a:cubicBezTo>
                  <a:pt x="17168" y="3094"/>
                  <a:pt x="17168" y="3094"/>
                  <a:pt x="17168" y="3094"/>
                </a:cubicBezTo>
                <a:cubicBezTo>
                  <a:pt x="17168" y="3103"/>
                  <a:pt x="17168" y="3103"/>
                  <a:pt x="17168" y="3103"/>
                </a:cubicBezTo>
                <a:cubicBezTo>
                  <a:pt x="17168" y="3103"/>
                  <a:pt x="17159" y="3112"/>
                  <a:pt x="17156" y="3115"/>
                </a:cubicBezTo>
                <a:cubicBezTo>
                  <a:pt x="17154" y="3119"/>
                  <a:pt x="17147" y="3129"/>
                  <a:pt x="17146" y="3131"/>
                </a:cubicBezTo>
                <a:cubicBezTo>
                  <a:pt x="17145" y="3133"/>
                  <a:pt x="17136" y="3145"/>
                  <a:pt x="17136" y="3145"/>
                </a:cubicBezTo>
                <a:cubicBezTo>
                  <a:pt x="17127" y="3147"/>
                  <a:pt x="17127" y="3147"/>
                  <a:pt x="17127" y="3147"/>
                </a:cubicBezTo>
                <a:cubicBezTo>
                  <a:pt x="17120" y="3162"/>
                  <a:pt x="17120" y="3162"/>
                  <a:pt x="17120" y="3162"/>
                </a:cubicBezTo>
                <a:cubicBezTo>
                  <a:pt x="17120" y="3162"/>
                  <a:pt x="17111" y="3163"/>
                  <a:pt x="17109" y="3163"/>
                </a:cubicBezTo>
                <a:cubicBezTo>
                  <a:pt x="17107" y="3163"/>
                  <a:pt x="17095" y="3162"/>
                  <a:pt x="17095" y="3162"/>
                </a:cubicBezTo>
                <a:cubicBezTo>
                  <a:pt x="17093" y="3171"/>
                  <a:pt x="17093" y="3171"/>
                  <a:pt x="17093" y="3171"/>
                </a:cubicBezTo>
                <a:cubicBezTo>
                  <a:pt x="17099" y="3184"/>
                  <a:pt x="17099" y="3184"/>
                  <a:pt x="17099" y="3184"/>
                </a:cubicBezTo>
                <a:cubicBezTo>
                  <a:pt x="17101" y="3188"/>
                  <a:pt x="17101" y="3188"/>
                  <a:pt x="17101" y="3188"/>
                </a:cubicBezTo>
                <a:cubicBezTo>
                  <a:pt x="17113" y="3191"/>
                  <a:pt x="17113" y="3191"/>
                  <a:pt x="17113" y="3191"/>
                </a:cubicBezTo>
                <a:cubicBezTo>
                  <a:pt x="17119" y="3192"/>
                  <a:pt x="17119" y="3192"/>
                  <a:pt x="17119" y="3192"/>
                </a:cubicBezTo>
                <a:cubicBezTo>
                  <a:pt x="17119" y="3192"/>
                  <a:pt x="17122" y="3199"/>
                  <a:pt x="17124" y="3199"/>
                </a:cubicBezTo>
                <a:cubicBezTo>
                  <a:pt x="17126" y="3199"/>
                  <a:pt x="17136" y="3196"/>
                  <a:pt x="17136" y="3196"/>
                </a:cubicBezTo>
                <a:cubicBezTo>
                  <a:pt x="17148" y="3195"/>
                  <a:pt x="17148" y="3195"/>
                  <a:pt x="17148" y="3195"/>
                </a:cubicBezTo>
                <a:cubicBezTo>
                  <a:pt x="17159" y="3198"/>
                  <a:pt x="17159" y="3198"/>
                  <a:pt x="17159" y="3198"/>
                </a:cubicBezTo>
                <a:cubicBezTo>
                  <a:pt x="17169" y="3203"/>
                  <a:pt x="17169" y="3203"/>
                  <a:pt x="17169" y="3203"/>
                </a:cubicBezTo>
                <a:cubicBezTo>
                  <a:pt x="17179" y="3203"/>
                  <a:pt x="17179" y="3203"/>
                  <a:pt x="17179" y="3203"/>
                </a:cubicBezTo>
                <a:cubicBezTo>
                  <a:pt x="17184" y="3198"/>
                  <a:pt x="17184" y="3198"/>
                  <a:pt x="17184" y="3198"/>
                </a:cubicBezTo>
                <a:cubicBezTo>
                  <a:pt x="17181" y="3183"/>
                  <a:pt x="17181" y="3183"/>
                  <a:pt x="17181" y="3183"/>
                </a:cubicBezTo>
                <a:cubicBezTo>
                  <a:pt x="17181" y="3175"/>
                  <a:pt x="17181" y="3175"/>
                  <a:pt x="17181" y="3175"/>
                </a:cubicBezTo>
                <a:cubicBezTo>
                  <a:pt x="17187" y="3169"/>
                  <a:pt x="17187" y="3169"/>
                  <a:pt x="17187" y="3169"/>
                </a:cubicBezTo>
                <a:cubicBezTo>
                  <a:pt x="17197" y="3172"/>
                  <a:pt x="17197" y="3172"/>
                  <a:pt x="17197" y="3172"/>
                </a:cubicBezTo>
                <a:cubicBezTo>
                  <a:pt x="17201" y="3180"/>
                  <a:pt x="17201" y="3180"/>
                  <a:pt x="17201" y="3180"/>
                </a:cubicBezTo>
                <a:cubicBezTo>
                  <a:pt x="17219" y="3176"/>
                  <a:pt x="17219" y="3176"/>
                  <a:pt x="17219" y="3176"/>
                </a:cubicBezTo>
                <a:cubicBezTo>
                  <a:pt x="17229" y="3170"/>
                  <a:pt x="17229" y="3170"/>
                  <a:pt x="17229" y="3170"/>
                </a:cubicBezTo>
                <a:cubicBezTo>
                  <a:pt x="17229" y="3170"/>
                  <a:pt x="17239" y="3170"/>
                  <a:pt x="17242" y="3168"/>
                </a:cubicBezTo>
                <a:cubicBezTo>
                  <a:pt x="17245" y="3166"/>
                  <a:pt x="17258" y="3162"/>
                  <a:pt x="17258" y="3162"/>
                </a:cubicBezTo>
                <a:cubicBezTo>
                  <a:pt x="17272" y="3160"/>
                  <a:pt x="17272" y="3160"/>
                  <a:pt x="17272" y="3160"/>
                </a:cubicBezTo>
                <a:cubicBezTo>
                  <a:pt x="17281" y="3152"/>
                  <a:pt x="17281" y="3152"/>
                  <a:pt x="17281" y="3152"/>
                </a:cubicBezTo>
                <a:cubicBezTo>
                  <a:pt x="17295" y="3144"/>
                  <a:pt x="17295" y="3144"/>
                  <a:pt x="17295" y="3144"/>
                </a:cubicBezTo>
                <a:cubicBezTo>
                  <a:pt x="17311" y="3142"/>
                  <a:pt x="17311" y="3142"/>
                  <a:pt x="17311" y="3142"/>
                </a:cubicBezTo>
                <a:cubicBezTo>
                  <a:pt x="17327" y="3148"/>
                  <a:pt x="17327" y="3148"/>
                  <a:pt x="17327" y="3148"/>
                </a:cubicBezTo>
                <a:cubicBezTo>
                  <a:pt x="17332" y="3152"/>
                  <a:pt x="17332" y="3152"/>
                  <a:pt x="17332" y="3152"/>
                </a:cubicBezTo>
                <a:cubicBezTo>
                  <a:pt x="17347" y="3149"/>
                  <a:pt x="17347" y="3149"/>
                  <a:pt x="17347" y="3149"/>
                </a:cubicBezTo>
                <a:cubicBezTo>
                  <a:pt x="17357" y="3146"/>
                  <a:pt x="17357" y="3146"/>
                  <a:pt x="17357" y="3146"/>
                </a:cubicBezTo>
                <a:cubicBezTo>
                  <a:pt x="17357" y="3146"/>
                  <a:pt x="17362" y="3149"/>
                  <a:pt x="17362" y="3151"/>
                </a:cubicBezTo>
                <a:cubicBezTo>
                  <a:pt x="17362" y="3153"/>
                  <a:pt x="17364" y="3164"/>
                  <a:pt x="17364" y="3164"/>
                </a:cubicBezTo>
                <a:cubicBezTo>
                  <a:pt x="17364" y="3164"/>
                  <a:pt x="17359" y="3167"/>
                  <a:pt x="17357" y="3169"/>
                </a:cubicBezTo>
                <a:cubicBezTo>
                  <a:pt x="17356" y="3170"/>
                  <a:pt x="17350" y="3174"/>
                  <a:pt x="17350" y="3176"/>
                </a:cubicBezTo>
                <a:cubicBezTo>
                  <a:pt x="17350" y="3178"/>
                  <a:pt x="17355" y="3180"/>
                  <a:pt x="17355" y="3183"/>
                </a:cubicBezTo>
                <a:cubicBezTo>
                  <a:pt x="17355" y="3185"/>
                  <a:pt x="17359" y="3192"/>
                  <a:pt x="17359" y="3196"/>
                </a:cubicBezTo>
                <a:cubicBezTo>
                  <a:pt x="17360" y="3201"/>
                  <a:pt x="17363" y="3206"/>
                  <a:pt x="17363" y="3206"/>
                </a:cubicBezTo>
                <a:cubicBezTo>
                  <a:pt x="17380" y="3212"/>
                  <a:pt x="17380" y="3212"/>
                  <a:pt x="17380" y="3212"/>
                </a:cubicBezTo>
                <a:cubicBezTo>
                  <a:pt x="17380" y="3212"/>
                  <a:pt x="17386" y="3222"/>
                  <a:pt x="17388" y="3224"/>
                </a:cubicBezTo>
                <a:cubicBezTo>
                  <a:pt x="17389" y="3227"/>
                  <a:pt x="17404" y="3234"/>
                  <a:pt x="17404" y="3234"/>
                </a:cubicBezTo>
                <a:cubicBezTo>
                  <a:pt x="17415" y="3235"/>
                  <a:pt x="17415" y="3235"/>
                  <a:pt x="17415" y="3235"/>
                </a:cubicBezTo>
                <a:cubicBezTo>
                  <a:pt x="17415" y="3235"/>
                  <a:pt x="17422" y="3231"/>
                  <a:pt x="17423" y="3229"/>
                </a:cubicBezTo>
                <a:cubicBezTo>
                  <a:pt x="17423" y="3227"/>
                  <a:pt x="17423" y="3216"/>
                  <a:pt x="17423" y="3216"/>
                </a:cubicBezTo>
                <a:cubicBezTo>
                  <a:pt x="17427" y="3204"/>
                  <a:pt x="17427" y="3204"/>
                  <a:pt x="17427" y="3204"/>
                </a:cubicBezTo>
                <a:cubicBezTo>
                  <a:pt x="17430" y="3195"/>
                  <a:pt x="17430" y="3195"/>
                  <a:pt x="17430" y="3195"/>
                </a:cubicBezTo>
                <a:cubicBezTo>
                  <a:pt x="17431" y="3184"/>
                  <a:pt x="17431" y="3184"/>
                  <a:pt x="17431" y="3184"/>
                </a:cubicBezTo>
                <a:cubicBezTo>
                  <a:pt x="17439" y="3177"/>
                  <a:pt x="17439" y="3177"/>
                  <a:pt x="17439" y="3177"/>
                </a:cubicBezTo>
                <a:cubicBezTo>
                  <a:pt x="17449" y="3176"/>
                  <a:pt x="17449" y="3176"/>
                  <a:pt x="17449" y="3176"/>
                </a:cubicBezTo>
                <a:cubicBezTo>
                  <a:pt x="17457" y="3170"/>
                  <a:pt x="17457" y="3170"/>
                  <a:pt x="17457" y="3170"/>
                </a:cubicBezTo>
                <a:cubicBezTo>
                  <a:pt x="17454" y="3163"/>
                  <a:pt x="17454" y="3163"/>
                  <a:pt x="17454" y="3163"/>
                </a:cubicBezTo>
                <a:cubicBezTo>
                  <a:pt x="17442" y="3158"/>
                  <a:pt x="17442" y="3158"/>
                  <a:pt x="17442" y="3158"/>
                </a:cubicBezTo>
                <a:cubicBezTo>
                  <a:pt x="17427" y="3150"/>
                  <a:pt x="17427" y="3150"/>
                  <a:pt x="17427" y="3150"/>
                </a:cubicBezTo>
                <a:cubicBezTo>
                  <a:pt x="17423" y="3140"/>
                  <a:pt x="17423" y="3140"/>
                  <a:pt x="17423" y="3140"/>
                </a:cubicBezTo>
                <a:cubicBezTo>
                  <a:pt x="17424" y="3126"/>
                  <a:pt x="17424" y="3126"/>
                  <a:pt x="17424" y="3126"/>
                </a:cubicBezTo>
                <a:cubicBezTo>
                  <a:pt x="17435" y="3120"/>
                  <a:pt x="17435" y="3120"/>
                  <a:pt x="17435" y="3120"/>
                </a:cubicBezTo>
                <a:cubicBezTo>
                  <a:pt x="17441" y="3123"/>
                  <a:pt x="17441" y="3123"/>
                  <a:pt x="17441" y="3123"/>
                </a:cubicBezTo>
                <a:cubicBezTo>
                  <a:pt x="17443" y="3133"/>
                  <a:pt x="17443" y="3133"/>
                  <a:pt x="17443" y="3133"/>
                </a:cubicBezTo>
                <a:cubicBezTo>
                  <a:pt x="17449" y="3138"/>
                  <a:pt x="17449" y="3138"/>
                  <a:pt x="17449" y="3138"/>
                </a:cubicBezTo>
                <a:cubicBezTo>
                  <a:pt x="17466" y="3142"/>
                  <a:pt x="17466" y="3142"/>
                  <a:pt x="17466" y="3142"/>
                </a:cubicBezTo>
                <a:cubicBezTo>
                  <a:pt x="17473" y="3147"/>
                  <a:pt x="17473" y="3147"/>
                  <a:pt x="17473" y="3147"/>
                </a:cubicBezTo>
                <a:cubicBezTo>
                  <a:pt x="17485" y="3151"/>
                  <a:pt x="17485" y="3151"/>
                  <a:pt x="17485" y="3151"/>
                </a:cubicBezTo>
                <a:cubicBezTo>
                  <a:pt x="17507" y="3152"/>
                  <a:pt x="17507" y="3152"/>
                  <a:pt x="17507" y="3152"/>
                </a:cubicBezTo>
                <a:cubicBezTo>
                  <a:pt x="17520" y="3152"/>
                  <a:pt x="17520" y="3152"/>
                  <a:pt x="17520" y="3152"/>
                </a:cubicBezTo>
                <a:cubicBezTo>
                  <a:pt x="17528" y="3148"/>
                  <a:pt x="17528" y="3148"/>
                  <a:pt x="17528" y="3148"/>
                </a:cubicBezTo>
                <a:cubicBezTo>
                  <a:pt x="17532" y="3137"/>
                  <a:pt x="17532" y="3137"/>
                  <a:pt x="17532" y="3137"/>
                </a:cubicBezTo>
                <a:cubicBezTo>
                  <a:pt x="17535" y="3123"/>
                  <a:pt x="17535" y="3123"/>
                  <a:pt x="17535" y="3123"/>
                </a:cubicBezTo>
                <a:cubicBezTo>
                  <a:pt x="17537" y="3116"/>
                  <a:pt x="17537" y="3116"/>
                  <a:pt x="17537" y="3116"/>
                </a:cubicBezTo>
                <a:cubicBezTo>
                  <a:pt x="17544" y="3114"/>
                  <a:pt x="17544" y="3114"/>
                  <a:pt x="17544" y="3114"/>
                </a:cubicBezTo>
                <a:cubicBezTo>
                  <a:pt x="17553" y="3118"/>
                  <a:pt x="17553" y="3118"/>
                  <a:pt x="17553" y="3118"/>
                </a:cubicBezTo>
                <a:cubicBezTo>
                  <a:pt x="17554" y="3125"/>
                  <a:pt x="17554" y="3125"/>
                  <a:pt x="17554" y="3125"/>
                </a:cubicBezTo>
                <a:cubicBezTo>
                  <a:pt x="17554" y="3125"/>
                  <a:pt x="17556" y="3137"/>
                  <a:pt x="17557" y="3139"/>
                </a:cubicBezTo>
                <a:cubicBezTo>
                  <a:pt x="17558" y="3141"/>
                  <a:pt x="17565" y="3152"/>
                  <a:pt x="17565" y="3152"/>
                </a:cubicBezTo>
                <a:cubicBezTo>
                  <a:pt x="17575" y="3153"/>
                  <a:pt x="17575" y="3153"/>
                  <a:pt x="17575" y="3153"/>
                </a:cubicBezTo>
                <a:cubicBezTo>
                  <a:pt x="17579" y="3137"/>
                  <a:pt x="17579" y="3137"/>
                  <a:pt x="17579" y="3137"/>
                </a:cubicBezTo>
                <a:cubicBezTo>
                  <a:pt x="17573" y="3123"/>
                  <a:pt x="17573" y="3123"/>
                  <a:pt x="17573" y="3123"/>
                </a:cubicBezTo>
                <a:cubicBezTo>
                  <a:pt x="17568" y="3115"/>
                  <a:pt x="17568" y="3115"/>
                  <a:pt x="17568" y="3115"/>
                </a:cubicBezTo>
                <a:cubicBezTo>
                  <a:pt x="17571" y="3103"/>
                  <a:pt x="17571" y="3103"/>
                  <a:pt x="17571" y="3103"/>
                </a:cubicBezTo>
                <a:cubicBezTo>
                  <a:pt x="17584" y="3102"/>
                  <a:pt x="17584" y="3102"/>
                  <a:pt x="17584" y="3102"/>
                </a:cubicBezTo>
                <a:cubicBezTo>
                  <a:pt x="17595" y="3099"/>
                  <a:pt x="17595" y="3099"/>
                  <a:pt x="17595" y="3099"/>
                </a:cubicBezTo>
                <a:cubicBezTo>
                  <a:pt x="17595" y="3099"/>
                  <a:pt x="17596" y="3090"/>
                  <a:pt x="17596" y="3088"/>
                </a:cubicBezTo>
                <a:cubicBezTo>
                  <a:pt x="17596" y="3086"/>
                  <a:pt x="17601" y="3080"/>
                  <a:pt x="17601" y="3080"/>
                </a:cubicBezTo>
                <a:cubicBezTo>
                  <a:pt x="17612" y="3083"/>
                  <a:pt x="17612" y="3083"/>
                  <a:pt x="17612" y="3083"/>
                </a:cubicBezTo>
                <a:cubicBezTo>
                  <a:pt x="17613" y="3089"/>
                  <a:pt x="17613" y="3089"/>
                  <a:pt x="17613" y="3089"/>
                </a:cubicBezTo>
                <a:cubicBezTo>
                  <a:pt x="17610" y="3093"/>
                  <a:pt x="17610" y="3093"/>
                  <a:pt x="17610" y="3093"/>
                </a:cubicBezTo>
                <a:cubicBezTo>
                  <a:pt x="17611" y="3105"/>
                  <a:pt x="17611" y="3105"/>
                  <a:pt x="17611" y="3105"/>
                </a:cubicBezTo>
                <a:cubicBezTo>
                  <a:pt x="17617" y="3116"/>
                  <a:pt x="17617" y="3116"/>
                  <a:pt x="17617" y="3116"/>
                </a:cubicBezTo>
                <a:cubicBezTo>
                  <a:pt x="17624" y="3127"/>
                  <a:pt x="17624" y="3127"/>
                  <a:pt x="17624" y="3127"/>
                </a:cubicBezTo>
                <a:cubicBezTo>
                  <a:pt x="17632" y="3129"/>
                  <a:pt x="17632" y="3129"/>
                  <a:pt x="17632" y="3129"/>
                </a:cubicBezTo>
                <a:cubicBezTo>
                  <a:pt x="17637" y="3120"/>
                  <a:pt x="17637" y="3120"/>
                  <a:pt x="17637" y="3120"/>
                </a:cubicBezTo>
                <a:cubicBezTo>
                  <a:pt x="17637" y="3120"/>
                  <a:pt x="17641" y="3116"/>
                  <a:pt x="17642" y="3113"/>
                </a:cubicBezTo>
                <a:cubicBezTo>
                  <a:pt x="17642" y="3111"/>
                  <a:pt x="17642" y="3106"/>
                  <a:pt x="17640" y="3104"/>
                </a:cubicBezTo>
                <a:cubicBezTo>
                  <a:pt x="17639" y="3102"/>
                  <a:pt x="17637" y="3095"/>
                  <a:pt x="17636" y="3094"/>
                </a:cubicBezTo>
                <a:cubicBezTo>
                  <a:pt x="17636" y="3092"/>
                  <a:pt x="17637" y="3084"/>
                  <a:pt x="17637" y="3084"/>
                </a:cubicBezTo>
                <a:cubicBezTo>
                  <a:pt x="17643" y="3079"/>
                  <a:pt x="17643" y="3079"/>
                  <a:pt x="17643" y="3079"/>
                </a:cubicBezTo>
                <a:cubicBezTo>
                  <a:pt x="17651" y="3077"/>
                  <a:pt x="17651" y="3077"/>
                  <a:pt x="17651" y="3077"/>
                </a:cubicBezTo>
                <a:cubicBezTo>
                  <a:pt x="17652" y="3069"/>
                  <a:pt x="17652" y="3069"/>
                  <a:pt x="17652" y="3069"/>
                </a:cubicBezTo>
                <a:cubicBezTo>
                  <a:pt x="17643" y="3059"/>
                  <a:pt x="17643" y="3059"/>
                  <a:pt x="17643" y="3059"/>
                </a:cubicBezTo>
                <a:cubicBezTo>
                  <a:pt x="17622" y="3043"/>
                  <a:pt x="17622" y="3043"/>
                  <a:pt x="17622" y="3043"/>
                </a:cubicBezTo>
                <a:cubicBezTo>
                  <a:pt x="17622" y="3043"/>
                  <a:pt x="17612" y="3026"/>
                  <a:pt x="17613" y="3023"/>
                </a:cubicBezTo>
                <a:cubicBezTo>
                  <a:pt x="17613" y="3020"/>
                  <a:pt x="17613" y="3000"/>
                  <a:pt x="17613" y="3000"/>
                </a:cubicBezTo>
                <a:cubicBezTo>
                  <a:pt x="17613" y="3000"/>
                  <a:pt x="17616" y="2986"/>
                  <a:pt x="17617" y="2984"/>
                </a:cubicBezTo>
                <a:cubicBezTo>
                  <a:pt x="17618" y="2982"/>
                  <a:pt x="17612" y="2964"/>
                  <a:pt x="17611" y="2962"/>
                </a:cubicBezTo>
                <a:cubicBezTo>
                  <a:pt x="17611" y="2960"/>
                  <a:pt x="17601" y="2939"/>
                  <a:pt x="17601" y="2939"/>
                </a:cubicBezTo>
                <a:cubicBezTo>
                  <a:pt x="17588" y="2918"/>
                  <a:pt x="17588" y="2918"/>
                  <a:pt x="17588" y="2918"/>
                </a:cubicBezTo>
                <a:cubicBezTo>
                  <a:pt x="17578" y="2903"/>
                  <a:pt x="17578" y="2903"/>
                  <a:pt x="17578" y="2903"/>
                </a:cubicBezTo>
                <a:cubicBezTo>
                  <a:pt x="17577" y="2887"/>
                  <a:pt x="17577" y="2887"/>
                  <a:pt x="17577" y="2887"/>
                </a:cubicBezTo>
                <a:cubicBezTo>
                  <a:pt x="17584" y="2882"/>
                  <a:pt x="17584" y="2882"/>
                  <a:pt x="17584" y="2882"/>
                </a:cubicBezTo>
                <a:cubicBezTo>
                  <a:pt x="17593" y="2885"/>
                  <a:pt x="17593" y="2885"/>
                  <a:pt x="17593" y="2885"/>
                </a:cubicBezTo>
                <a:cubicBezTo>
                  <a:pt x="17599" y="2885"/>
                  <a:pt x="17599" y="2885"/>
                  <a:pt x="17599" y="2885"/>
                </a:cubicBezTo>
                <a:cubicBezTo>
                  <a:pt x="17601" y="2876"/>
                  <a:pt x="17601" y="2876"/>
                  <a:pt x="17601" y="2876"/>
                </a:cubicBezTo>
                <a:cubicBezTo>
                  <a:pt x="17595" y="2867"/>
                  <a:pt x="17595" y="2867"/>
                  <a:pt x="17595" y="2867"/>
                </a:cubicBezTo>
                <a:cubicBezTo>
                  <a:pt x="17588" y="2855"/>
                  <a:pt x="17588" y="2855"/>
                  <a:pt x="17588" y="2855"/>
                </a:cubicBezTo>
                <a:cubicBezTo>
                  <a:pt x="17588" y="2855"/>
                  <a:pt x="17584" y="2844"/>
                  <a:pt x="17585" y="2842"/>
                </a:cubicBezTo>
                <a:cubicBezTo>
                  <a:pt x="17585" y="2840"/>
                  <a:pt x="17590" y="2835"/>
                  <a:pt x="17590" y="2835"/>
                </a:cubicBezTo>
                <a:cubicBezTo>
                  <a:pt x="17596" y="2818"/>
                  <a:pt x="17596" y="2818"/>
                  <a:pt x="17596" y="2818"/>
                </a:cubicBezTo>
                <a:cubicBezTo>
                  <a:pt x="17596" y="2818"/>
                  <a:pt x="17588" y="2800"/>
                  <a:pt x="17586" y="2798"/>
                </a:cubicBezTo>
                <a:cubicBezTo>
                  <a:pt x="17585" y="2796"/>
                  <a:pt x="17558" y="2761"/>
                  <a:pt x="17558" y="2761"/>
                </a:cubicBezTo>
                <a:cubicBezTo>
                  <a:pt x="17525" y="2729"/>
                  <a:pt x="17525" y="2729"/>
                  <a:pt x="17525" y="2729"/>
                </a:cubicBezTo>
                <a:cubicBezTo>
                  <a:pt x="17503" y="2711"/>
                  <a:pt x="17503" y="2711"/>
                  <a:pt x="17503" y="2711"/>
                </a:cubicBezTo>
                <a:cubicBezTo>
                  <a:pt x="17491" y="2696"/>
                  <a:pt x="17491" y="2696"/>
                  <a:pt x="17491" y="2696"/>
                </a:cubicBezTo>
                <a:cubicBezTo>
                  <a:pt x="17484" y="2681"/>
                  <a:pt x="17484" y="2681"/>
                  <a:pt x="17484" y="2681"/>
                </a:cubicBezTo>
                <a:cubicBezTo>
                  <a:pt x="17480" y="2670"/>
                  <a:pt x="17480" y="2670"/>
                  <a:pt x="17480" y="2670"/>
                </a:cubicBezTo>
                <a:lnTo>
                  <a:pt x="17470" y="2667"/>
                </a:lnTo>
                <a:close/>
                <a:moveTo>
                  <a:pt x="17337" y="3171"/>
                </a:moveTo>
                <a:cubicBezTo>
                  <a:pt x="17334" y="3162"/>
                  <a:pt x="17334" y="3162"/>
                  <a:pt x="17334" y="3162"/>
                </a:cubicBezTo>
                <a:cubicBezTo>
                  <a:pt x="17329" y="3160"/>
                  <a:pt x="17329" y="3160"/>
                  <a:pt x="17329" y="3160"/>
                </a:cubicBezTo>
                <a:cubicBezTo>
                  <a:pt x="17324" y="3163"/>
                  <a:pt x="17324" y="3163"/>
                  <a:pt x="17324" y="3163"/>
                </a:cubicBezTo>
                <a:cubicBezTo>
                  <a:pt x="17323" y="3172"/>
                  <a:pt x="17323" y="3172"/>
                  <a:pt x="17323" y="3172"/>
                </a:cubicBezTo>
                <a:cubicBezTo>
                  <a:pt x="17321" y="3180"/>
                  <a:pt x="17321" y="3180"/>
                  <a:pt x="17321" y="3180"/>
                </a:cubicBezTo>
                <a:cubicBezTo>
                  <a:pt x="17315" y="3181"/>
                  <a:pt x="17315" y="3181"/>
                  <a:pt x="17315" y="3181"/>
                </a:cubicBezTo>
                <a:cubicBezTo>
                  <a:pt x="17305" y="3175"/>
                  <a:pt x="17305" y="3175"/>
                  <a:pt x="17305" y="3175"/>
                </a:cubicBezTo>
                <a:cubicBezTo>
                  <a:pt x="17290" y="3167"/>
                  <a:pt x="17290" y="3167"/>
                  <a:pt x="17290" y="3167"/>
                </a:cubicBezTo>
                <a:cubicBezTo>
                  <a:pt x="17277" y="3167"/>
                  <a:pt x="17277" y="3167"/>
                  <a:pt x="17277" y="3167"/>
                </a:cubicBezTo>
                <a:cubicBezTo>
                  <a:pt x="17277" y="3167"/>
                  <a:pt x="17266" y="3171"/>
                  <a:pt x="17265" y="3173"/>
                </a:cubicBezTo>
                <a:cubicBezTo>
                  <a:pt x="17264" y="3175"/>
                  <a:pt x="17262" y="3178"/>
                  <a:pt x="17263" y="3181"/>
                </a:cubicBezTo>
                <a:cubicBezTo>
                  <a:pt x="17265" y="3184"/>
                  <a:pt x="17266" y="3192"/>
                  <a:pt x="17266" y="3192"/>
                </a:cubicBezTo>
                <a:cubicBezTo>
                  <a:pt x="17262" y="3198"/>
                  <a:pt x="17262" y="3198"/>
                  <a:pt x="17262" y="3198"/>
                </a:cubicBezTo>
                <a:cubicBezTo>
                  <a:pt x="17249" y="3198"/>
                  <a:pt x="17249" y="3198"/>
                  <a:pt x="17249" y="3198"/>
                </a:cubicBezTo>
                <a:cubicBezTo>
                  <a:pt x="17240" y="3199"/>
                  <a:pt x="17240" y="3199"/>
                  <a:pt x="17240" y="3199"/>
                </a:cubicBezTo>
                <a:cubicBezTo>
                  <a:pt x="17235" y="3192"/>
                  <a:pt x="17235" y="3192"/>
                  <a:pt x="17235" y="3192"/>
                </a:cubicBezTo>
                <a:cubicBezTo>
                  <a:pt x="17224" y="3186"/>
                  <a:pt x="17224" y="3186"/>
                  <a:pt x="17224" y="3186"/>
                </a:cubicBezTo>
                <a:cubicBezTo>
                  <a:pt x="17217" y="3192"/>
                  <a:pt x="17217" y="3192"/>
                  <a:pt x="17217" y="3192"/>
                </a:cubicBezTo>
                <a:cubicBezTo>
                  <a:pt x="17219" y="3207"/>
                  <a:pt x="17219" y="3207"/>
                  <a:pt x="17219" y="3207"/>
                </a:cubicBezTo>
                <a:cubicBezTo>
                  <a:pt x="17213" y="3218"/>
                  <a:pt x="17213" y="3218"/>
                  <a:pt x="17213" y="3218"/>
                </a:cubicBezTo>
                <a:cubicBezTo>
                  <a:pt x="17204" y="3226"/>
                  <a:pt x="17204" y="3226"/>
                  <a:pt x="17204" y="3226"/>
                </a:cubicBezTo>
                <a:cubicBezTo>
                  <a:pt x="17208" y="3238"/>
                  <a:pt x="17208" y="3238"/>
                  <a:pt x="17208" y="3238"/>
                </a:cubicBezTo>
                <a:cubicBezTo>
                  <a:pt x="17217" y="3246"/>
                  <a:pt x="17217" y="3246"/>
                  <a:pt x="17217" y="3246"/>
                </a:cubicBezTo>
                <a:cubicBezTo>
                  <a:pt x="17220" y="3264"/>
                  <a:pt x="17220" y="3264"/>
                  <a:pt x="17220" y="3264"/>
                </a:cubicBezTo>
                <a:cubicBezTo>
                  <a:pt x="17220" y="3264"/>
                  <a:pt x="17227" y="3268"/>
                  <a:pt x="17231" y="3271"/>
                </a:cubicBezTo>
                <a:cubicBezTo>
                  <a:pt x="17235" y="3274"/>
                  <a:pt x="17244" y="3279"/>
                  <a:pt x="17244" y="3279"/>
                </a:cubicBezTo>
                <a:cubicBezTo>
                  <a:pt x="17244" y="3279"/>
                  <a:pt x="17247" y="3284"/>
                  <a:pt x="17251" y="3285"/>
                </a:cubicBezTo>
                <a:cubicBezTo>
                  <a:pt x="17254" y="3285"/>
                  <a:pt x="17260" y="3284"/>
                  <a:pt x="17260" y="3284"/>
                </a:cubicBezTo>
                <a:cubicBezTo>
                  <a:pt x="17260" y="3284"/>
                  <a:pt x="17264" y="3282"/>
                  <a:pt x="17264" y="3280"/>
                </a:cubicBezTo>
                <a:cubicBezTo>
                  <a:pt x="17264" y="3277"/>
                  <a:pt x="17262" y="3271"/>
                  <a:pt x="17263" y="3270"/>
                </a:cubicBezTo>
                <a:cubicBezTo>
                  <a:pt x="17263" y="3268"/>
                  <a:pt x="17269" y="3263"/>
                  <a:pt x="17269" y="3261"/>
                </a:cubicBezTo>
                <a:cubicBezTo>
                  <a:pt x="17270" y="3259"/>
                  <a:pt x="17269" y="3248"/>
                  <a:pt x="17269" y="3246"/>
                </a:cubicBezTo>
                <a:cubicBezTo>
                  <a:pt x="17269" y="3244"/>
                  <a:pt x="17274" y="3237"/>
                  <a:pt x="17274" y="3237"/>
                </a:cubicBezTo>
                <a:cubicBezTo>
                  <a:pt x="17274" y="3237"/>
                  <a:pt x="17288" y="3232"/>
                  <a:pt x="17290" y="3232"/>
                </a:cubicBezTo>
                <a:cubicBezTo>
                  <a:pt x="17292" y="3232"/>
                  <a:pt x="17303" y="3234"/>
                  <a:pt x="17303" y="3234"/>
                </a:cubicBezTo>
                <a:cubicBezTo>
                  <a:pt x="17303" y="3234"/>
                  <a:pt x="17309" y="3239"/>
                  <a:pt x="17311" y="3241"/>
                </a:cubicBezTo>
                <a:cubicBezTo>
                  <a:pt x="17313" y="3244"/>
                  <a:pt x="17315" y="3245"/>
                  <a:pt x="17317" y="3246"/>
                </a:cubicBezTo>
                <a:cubicBezTo>
                  <a:pt x="17320" y="3248"/>
                  <a:pt x="17321" y="3250"/>
                  <a:pt x="17323" y="3248"/>
                </a:cubicBezTo>
                <a:cubicBezTo>
                  <a:pt x="17326" y="3246"/>
                  <a:pt x="17328" y="3244"/>
                  <a:pt x="17328" y="3244"/>
                </a:cubicBezTo>
                <a:cubicBezTo>
                  <a:pt x="17328" y="3244"/>
                  <a:pt x="17327" y="3238"/>
                  <a:pt x="17327" y="3235"/>
                </a:cubicBezTo>
                <a:cubicBezTo>
                  <a:pt x="17327" y="3231"/>
                  <a:pt x="17326" y="3227"/>
                  <a:pt x="17327" y="3226"/>
                </a:cubicBezTo>
                <a:cubicBezTo>
                  <a:pt x="17329" y="3224"/>
                  <a:pt x="17338" y="3219"/>
                  <a:pt x="17339" y="3217"/>
                </a:cubicBezTo>
                <a:cubicBezTo>
                  <a:pt x="17341" y="3214"/>
                  <a:pt x="17338" y="3204"/>
                  <a:pt x="17337" y="3202"/>
                </a:cubicBezTo>
                <a:cubicBezTo>
                  <a:pt x="17337" y="3201"/>
                  <a:pt x="17331" y="3194"/>
                  <a:pt x="17331" y="3191"/>
                </a:cubicBezTo>
                <a:cubicBezTo>
                  <a:pt x="17330" y="3189"/>
                  <a:pt x="17331" y="3181"/>
                  <a:pt x="17331" y="3181"/>
                </a:cubicBezTo>
                <a:cubicBezTo>
                  <a:pt x="17337" y="3178"/>
                  <a:pt x="17337" y="3178"/>
                  <a:pt x="17337" y="3178"/>
                </a:cubicBezTo>
                <a:lnTo>
                  <a:pt x="17337" y="3171"/>
                </a:lnTo>
                <a:close/>
                <a:moveTo>
                  <a:pt x="17162" y="3220"/>
                </a:moveTo>
                <a:cubicBezTo>
                  <a:pt x="17157" y="3219"/>
                  <a:pt x="17157" y="3219"/>
                  <a:pt x="17157" y="3219"/>
                </a:cubicBezTo>
                <a:cubicBezTo>
                  <a:pt x="17150" y="3222"/>
                  <a:pt x="17150" y="3222"/>
                  <a:pt x="17150" y="3222"/>
                </a:cubicBezTo>
                <a:cubicBezTo>
                  <a:pt x="17140" y="3223"/>
                  <a:pt x="17140" y="3223"/>
                  <a:pt x="17140" y="3223"/>
                </a:cubicBezTo>
                <a:cubicBezTo>
                  <a:pt x="17125" y="3216"/>
                  <a:pt x="17125" y="3216"/>
                  <a:pt x="17125" y="3216"/>
                </a:cubicBezTo>
                <a:cubicBezTo>
                  <a:pt x="17117" y="3207"/>
                  <a:pt x="17117" y="3207"/>
                  <a:pt x="17117" y="3207"/>
                </a:cubicBezTo>
                <a:cubicBezTo>
                  <a:pt x="17105" y="3199"/>
                  <a:pt x="17105" y="3199"/>
                  <a:pt x="17105" y="3199"/>
                </a:cubicBezTo>
                <a:cubicBezTo>
                  <a:pt x="17094" y="3198"/>
                  <a:pt x="17094" y="3198"/>
                  <a:pt x="17094" y="3198"/>
                </a:cubicBezTo>
                <a:cubicBezTo>
                  <a:pt x="17088" y="3205"/>
                  <a:pt x="17088" y="3205"/>
                  <a:pt x="17088" y="3205"/>
                </a:cubicBezTo>
                <a:cubicBezTo>
                  <a:pt x="17082" y="3220"/>
                  <a:pt x="17082" y="3220"/>
                  <a:pt x="17082" y="3220"/>
                </a:cubicBezTo>
                <a:cubicBezTo>
                  <a:pt x="17069" y="3223"/>
                  <a:pt x="17069" y="3223"/>
                  <a:pt x="17069" y="3223"/>
                </a:cubicBezTo>
                <a:cubicBezTo>
                  <a:pt x="17069" y="3223"/>
                  <a:pt x="17059" y="3224"/>
                  <a:pt x="17059" y="3228"/>
                </a:cubicBezTo>
                <a:cubicBezTo>
                  <a:pt x="17059" y="3232"/>
                  <a:pt x="17060" y="3239"/>
                  <a:pt x="17060" y="3239"/>
                </a:cubicBezTo>
                <a:cubicBezTo>
                  <a:pt x="17054" y="3241"/>
                  <a:pt x="17054" y="3241"/>
                  <a:pt x="17054" y="3241"/>
                </a:cubicBezTo>
                <a:cubicBezTo>
                  <a:pt x="17041" y="3238"/>
                  <a:pt x="17041" y="3238"/>
                  <a:pt x="17041" y="3238"/>
                </a:cubicBezTo>
                <a:cubicBezTo>
                  <a:pt x="17041" y="3238"/>
                  <a:pt x="17035" y="3236"/>
                  <a:pt x="17032" y="3238"/>
                </a:cubicBezTo>
                <a:cubicBezTo>
                  <a:pt x="17029" y="3239"/>
                  <a:pt x="17023" y="3243"/>
                  <a:pt x="17023" y="3243"/>
                </a:cubicBezTo>
                <a:cubicBezTo>
                  <a:pt x="17018" y="3255"/>
                  <a:pt x="17018" y="3255"/>
                  <a:pt x="17018" y="3255"/>
                </a:cubicBezTo>
                <a:cubicBezTo>
                  <a:pt x="17018" y="3255"/>
                  <a:pt x="17017" y="3266"/>
                  <a:pt x="17019" y="3268"/>
                </a:cubicBezTo>
                <a:cubicBezTo>
                  <a:pt x="17022" y="3270"/>
                  <a:pt x="17026" y="3272"/>
                  <a:pt x="17026" y="3272"/>
                </a:cubicBezTo>
                <a:cubicBezTo>
                  <a:pt x="17029" y="3266"/>
                  <a:pt x="17029" y="3266"/>
                  <a:pt x="17029" y="3266"/>
                </a:cubicBezTo>
                <a:cubicBezTo>
                  <a:pt x="17029" y="3266"/>
                  <a:pt x="17027" y="3259"/>
                  <a:pt x="17027" y="3256"/>
                </a:cubicBezTo>
                <a:cubicBezTo>
                  <a:pt x="17027" y="3254"/>
                  <a:pt x="17031" y="3249"/>
                  <a:pt x="17034" y="3249"/>
                </a:cubicBezTo>
                <a:cubicBezTo>
                  <a:pt x="17037" y="3248"/>
                  <a:pt x="17043" y="3250"/>
                  <a:pt x="17045" y="3252"/>
                </a:cubicBezTo>
                <a:cubicBezTo>
                  <a:pt x="17047" y="3253"/>
                  <a:pt x="17054" y="3246"/>
                  <a:pt x="17057" y="3254"/>
                </a:cubicBezTo>
                <a:cubicBezTo>
                  <a:pt x="17059" y="3261"/>
                  <a:pt x="17059" y="3264"/>
                  <a:pt x="17058" y="3266"/>
                </a:cubicBezTo>
                <a:cubicBezTo>
                  <a:pt x="17058" y="3268"/>
                  <a:pt x="17064" y="3277"/>
                  <a:pt x="17064" y="3277"/>
                </a:cubicBezTo>
                <a:cubicBezTo>
                  <a:pt x="17064" y="3277"/>
                  <a:pt x="17069" y="3280"/>
                  <a:pt x="17070" y="3282"/>
                </a:cubicBezTo>
                <a:cubicBezTo>
                  <a:pt x="17070" y="3284"/>
                  <a:pt x="17073" y="3290"/>
                  <a:pt x="17073" y="3290"/>
                </a:cubicBezTo>
                <a:cubicBezTo>
                  <a:pt x="17073" y="3290"/>
                  <a:pt x="17080" y="3292"/>
                  <a:pt x="17083" y="3291"/>
                </a:cubicBezTo>
                <a:cubicBezTo>
                  <a:pt x="17085" y="3289"/>
                  <a:pt x="17092" y="3281"/>
                  <a:pt x="17092" y="3281"/>
                </a:cubicBezTo>
                <a:cubicBezTo>
                  <a:pt x="17092" y="3281"/>
                  <a:pt x="17088" y="3271"/>
                  <a:pt x="17087" y="3269"/>
                </a:cubicBezTo>
                <a:cubicBezTo>
                  <a:pt x="17087" y="3267"/>
                  <a:pt x="17084" y="3260"/>
                  <a:pt x="17084" y="3260"/>
                </a:cubicBezTo>
                <a:cubicBezTo>
                  <a:pt x="17091" y="3255"/>
                  <a:pt x="17091" y="3255"/>
                  <a:pt x="17091" y="3255"/>
                </a:cubicBezTo>
                <a:cubicBezTo>
                  <a:pt x="17100" y="3260"/>
                  <a:pt x="17100" y="3260"/>
                  <a:pt x="17100" y="3260"/>
                </a:cubicBezTo>
                <a:cubicBezTo>
                  <a:pt x="17110" y="3271"/>
                  <a:pt x="17110" y="3271"/>
                  <a:pt x="17110" y="3271"/>
                </a:cubicBezTo>
                <a:cubicBezTo>
                  <a:pt x="17119" y="3282"/>
                  <a:pt x="17119" y="3282"/>
                  <a:pt x="17119" y="3282"/>
                </a:cubicBezTo>
                <a:cubicBezTo>
                  <a:pt x="17123" y="3289"/>
                  <a:pt x="17123" y="3289"/>
                  <a:pt x="17123" y="3289"/>
                </a:cubicBezTo>
                <a:cubicBezTo>
                  <a:pt x="17126" y="3300"/>
                  <a:pt x="17126" y="3300"/>
                  <a:pt x="17126" y="3300"/>
                </a:cubicBezTo>
                <a:cubicBezTo>
                  <a:pt x="17126" y="3312"/>
                  <a:pt x="17126" y="3312"/>
                  <a:pt x="17126" y="3312"/>
                </a:cubicBezTo>
                <a:cubicBezTo>
                  <a:pt x="17118" y="3320"/>
                  <a:pt x="17118" y="3320"/>
                  <a:pt x="17118" y="3320"/>
                </a:cubicBezTo>
                <a:cubicBezTo>
                  <a:pt x="17118" y="3320"/>
                  <a:pt x="17115" y="3329"/>
                  <a:pt x="17115" y="3331"/>
                </a:cubicBezTo>
                <a:cubicBezTo>
                  <a:pt x="17115" y="3332"/>
                  <a:pt x="17115" y="3337"/>
                  <a:pt x="17118" y="3342"/>
                </a:cubicBezTo>
                <a:cubicBezTo>
                  <a:pt x="17120" y="3346"/>
                  <a:pt x="17131" y="3357"/>
                  <a:pt x="17131" y="3357"/>
                </a:cubicBezTo>
                <a:cubicBezTo>
                  <a:pt x="17131" y="3357"/>
                  <a:pt x="17134" y="3363"/>
                  <a:pt x="17136" y="3365"/>
                </a:cubicBezTo>
                <a:cubicBezTo>
                  <a:pt x="17137" y="3368"/>
                  <a:pt x="17137" y="3378"/>
                  <a:pt x="17137" y="3378"/>
                </a:cubicBezTo>
                <a:cubicBezTo>
                  <a:pt x="17137" y="3378"/>
                  <a:pt x="17134" y="3385"/>
                  <a:pt x="17136" y="3388"/>
                </a:cubicBezTo>
                <a:cubicBezTo>
                  <a:pt x="17138" y="3390"/>
                  <a:pt x="17144" y="3395"/>
                  <a:pt x="17144" y="3395"/>
                </a:cubicBezTo>
                <a:cubicBezTo>
                  <a:pt x="17156" y="3396"/>
                  <a:pt x="17156" y="3396"/>
                  <a:pt x="17156" y="3396"/>
                </a:cubicBezTo>
                <a:cubicBezTo>
                  <a:pt x="17158" y="3399"/>
                  <a:pt x="17158" y="3399"/>
                  <a:pt x="17158" y="3399"/>
                </a:cubicBezTo>
                <a:cubicBezTo>
                  <a:pt x="17164" y="3401"/>
                  <a:pt x="17164" y="3401"/>
                  <a:pt x="17164" y="3401"/>
                </a:cubicBezTo>
                <a:cubicBezTo>
                  <a:pt x="17166" y="3395"/>
                  <a:pt x="17166" y="3395"/>
                  <a:pt x="17166" y="3395"/>
                </a:cubicBezTo>
                <a:cubicBezTo>
                  <a:pt x="17162" y="3387"/>
                  <a:pt x="17162" y="3387"/>
                  <a:pt x="17162" y="3387"/>
                </a:cubicBezTo>
                <a:cubicBezTo>
                  <a:pt x="17154" y="3379"/>
                  <a:pt x="17154" y="3379"/>
                  <a:pt x="17154" y="3379"/>
                </a:cubicBezTo>
                <a:cubicBezTo>
                  <a:pt x="17150" y="3369"/>
                  <a:pt x="17150" y="3369"/>
                  <a:pt x="17150" y="3369"/>
                </a:cubicBezTo>
                <a:cubicBezTo>
                  <a:pt x="17153" y="3362"/>
                  <a:pt x="17153" y="3362"/>
                  <a:pt x="17153" y="3362"/>
                </a:cubicBezTo>
                <a:cubicBezTo>
                  <a:pt x="17159" y="3360"/>
                  <a:pt x="17159" y="3360"/>
                  <a:pt x="17159" y="3360"/>
                </a:cubicBezTo>
                <a:cubicBezTo>
                  <a:pt x="17163" y="3367"/>
                  <a:pt x="17163" y="3367"/>
                  <a:pt x="17163" y="3367"/>
                </a:cubicBezTo>
                <a:cubicBezTo>
                  <a:pt x="17162" y="3372"/>
                  <a:pt x="17162" y="3372"/>
                  <a:pt x="17162" y="3372"/>
                </a:cubicBezTo>
                <a:cubicBezTo>
                  <a:pt x="17167" y="3379"/>
                  <a:pt x="17167" y="3379"/>
                  <a:pt x="17167" y="3379"/>
                </a:cubicBezTo>
                <a:cubicBezTo>
                  <a:pt x="17173" y="3387"/>
                  <a:pt x="17173" y="3387"/>
                  <a:pt x="17173" y="3387"/>
                </a:cubicBezTo>
                <a:cubicBezTo>
                  <a:pt x="17173" y="3396"/>
                  <a:pt x="17173" y="3396"/>
                  <a:pt x="17173" y="3396"/>
                </a:cubicBezTo>
                <a:cubicBezTo>
                  <a:pt x="17173" y="3396"/>
                  <a:pt x="17173" y="3402"/>
                  <a:pt x="17173" y="3404"/>
                </a:cubicBezTo>
                <a:cubicBezTo>
                  <a:pt x="17173" y="3406"/>
                  <a:pt x="17174" y="3411"/>
                  <a:pt x="17174" y="3411"/>
                </a:cubicBezTo>
                <a:cubicBezTo>
                  <a:pt x="17176" y="3410"/>
                  <a:pt x="17176" y="3410"/>
                  <a:pt x="17176" y="3410"/>
                </a:cubicBezTo>
                <a:cubicBezTo>
                  <a:pt x="17183" y="3400"/>
                  <a:pt x="17183" y="3400"/>
                  <a:pt x="17183" y="3400"/>
                </a:cubicBezTo>
                <a:cubicBezTo>
                  <a:pt x="17188" y="3395"/>
                  <a:pt x="17188" y="3395"/>
                  <a:pt x="17188" y="3395"/>
                </a:cubicBezTo>
                <a:cubicBezTo>
                  <a:pt x="17186" y="3384"/>
                  <a:pt x="17186" y="3384"/>
                  <a:pt x="17186" y="3384"/>
                </a:cubicBezTo>
                <a:cubicBezTo>
                  <a:pt x="17186" y="3384"/>
                  <a:pt x="17186" y="3380"/>
                  <a:pt x="17188" y="3379"/>
                </a:cubicBezTo>
                <a:cubicBezTo>
                  <a:pt x="17191" y="3378"/>
                  <a:pt x="17194" y="3379"/>
                  <a:pt x="17194" y="3379"/>
                </a:cubicBezTo>
                <a:cubicBezTo>
                  <a:pt x="17194" y="3379"/>
                  <a:pt x="17192" y="3384"/>
                  <a:pt x="17194" y="3385"/>
                </a:cubicBezTo>
                <a:cubicBezTo>
                  <a:pt x="17196" y="3386"/>
                  <a:pt x="17199" y="3387"/>
                  <a:pt x="17201" y="3386"/>
                </a:cubicBezTo>
                <a:cubicBezTo>
                  <a:pt x="17202" y="3385"/>
                  <a:pt x="17205" y="3380"/>
                  <a:pt x="17205" y="3378"/>
                </a:cubicBezTo>
                <a:cubicBezTo>
                  <a:pt x="17205" y="3377"/>
                  <a:pt x="17203" y="3366"/>
                  <a:pt x="17202" y="3364"/>
                </a:cubicBezTo>
                <a:cubicBezTo>
                  <a:pt x="17202" y="3363"/>
                  <a:pt x="17196" y="3356"/>
                  <a:pt x="17195" y="3350"/>
                </a:cubicBezTo>
                <a:cubicBezTo>
                  <a:pt x="17195" y="3345"/>
                  <a:pt x="17195" y="3341"/>
                  <a:pt x="17195" y="3335"/>
                </a:cubicBezTo>
                <a:cubicBezTo>
                  <a:pt x="17195" y="3330"/>
                  <a:pt x="17194" y="3313"/>
                  <a:pt x="17194" y="3310"/>
                </a:cubicBezTo>
                <a:cubicBezTo>
                  <a:pt x="17194" y="3307"/>
                  <a:pt x="17192" y="3296"/>
                  <a:pt x="17194" y="3294"/>
                </a:cubicBezTo>
                <a:cubicBezTo>
                  <a:pt x="17196" y="3292"/>
                  <a:pt x="17200" y="3289"/>
                  <a:pt x="17201" y="3287"/>
                </a:cubicBezTo>
                <a:cubicBezTo>
                  <a:pt x="17202" y="3285"/>
                  <a:pt x="17204" y="3273"/>
                  <a:pt x="17202" y="3271"/>
                </a:cubicBezTo>
                <a:cubicBezTo>
                  <a:pt x="17201" y="3269"/>
                  <a:pt x="17198" y="3264"/>
                  <a:pt x="17195" y="3261"/>
                </a:cubicBezTo>
                <a:cubicBezTo>
                  <a:pt x="17192" y="3257"/>
                  <a:pt x="17188" y="3249"/>
                  <a:pt x="17185" y="3248"/>
                </a:cubicBezTo>
                <a:cubicBezTo>
                  <a:pt x="17182" y="3247"/>
                  <a:pt x="17173" y="3248"/>
                  <a:pt x="17173" y="3248"/>
                </a:cubicBezTo>
                <a:cubicBezTo>
                  <a:pt x="17164" y="3248"/>
                  <a:pt x="17164" y="3248"/>
                  <a:pt x="17164" y="3248"/>
                </a:cubicBezTo>
                <a:cubicBezTo>
                  <a:pt x="17161" y="3241"/>
                  <a:pt x="17161" y="3241"/>
                  <a:pt x="17161" y="3241"/>
                </a:cubicBezTo>
                <a:cubicBezTo>
                  <a:pt x="17164" y="3237"/>
                  <a:pt x="17164" y="3237"/>
                  <a:pt x="17164" y="3237"/>
                </a:cubicBezTo>
                <a:cubicBezTo>
                  <a:pt x="17169" y="3233"/>
                  <a:pt x="17169" y="3233"/>
                  <a:pt x="17169" y="3233"/>
                </a:cubicBezTo>
                <a:cubicBezTo>
                  <a:pt x="17168" y="3224"/>
                  <a:pt x="17168" y="3224"/>
                  <a:pt x="17168" y="3224"/>
                </a:cubicBezTo>
                <a:lnTo>
                  <a:pt x="17162" y="3220"/>
                </a:lnTo>
                <a:close/>
                <a:moveTo>
                  <a:pt x="17018" y="3284"/>
                </a:moveTo>
                <a:cubicBezTo>
                  <a:pt x="17008" y="3278"/>
                  <a:pt x="17008" y="3278"/>
                  <a:pt x="17008" y="3278"/>
                </a:cubicBezTo>
                <a:cubicBezTo>
                  <a:pt x="17003" y="3282"/>
                  <a:pt x="17003" y="3282"/>
                  <a:pt x="17003" y="3282"/>
                </a:cubicBezTo>
                <a:cubicBezTo>
                  <a:pt x="17004" y="3290"/>
                  <a:pt x="17004" y="3290"/>
                  <a:pt x="17004" y="3290"/>
                </a:cubicBezTo>
                <a:cubicBezTo>
                  <a:pt x="17009" y="3295"/>
                  <a:pt x="17009" y="3295"/>
                  <a:pt x="17009" y="3295"/>
                </a:cubicBezTo>
                <a:cubicBezTo>
                  <a:pt x="17018" y="3293"/>
                  <a:pt x="17018" y="3293"/>
                  <a:pt x="17018" y="3293"/>
                </a:cubicBezTo>
                <a:cubicBezTo>
                  <a:pt x="17021" y="3287"/>
                  <a:pt x="17021" y="3287"/>
                  <a:pt x="17021" y="3287"/>
                </a:cubicBezTo>
                <a:lnTo>
                  <a:pt x="17018" y="3284"/>
                </a:lnTo>
                <a:close/>
                <a:moveTo>
                  <a:pt x="17102" y="3293"/>
                </a:moveTo>
                <a:cubicBezTo>
                  <a:pt x="17102" y="3293"/>
                  <a:pt x="17108" y="3286"/>
                  <a:pt x="17108" y="3285"/>
                </a:cubicBezTo>
                <a:cubicBezTo>
                  <a:pt x="17108" y="3283"/>
                  <a:pt x="17102" y="3275"/>
                  <a:pt x="17102" y="3275"/>
                </a:cubicBezTo>
                <a:cubicBezTo>
                  <a:pt x="17098" y="3278"/>
                  <a:pt x="17098" y="3278"/>
                  <a:pt x="17098" y="3278"/>
                </a:cubicBezTo>
                <a:cubicBezTo>
                  <a:pt x="17095" y="3284"/>
                  <a:pt x="17095" y="3284"/>
                  <a:pt x="17095" y="3284"/>
                </a:cubicBezTo>
                <a:cubicBezTo>
                  <a:pt x="17094" y="3290"/>
                  <a:pt x="17094" y="3290"/>
                  <a:pt x="17094" y="3290"/>
                </a:cubicBezTo>
                <a:cubicBezTo>
                  <a:pt x="17093" y="3299"/>
                  <a:pt x="17093" y="3299"/>
                  <a:pt x="17093" y="3299"/>
                </a:cubicBezTo>
                <a:cubicBezTo>
                  <a:pt x="17091" y="3314"/>
                  <a:pt x="17091" y="3314"/>
                  <a:pt x="17091" y="3314"/>
                </a:cubicBezTo>
                <a:cubicBezTo>
                  <a:pt x="17097" y="3324"/>
                  <a:pt x="17097" y="3324"/>
                  <a:pt x="17097" y="3324"/>
                </a:cubicBezTo>
                <a:cubicBezTo>
                  <a:pt x="17102" y="3326"/>
                  <a:pt x="17102" y="3326"/>
                  <a:pt x="17102" y="3326"/>
                </a:cubicBezTo>
                <a:cubicBezTo>
                  <a:pt x="17108" y="3318"/>
                  <a:pt x="17108" y="3318"/>
                  <a:pt x="17108" y="3318"/>
                </a:cubicBezTo>
                <a:cubicBezTo>
                  <a:pt x="17108" y="3318"/>
                  <a:pt x="17107" y="3309"/>
                  <a:pt x="17107" y="3307"/>
                </a:cubicBezTo>
                <a:cubicBezTo>
                  <a:pt x="17107" y="3306"/>
                  <a:pt x="17102" y="3301"/>
                  <a:pt x="17102" y="3301"/>
                </a:cubicBezTo>
                <a:lnTo>
                  <a:pt x="17102" y="3293"/>
                </a:lnTo>
                <a:close/>
                <a:moveTo>
                  <a:pt x="17181" y="3451"/>
                </a:moveTo>
                <a:cubicBezTo>
                  <a:pt x="17172" y="3447"/>
                  <a:pt x="17172" y="3447"/>
                  <a:pt x="17172" y="3447"/>
                </a:cubicBezTo>
                <a:cubicBezTo>
                  <a:pt x="17166" y="3454"/>
                  <a:pt x="17166" y="3454"/>
                  <a:pt x="17166" y="3454"/>
                </a:cubicBezTo>
                <a:cubicBezTo>
                  <a:pt x="17170" y="3461"/>
                  <a:pt x="17170" y="3461"/>
                  <a:pt x="17170" y="3461"/>
                </a:cubicBezTo>
                <a:cubicBezTo>
                  <a:pt x="17176" y="3465"/>
                  <a:pt x="17176" y="3465"/>
                  <a:pt x="17176" y="3465"/>
                </a:cubicBezTo>
                <a:cubicBezTo>
                  <a:pt x="17185" y="3466"/>
                  <a:pt x="17185" y="3466"/>
                  <a:pt x="17185" y="3466"/>
                </a:cubicBezTo>
                <a:cubicBezTo>
                  <a:pt x="17189" y="3463"/>
                  <a:pt x="17189" y="3463"/>
                  <a:pt x="17189" y="3463"/>
                </a:cubicBezTo>
                <a:cubicBezTo>
                  <a:pt x="17188" y="3456"/>
                  <a:pt x="17188" y="3456"/>
                  <a:pt x="17188" y="3456"/>
                </a:cubicBezTo>
                <a:lnTo>
                  <a:pt x="17181" y="3451"/>
                </a:lnTo>
                <a:close/>
                <a:moveTo>
                  <a:pt x="17171" y="3593"/>
                </a:moveTo>
                <a:cubicBezTo>
                  <a:pt x="17164" y="3593"/>
                  <a:pt x="17164" y="3593"/>
                  <a:pt x="17164" y="3593"/>
                </a:cubicBezTo>
                <a:cubicBezTo>
                  <a:pt x="17159" y="3597"/>
                  <a:pt x="17159" y="3597"/>
                  <a:pt x="17159" y="3597"/>
                </a:cubicBezTo>
                <a:cubicBezTo>
                  <a:pt x="17149" y="3603"/>
                  <a:pt x="17149" y="3603"/>
                  <a:pt x="17149" y="3603"/>
                </a:cubicBezTo>
                <a:cubicBezTo>
                  <a:pt x="17139" y="3606"/>
                  <a:pt x="17139" y="3606"/>
                  <a:pt x="17139" y="3606"/>
                </a:cubicBezTo>
                <a:cubicBezTo>
                  <a:pt x="17137" y="3614"/>
                  <a:pt x="17137" y="3614"/>
                  <a:pt x="17137" y="3614"/>
                </a:cubicBezTo>
                <a:cubicBezTo>
                  <a:pt x="17137" y="3614"/>
                  <a:pt x="17137" y="3614"/>
                  <a:pt x="17141" y="3617"/>
                </a:cubicBezTo>
                <a:cubicBezTo>
                  <a:pt x="17144" y="3621"/>
                  <a:pt x="17144" y="3621"/>
                  <a:pt x="17144" y="3621"/>
                </a:cubicBezTo>
                <a:cubicBezTo>
                  <a:pt x="17152" y="3625"/>
                  <a:pt x="17152" y="3625"/>
                  <a:pt x="17152" y="3625"/>
                </a:cubicBezTo>
                <a:cubicBezTo>
                  <a:pt x="17158" y="3623"/>
                  <a:pt x="17158" y="3623"/>
                  <a:pt x="17158" y="3623"/>
                </a:cubicBezTo>
                <a:cubicBezTo>
                  <a:pt x="17158" y="3623"/>
                  <a:pt x="17161" y="3616"/>
                  <a:pt x="17161" y="3615"/>
                </a:cubicBezTo>
                <a:cubicBezTo>
                  <a:pt x="17161" y="3613"/>
                  <a:pt x="17163" y="3608"/>
                  <a:pt x="17163" y="3608"/>
                </a:cubicBezTo>
                <a:cubicBezTo>
                  <a:pt x="17170" y="3604"/>
                  <a:pt x="17170" y="3604"/>
                  <a:pt x="17170" y="3604"/>
                </a:cubicBezTo>
                <a:cubicBezTo>
                  <a:pt x="17173" y="3598"/>
                  <a:pt x="17173" y="3598"/>
                  <a:pt x="17173" y="3598"/>
                </a:cubicBezTo>
                <a:lnTo>
                  <a:pt x="17171" y="3593"/>
                </a:lnTo>
                <a:close/>
                <a:moveTo>
                  <a:pt x="17142" y="3642"/>
                </a:moveTo>
                <a:cubicBezTo>
                  <a:pt x="17135" y="3634"/>
                  <a:pt x="17135" y="3634"/>
                  <a:pt x="17135" y="3634"/>
                </a:cubicBezTo>
                <a:cubicBezTo>
                  <a:pt x="17131" y="3637"/>
                  <a:pt x="17131" y="3637"/>
                  <a:pt x="17131" y="3637"/>
                </a:cubicBezTo>
                <a:cubicBezTo>
                  <a:pt x="17131" y="3637"/>
                  <a:pt x="17132" y="3647"/>
                  <a:pt x="17133" y="3648"/>
                </a:cubicBezTo>
                <a:cubicBezTo>
                  <a:pt x="17134" y="3650"/>
                  <a:pt x="17135" y="3653"/>
                  <a:pt x="17137" y="3654"/>
                </a:cubicBezTo>
                <a:cubicBezTo>
                  <a:pt x="17139" y="3654"/>
                  <a:pt x="17144" y="3650"/>
                  <a:pt x="17144" y="3650"/>
                </a:cubicBezTo>
                <a:lnTo>
                  <a:pt x="17142" y="3642"/>
                </a:lnTo>
                <a:close/>
                <a:moveTo>
                  <a:pt x="17133" y="3665"/>
                </a:moveTo>
                <a:cubicBezTo>
                  <a:pt x="17123" y="3665"/>
                  <a:pt x="17123" y="3665"/>
                  <a:pt x="17123" y="3665"/>
                </a:cubicBezTo>
                <a:cubicBezTo>
                  <a:pt x="17119" y="3670"/>
                  <a:pt x="17119" y="3670"/>
                  <a:pt x="17119" y="3670"/>
                </a:cubicBezTo>
                <a:cubicBezTo>
                  <a:pt x="17122" y="3678"/>
                  <a:pt x="17122" y="3678"/>
                  <a:pt x="17122" y="3678"/>
                </a:cubicBezTo>
                <a:cubicBezTo>
                  <a:pt x="17134" y="3677"/>
                  <a:pt x="17134" y="3677"/>
                  <a:pt x="17134" y="3677"/>
                </a:cubicBezTo>
                <a:cubicBezTo>
                  <a:pt x="17135" y="3669"/>
                  <a:pt x="17135" y="3669"/>
                  <a:pt x="17135" y="3669"/>
                </a:cubicBezTo>
                <a:cubicBezTo>
                  <a:pt x="17135" y="3665"/>
                  <a:pt x="17135" y="3665"/>
                  <a:pt x="17135" y="3665"/>
                </a:cubicBezTo>
                <a:lnTo>
                  <a:pt x="17133" y="3665"/>
                </a:lnTo>
                <a:close/>
                <a:moveTo>
                  <a:pt x="17120" y="3719"/>
                </a:moveTo>
                <a:cubicBezTo>
                  <a:pt x="17117" y="3713"/>
                  <a:pt x="17117" y="3713"/>
                  <a:pt x="17117" y="3713"/>
                </a:cubicBezTo>
                <a:cubicBezTo>
                  <a:pt x="17111" y="3715"/>
                  <a:pt x="17111" y="3715"/>
                  <a:pt x="17111" y="3715"/>
                </a:cubicBezTo>
                <a:cubicBezTo>
                  <a:pt x="17107" y="3722"/>
                  <a:pt x="17107" y="3722"/>
                  <a:pt x="17107" y="3722"/>
                </a:cubicBezTo>
                <a:cubicBezTo>
                  <a:pt x="17107" y="3722"/>
                  <a:pt x="17100" y="3726"/>
                  <a:pt x="17098" y="3728"/>
                </a:cubicBezTo>
                <a:cubicBezTo>
                  <a:pt x="17095" y="3730"/>
                  <a:pt x="17088" y="3738"/>
                  <a:pt x="17088" y="3741"/>
                </a:cubicBezTo>
                <a:cubicBezTo>
                  <a:pt x="17088" y="3743"/>
                  <a:pt x="17086" y="3752"/>
                  <a:pt x="17087" y="3756"/>
                </a:cubicBezTo>
                <a:cubicBezTo>
                  <a:pt x="17087" y="3761"/>
                  <a:pt x="17090" y="3765"/>
                  <a:pt x="17090" y="3765"/>
                </a:cubicBezTo>
                <a:cubicBezTo>
                  <a:pt x="17090" y="3765"/>
                  <a:pt x="17098" y="3766"/>
                  <a:pt x="17099" y="3764"/>
                </a:cubicBezTo>
                <a:cubicBezTo>
                  <a:pt x="17100" y="3762"/>
                  <a:pt x="17102" y="3758"/>
                  <a:pt x="17102" y="3753"/>
                </a:cubicBezTo>
                <a:cubicBezTo>
                  <a:pt x="17102" y="3748"/>
                  <a:pt x="17101" y="3743"/>
                  <a:pt x="17102" y="3741"/>
                </a:cubicBezTo>
                <a:cubicBezTo>
                  <a:pt x="17104" y="3739"/>
                  <a:pt x="17109" y="3736"/>
                  <a:pt x="17110" y="3735"/>
                </a:cubicBezTo>
                <a:cubicBezTo>
                  <a:pt x="17112" y="3734"/>
                  <a:pt x="17119" y="3727"/>
                  <a:pt x="17119" y="3727"/>
                </a:cubicBezTo>
                <a:lnTo>
                  <a:pt x="17120" y="3719"/>
                </a:lnTo>
                <a:close/>
                <a:moveTo>
                  <a:pt x="16973" y="3857"/>
                </a:moveTo>
                <a:cubicBezTo>
                  <a:pt x="16968" y="3852"/>
                  <a:pt x="16968" y="3852"/>
                  <a:pt x="16968" y="3852"/>
                </a:cubicBezTo>
                <a:cubicBezTo>
                  <a:pt x="16968" y="3852"/>
                  <a:pt x="16965" y="3848"/>
                  <a:pt x="16963" y="3851"/>
                </a:cubicBezTo>
                <a:cubicBezTo>
                  <a:pt x="16960" y="3853"/>
                  <a:pt x="16958" y="3857"/>
                  <a:pt x="16958" y="3858"/>
                </a:cubicBezTo>
                <a:cubicBezTo>
                  <a:pt x="16958" y="3860"/>
                  <a:pt x="16963" y="3867"/>
                  <a:pt x="16963" y="3867"/>
                </a:cubicBezTo>
                <a:cubicBezTo>
                  <a:pt x="16963" y="3867"/>
                  <a:pt x="16967" y="3869"/>
                  <a:pt x="16969" y="3868"/>
                </a:cubicBezTo>
                <a:cubicBezTo>
                  <a:pt x="16971" y="3867"/>
                  <a:pt x="16976" y="3861"/>
                  <a:pt x="16976" y="3861"/>
                </a:cubicBezTo>
                <a:lnTo>
                  <a:pt x="16973" y="3857"/>
                </a:lnTo>
                <a:close/>
                <a:moveTo>
                  <a:pt x="16911" y="3876"/>
                </a:moveTo>
                <a:cubicBezTo>
                  <a:pt x="16905" y="3874"/>
                  <a:pt x="16905" y="3874"/>
                  <a:pt x="16905" y="3874"/>
                </a:cubicBezTo>
                <a:cubicBezTo>
                  <a:pt x="16902" y="3879"/>
                  <a:pt x="16902" y="3879"/>
                  <a:pt x="16902" y="3879"/>
                </a:cubicBezTo>
                <a:cubicBezTo>
                  <a:pt x="16895" y="3884"/>
                  <a:pt x="16895" y="3884"/>
                  <a:pt x="16895" y="3884"/>
                </a:cubicBezTo>
                <a:cubicBezTo>
                  <a:pt x="16895" y="3884"/>
                  <a:pt x="16896" y="3892"/>
                  <a:pt x="16898" y="3893"/>
                </a:cubicBezTo>
                <a:cubicBezTo>
                  <a:pt x="16901" y="3895"/>
                  <a:pt x="16903" y="3897"/>
                  <a:pt x="16905" y="3895"/>
                </a:cubicBezTo>
                <a:cubicBezTo>
                  <a:pt x="16908" y="3893"/>
                  <a:pt x="16911" y="3891"/>
                  <a:pt x="16911" y="3888"/>
                </a:cubicBezTo>
                <a:cubicBezTo>
                  <a:pt x="16911" y="3886"/>
                  <a:pt x="16910" y="3883"/>
                  <a:pt x="16910" y="3881"/>
                </a:cubicBezTo>
                <a:cubicBezTo>
                  <a:pt x="16910" y="3880"/>
                  <a:pt x="16911" y="3876"/>
                  <a:pt x="16911" y="3876"/>
                </a:cubicBezTo>
                <a:moveTo>
                  <a:pt x="16884" y="3888"/>
                </a:moveTo>
                <a:cubicBezTo>
                  <a:pt x="16884" y="3888"/>
                  <a:pt x="16879" y="3881"/>
                  <a:pt x="16877" y="3884"/>
                </a:cubicBezTo>
                <a:cubicBezTo>
                  <a:pt x="16875" y="3887"/>
                  <a:pt x="16871" y="3890"/>
                  <a:pt x="16871" y="3891"/>
                </a:cubicBezTo>
                <a:cubicBezTo>
                  <a:pt x="16870" y="3892"/>
                  <a:pt x="16873" y="3898"/>
                  <a:pt x="16875" y="3898"/>
                </a:cubicBezTo>
                <a:cubicBezTo>
                  <a:pt x="16876" y="3899"/>
                  <a:pt x="16878" y="3901"/>
                  <a:pt x="16881" y="3900"/>
                </a:cubicBezTo>
                <a:cubicBezTo>
                  <a:pt x="16885" y="3898"/>
                  <a:pt x="16885" y="3898"/>
                  <a:pt x="16886" y="3895"/>
                </a:cubicBezTo>
                <a:cubicBezTo>
                  <a:pt x="16886" y="3893"/>
                  <a:pt x="16884" y="3888"/>
                  <a:pt x="16884" y="3888"/>
                </a:cubicBezTo>
                <a:moveTo>
                  <a:pt x="16753" y="3841"/>
                </a:moveTo>
                <a:cubicBezTo>
                  <a:pt x="16746" y="3832"/>
                  <a:pt x="16746" y="3832"/>
                  <a:pt x="16746" y="3832"/>
                </a:cubicBezTo>
                <a:cubicBezTo>
                  <a:pt x="16740" y="3832"/>
                  <a:pt x="16740" y="3832"/>
                  <a:pt x="16740" y="3832"/>
                </a:cubicBezTo>
                <a:cubicBezTo>
                  <a:pt x="16734" y="3825"/>
                  <a:pt x="16734" y="3825"/>
                  <a:pt x="16734" y="3825"/>
                </a:cubicBezTo>
                <a:cubicBezTo>
                  <a:pt x="16734" y="3825"/>
                  <a:pt x="16730" y="3821"/>
                  <a:pt x="16727" y="3821"/>
                </a:cubicBezTo>
                <a:cubicBezTo>
                  <a:pt x="16723" y="3821"/>
                  <a:pt x="16717" y="3823"/>
                  <a:pt x="16717" y="3823"/>
                </a:cubicBezTo>
                <a:cubicBezTo>
                  <a:pt x="16712" y="3828"/>
                  <a:pt x="16712" y="3828"/>
                  <a:pt x="16712" y="3828"/>
                </a:cubicBezTo>
                <a:cubicBezTo>
                  <a:pt x="16712" y="3828"/>
                  <a:pt x="16709" y="3832"/>
                  <a:pt x="16708" y="3833"/>
                </a:cubicBezTo>
                <a:cubicBezTo>
                  <a:pt x="16706" y="3833"/>
                  <a:pt x="16699" y="3834"/>
                  <a:pt x="16698" y="3835"/>
                </a:cubicBezTo>
                <a:cubicBezTo>
                  <a:pt x="16697" y="3837"/>
                  <a:pt x="16686" y="3860"/>
                  <a:pt x="16686" y="3860"/>
                </a:cubicBezTo>
                <a:cubicBezTo>
                  <a:pt x="16677" y="3880"/>
                  <a:pt x="16677" y="3880"/>
                  <a:pt x="16677" y="3880"/>
                </a:cubicBezTo>
                <a:cubicBezTo>
                  <a:pt x="16675" y="3905"/>
                  <a:pt x="16675" y="3905"/>
                  <a:pt x="16675" y="3905"/>
                </a:cubicBezTo>
                <a:cubicBezTo>
                  <a:pt x="16667" y="3921"/>
                  <a:pt x="16667" y="3921"/>
                  <a:pt x="16667" y="3921"/>
                </a:cubicBezTo>
                <a:cubicBezTo>
                  <a:pt x="16667" y="3921"/>
                  <a:pt x="16661" y="3944"/>
                  <a:pt x="16661" y="3947"/>
                </a:cubicBezTo>
                <a:cubicBezTo>
                  <a:pt x="16661" y="3950"/>
                  <a:pt x="16662" y="3971"/>
                  <a:pt x="16662" y="3971"/>
                </a:cubicBezTo>
                <a:cubicBezTo>
                  <a:pt x="16662" y="3971"/>
                  <a:pt x="16668" y="3987"/>
                  <a:pt x="16669" y="3989"/>
                </a:cubicBezTo>
                <a:cubicBezTo>
                  <a:pt x="16671" y="3990"/>
                  <a:pt x="16678" y="4001"/>
                  <a:pt x="16678" y="4001"/>
                </a:cubicBezTo>
                <a:cubicBezTo>
                  <a:pt x="16678" y="4001"/>
                  <a:pt x="16682" y="4011"/>
                  <a:pt x="16683" y="4013"/>
                </a:cubicBezTo>
                <a:cubicBezTo>
                  <a:pt x="16683" y="4015"/>
                  <a:pt x="16692" y="4030"/>
                  <a:pt x="16692" y="4030"/>
                </a:cubicBezTo>
                <a:cubicBezTo>
                  <a:pt x="16705" y="4038"/>
                  <a:pt x="16705" y="4038"/>
                  <a:pt x="16705" y="4038"/>
                </a:cubicBezTo>
                <a:cubicBezTo>
                  <a:pt x="16708" y="4043"/>
                  <a:pt x="16708" y="4043"/>
                  <a:pt x="16708" y="4043"/>
                </a:cubicBezTo>
                <a:cubicBezTo>
                  <a:pt x="16708" y="4043"/>
                  <a:pt x="16711" y="4051"/>
                  <a:pt x="16712" y="4054"/>
                </a:cubicBezTo>
                <a:cubicBezTo>
                  <a:pt x="16714" y="4057"/>
                  <a:pt x="16716" y="4063"/>
                  <a:pt x="16717" y="4064"/>
                </a:cubicBezTo>
                <a:cubicBezTo>
                  <a:pt x="16718" y="4064"/>
                  <a:pt x="16723" y="4066"/>
                  <a:pt x="16723" y="4066"/>
                </a:cubicBezTo>
                <a:cubicBezTo>
                  <a:pt x="16731" y="4061"/>
                  <a:pt x="16731" y="4061"/>
                  <a:pt x="16731" y="4061"/>
                </a:cubicBezTo>
                <a:cubicBezTo>
                  <a:pt x="16730" y="4053"/>
                  <a:pt x="16730" y="4053"/>
                  <a:pt x="16730" y="4053"/>
                </a:cubicBezTo>
                <a:cubicBezTo>
                  <a:pt x="16730" y="4053"/>
                  <a:pt x="16725" y="4045"/>
                  <a:pt x="16724" y="4042"/>
                </a:cubicBezTo>
                <a:cubicBezTo>
                  <a:pt x="16723" y="4040"/>
                  <a:pt x="16722" y="4032"/>
                  <a:pt x="16722" y="4032"/>
                </a:cubicBezTo>
                <a:cubicBezTo>
                  <a:pt x="16722" y="4032"/>
                  <a:pt x="16728" y="4020"/>
                  <a:pt x="16729" y="4018"/>
                </a:cubicBezTo>
                <a:cubicBezTo>
                  <a:pt x="16731" y="4016"/>
                  <a:pt x="16734" y="4007"/>
                  <a:pt x="16735" y="4004"/>
                </a:cubicBezTo>
                <a:cubicBezTo>
                  <a:pt x="16737" y="4001"/>
                  <a:pt x="16742" y="3990"/>
                  <a:pt x="16742" y="3990"/>
                </a:cubicBezTo>
                <a:cubicBezTo>
                  <a:pt x="16742" y="3990"/>
                  <a:pt x="16748" y="3971"/>
                  <a:pt x="16748" y="3969"/>
                </a:cubicBezTo>
                <a:cubicBezTo>
                  <a:pt x="16748" y="3967"/>
                  <a:pt x="16748" y="3943"/>
                  <a:pt x="16749" y="3941"/>
                </a:cubicBezTo>
                <a:cubicBezTo>
                  <a:pt x="16749" y="3939"/>
                  <a:pt x="16749" y="3917"/>
                  <a:pt x="16749" y="3914"/>
                </a:cubicBezTo>
                <a:cubicBezTo>
                  <a:pt x="16749" y="3911"/>
                  <a:pt x="16749" y="3902"/>
                  <a:pt x="16749" y="3900"/>
                </a:cubicBezTo>
                <a:cubicBezTo>
                  <a:pt x="16750" y="3899"/>
                  <a:pt x="16753" y="3888"/>
                  <a:pt x="16753" y="3888"/>
                </a:cubicBezTo>
                <a:cubicBezTo>
                  <a:pt x="16753" y="3888"/>
                  <a:pt x="16752" y="3873"/>
                  <a:pt x="16752" y="3872"/>
                </a:cubicBezTo>
                <a:cubicBezTo>
                  <a:pt x="16752" y="3871"/>
                  <a:pt x="16749" y="3861"/>
                  <a:pt x="16749" y="3860"/>
                </a:cubicBezTo>
                <a:cubicBezTo>
                  <a:pt x="16749" y="3858"/>
                  <a:pt x="16750" y="3849"/>
                  <a:pt x="16750" y="3849"/>
                </a:cubicBezTo>
                <a:cubicBezTo>
                  <a:pt x="16753" y="3844"/>
                  <a:pt x="16753" y="3844"/>
                  <a:pt x="16753" y="3844"/>
                </a:cubicBezTo>
                <a:lnTo>
                  <a:pt x="16753" y="3841"/>
                </a:lnTo>
                <a:close/>
                <a:moveTo>
                  <a:pt x="17043" y="3205"/>
                </a:moveTo>
                <a:cubicBezTo>
                  <a:pt x="17038" y="3200"/>
                  <a:pt x="17038" y="3200"/>
                  <a:pt x="17038" y="3200"/>
                </a:cubicBezTo>
                <a:cubicBezTo>
                  <a:pt x="17031" y="3204"/>
                  <a:pt x="17031" y="3204"/>
                  <a:pt x="17031" y="3204"/>
                </a:cubicBezTo>
                <a:cubicBezTo>
                  <a:pt x="17031" y="3204"/>
                  <a:pt x="17031" y="3212"/>
                  <a:pt x="17031" y="3213"/>
                </a:cubicBezTo>
                <a:cubicBezTo>
                  <a:pt x="17032" y="3214"/>
                  <a:pt x="17039" y="3218"/>
                  <a:pt x="17039" y="3218"/>
                </a:cubicBezTo>
                <a:cubicBezTo>
                  <a:pt x="17043" y="3215"/>
                  <a:pt x="17043" y="3215"/>
                  <a:pt x="17043" y="3215"/>
                </a:cubicBezTo>
                <a:lnTo>
                  <a:pt x="17043" y="3205"/>
                </a:lnTo>
                <a:close/>
                <a:moveTo>
                  <a:pt x="16996" y="3143"/>
                </a:moveTo>
                <a:cubicBezTo>
                  <a:pt x="16989" y="3146"/>
                  <a:pt x="16989" y="3146"/>
                  <a:pt x="16989" y="3146"/>
                </a:cubicBezTo>
                <a:cubicBezTo>
                  <a:pt x="16989" y="3156"/>
                  <a:pt x="16989" y="3156"/>
                  <a:pt x="16989" y="3156"/>
                </a:cubicBezTo>
                <a:cubicBezTo>
                  <a:pt x="16989" y="3156"/>
                  <a:pt x="16993" y="3166"/>
                  <a:pt x="16993" y="3167"/>
                </a:cubicBezTo>
                <a:cubicBezTo>
                  <a:pt x="16993" y="3179"/>
                  <a:pt x="16993" y="3179"/>
                  <a:pt x="16993" y="3179"/>
                </a:cubicBezTo>
                <a:cubicBezTo>
                  <a:pt x="16996" y="3185"/>
                  <a:pt x="16996" y="3185"/>
                  <a:pt x="16996" y="3185"/>
                </a:cubicBezTo>
                <a:cubicBezTo>
                  <a:pt x="16996" y="3185"/>
                  <a:pt x="17000" y="3186"/>
                  <a:pt x="17001" y="3185"/>
                </a:cubicBezTo>
                <a:cubicBezTo>
                  <a:pt x="17002" y="3184"/>
                  <a:pt x="17004" y="3180"/>
                  <a:pt x="17005" y="3177"/>
                </a:cubicBezTo>
                <a:cubicBezTo>
                  <a:pt x="17005" y="3173"/>
                  <a:pt x="17005" y="3166"/>
                  <a:pt x="17004" y="3164"/>
                </a:cubicBezTo>
                <a:cubicBezTo>
                  <a:pt x="17004" y="3163"/>
                  <a:pt x="17001" y="3160"/>
                  <a:pt x="17001" y="3158"/>
                </a:cubicBezTo>
                <a:cubicBezTo>
                  <a:pt x="17001" y="3156"/>
                  <a:pt x="17003" y="3148"/>
                  <a:pt x="17003" y="3148"/>
                </a:cubicBezTo>
                <a:cubicBezTo>
                  <a:pt x="17000" y="3142"/>
                  <a:pt x="17000" y="3142"/>
                  <a:pt x="17000" y="3142"/>
                </a:cubicBezTo>
                <a:lnTo>
                  <a:pt x="16996" y="3143"/>
                </a:lnTo>
                <a:close/>
                <a:moveTo>
                  <a:pt x="16873" y="3224"/>
                </a:moveTo>
                <a:cubicBezTo>
                  <a:pt x="16862" y="3223"/>
                  <a:pt x="16862" y="3223"/>
                  <a:pt x="16862" y="3223"/>
                </a:cubicBezTo>
                <a:cubicBezTo>
                  <a:pt x="16854" y="3225"/>
                  <a:pt x="16854" y="3225"/>
                  <a:pt x="16854" y="3225"/>
                </a:cubicBezTo>
                <a:cubicBezTo>
                  <a:pt x="16842" y="3228"/>
                  <a:pt x="16842" y="3228"/>
                  <a:pt x="16842" y="3228"/>
                </a:cubicBezTo>
                <a:cubicBezTo>
                  <a:pt x="16835" y="3236"/>
                  <a:pt x="16835" y="3236"/>
                  <a:pt x="16835" y="3236"/>
                </a:cubicBezTo>
                <a:cubicBezTo>
                  <a:pt x="16835" y="3248"/>
                  <a:pt x="16835" y="3248"/>
                  <a:pt x="16835" y="3248"/>
                </a:cubicBezTo>
                <a:cubicBezTo>
                  <a:pt x="16835" y="3248"/>
                  <a:pt x="16841" y="3251"/>
                  <a:pt x="16844" y="3251"/>
                </a:cubicBezTo>
                <a:cubicBezTo>
                  <a:pt x="16846" y="3251"/>
                  <a:pt x="16859" y="3253"/>
                  <a:pt x="16861" y="3252"/>
                </a:cubicBezTo>
                <a:cubicBezTo>
                  <a:pt x="16863" y="3252"/>
                  <a:pt x="16871" y="3248"/>
                  <a:pt x="16872" y="3248"/>
                </a:cubicBezTo>
                <a:cubicBezTo>
                  <a:pt x="16873" y="3247"/>
                  <a:pt x="16882" y="3240"/>
                  <a:pt x="16882" y="3240"/>
                </a:cubicBezTo>
                <a:cubicBezTo>
                  <a:pt x="16882" y="3240"/>
                  <a:pt x="16880" y="3232"/>
                  <a:pt x="16880" y="3231"/>
                </a:cubicBezTo>
                <a:cubicBezTo>
                  <a:pt x="16880" y="3229"/>
                  <a:pt x="16873" y="3224"/>
                  <a:pt x="16873" y="3224"/>
                </a:cubicBezTo>
                <a:moveTo>
                  <a:pt x="17183" y="3026"/>
                </a:moveTo>
                <a:cubicBezTo>
                  <a:pt x="17176" y="3024"/>
                  <a:pt x="17176" y="3024"/>
                  <a:pt x="17176" y="3024"/>
                </a:cubicBezTo>
                <a:cubicBezTo>
                  <a:pt x="17172" y="3027"/>
                  <a:pt x="17172" y="3027"/>
                  <a:pt x="17172" y="3027"/>
                </a:cubicBezTo>
                <a:cubicBezTo>
                  <a:pt x="17172" y="3027"/>
                  <a:pt x="17172" y="3036"/>
                  <a:pt x="17172" y="3037"/>
                </a:cubicBezTo>
                <a:cubicBezTo>
                  <a:pt x="17172" y="3038"/>
                  <a:pt x="17176" y="3042"/>
                  <a:pt x="17177" y="3042"/>
                </a:cubicBezTo>
                <a:cubicBezTo>
                  <a:pt x="17177" y="3042"/>
                  <a:pt x="17185" y="3042"/>
                  <a:pt x="17186" y="3041"/>
                </a:cubicBezTo>
                <a:cubicBezTo>
                  <a:pt x="17186" y="3040"/>
                  <a:pt x="17189" y="3037"/>
                  <a:pt x="17189" y="3036"/>
                </a:cubicBezTo>
                <a:cubicBezTo>
                  <a:pt x="17189" y="3035"/>
                  <a:pt x="17187" y="3031"/>
                  <a:pt x="17187" y="3031"/>
                </a:cubicBezTo>
                <a:lnTo>
                  <a:pt x="17183" y="3026"/>
                </a:lnTo>
                <a:close/>
                <a:moveTo>
                  <a:pt x="17425" y="2883"/>
                </a:moveTo>
                <a:cubicBezTo>
                  <a:pt x="17420" y="2881"/>
                  <a:pt x="17420" y="2881"/>
                  <a:pt x="17420" y="2881"/>
                </a:cubicBezTo>
                <a:cubicBezTo>
                  <a:pt x="17417" y="2883"/>
                  <a:pt x="17417" y="2883"/>
                  <a:pt x="17417" y="2883"/>
                </a:cubicBezTo>
                <a:cubicBezTo>
                  <a:pt x="17417" y="2883"/>
                  <a:pt x="17414" y="2889"/>
                  <a:pt x="17414" y="2890"/>
                </a:cubicBezTo>
                <a:cubicBezTo>
                  <a:pt x="17414" y="2891"/>
                  <a:pt x="17413" y="2896"/>
                  <a:pt x="17413" y="2897"/>
                </a:cubicBezTo>
                <a:cubicBezTo>
                  <a:pt x="17413" y="2898"/>
                  <a:pt x="17416" y="2904"/>
                  <a:pt x="17416" y="2905"/>
                </a:cubicBezTo>
                <a:cubicBezTo>
                  <a:pt x="17417" y="2906"/>
                  <a:pt x="17420" y="2908"/>
                  <a:pt x="17421" y="2909"/>
                </a:cubicBezTo>
                <a:cubicBezTo>
                  <a:pt x="17421" y="2911"/>
                  <a:pt x="17424" y="2913"/>
                  <a:pt x="17424" y="2913"/>
                </a:cubicBezTo>
                <a:cubicBezTo>
                  <a:pt x="17423" y="2920"/>
                  <a:pt x="17423" y="2920"/>
                  <a:pt x="17423" y="2920"/>
                </a:cubicBezTo>
                <a:cubicBezTo>
                  <a:pt x="17423" y="2920"/>
                  <a:pt x="17424" y="2923"/>
                  <a:pt x="17425" y="2924"/>
                </a:cubicBezTo>
                <a:cubicBezTo>
                  <a:pt x="17426" y="2925"/>
                  <a:pt x="17430" y="2926"/>
                  <a:pt x="17430" y="2926"/>
                </a:cubicBezTo>
                <a:cubicBezTo>
                  <a:pt x="17437" y="2922"/>
                  <a:pt x="17437" y="2922"/>
                  <a:pt x="17437" y="2922"/>
                </a:cubicBezTo>
                <a:cubicBezTo>
                  <a:pt x="17437" y="2922"/>
                  <a:pt x="17438" y="2914"/>
                  <a:pt x="17439" y="2913"/>
                </a:cubicBezTo>
                <a:cubicBezTo>
                  <a:pt x="17439" y="2912"/>
                  <a:pt x="17437" y="2904"/>
                  <a:pt x="17437" y="2904"/>
                </a:cubicBezTo>
                <a:cubicBezTo>
                  <a:pt x="17437" y="2904"/>
                  <a:pt x="17432" y="2898"/>
                  <a:pt x="17431" y="2898"/>
                </a:cubicBezTo>
                <a:cubicBezTo>
                  <a:pt x="17431" y="2897"/>
                  <a:pt x="17425" y="2893"/>
                  <a:pt x="17425" y="2893"/>
                </a:cubicBezTo>
                <a:cubicBezTo>
                  <a:pt x="17425" y="2886"/>
                  <a:pt x="17425" y="2886"/>
                  <a:pt x="17425" y="2886"/>
                </a:cubicBezTo>
                <a:lnTo>
                  <a:pt x="17425" y="2883"/>
                </a:lnTo>
                <a:close/>
                <a:moveTo>
                  <a:pt x="17743" y="1432"/>
                </a:moveTo>
                <a:cubicBezTo>
                  <a:pt x="17742" y="1431"/>
                  <a:pt x="17734" y="1426"/>
                  <a:pt x="17734" y="1426"/>
                </a:cubicBezTo>
                <a:cubicBezTo>
                  <a:pt x="17725" y="1427"/>
                  <a:pt x="17725" y="1427"/>
                  <a:pt x="17725" y="1427"/>
                </a:cubicBezTo>
                <a:cubicBezTo>
                  <a:pt x="17720" y="1434"/>
                  <a:pt x="17720" y="1434"/>
                  <a:pt x="17720" y="1434"/>
                </a:cubicBezTo>
                <a:cubicBezTo>
                  <a:pt x="17708" y="1439"/>
                  <a:pt x="17708" y="1439"/>
                  <a:pt x="17708" y="1439"/>
                </a:cubicBezTo>
                <a:cubicBezTo>
                  <a:pt x="17708" y="1443"/>
                  <a:pt x="17708" y="1443"/>
                  <a:pt x="17708" y="1443"/>
                </a:cubicBezTo>
                <a:cubicBezTo>
                  <a:pt x="17708" y="1443"/>
                  <a:pt x="17710" y="1444"/>
                  <a:pt x="17713" y="1446"/>
                </a:cubicBezTo>
                <a:cubicBezTo>
                  <a:pt x="17715" y="1448"/>
                  <a:pt x="17719" y="1449"/>
                  <a:pt x="17719" y="1452"/>
                </a:cubicBezTo>
                <a:cubicBezTo>
                  <a:pt x="17720" y="1455"/>
                  <a:pt x="17720" y="1459"/>
                  <a:pt x="17720" y="1459"/>
                </a:cubicBezTo>
                <a:cubicBezTo>
                  <a:pt x="17720" y="1459"/>
                  <a:pt x="17722" y="1467"/>
                  <a:pt x="17723" y="1469"/>
                </a:cubicBezTo>
                <a:cubicBezTo>
                  <a:pt x="17724" y="1470"/>
                  <a:pt x="17727" y="1475"/>
                  <a:pt x="17727" y="1475"/>
                </a:cubicBezTo>
                <a:cubicBezTo>
                  <a:pt x="17731" y="1475"/>
                  <a:pt x="17731" y="1475"/>
                  <a:pt x="17731" y="1475"/>
                </a:cubicBezTo>
                <a:cubicBezTo>
                  <a:pt x="17734" y="1472"/>
                  <a:pt x="17734" y="1472"/>
                  <a:pt x="17734" y="1472"/>
                </a:cubicBezTo>
                <a:cubicBezTo>
                  <a:pt x="17734" y="1472"/>
                  <a:pt x="17734" y="1467"/>
                  <a:pt x="17734" y="1466"/>
                </a:cubicBezTo>
                <a:cubicBezTo>
                  <a:pt x="17734" y="1465"/>
                  <a:pt x="17737" y="1461"/>
                  <a:pt x="17739" y="1459"/>
                </a:cubicBezTo>
                <a:cubicBezTo>
                  <a:pt x="17741" y="1458"/>
                  <a:pt x="17747" y="1455"/>
                  <a:pt x="17747" y="1455"/>
                </a:cubicBezTo>
                <a:cubicBezTo>
                  <a:pt x="17753" y="1454"/>
                  <a:pt x="17753" y="1454"/>
                  <a:pt x="17753" y="1454"/>
                </a:cubicBezTo>
                <a:cubicBezTo>
                  <a:pt x="17759" y="1453"/>
                  <a:pt x="17759" y="1453"/>
                  <a:pt x="17759" y="1453"/>
                </a:cubicBezTo>
                <a:cubicBezTo>
                  <a:pt x="17759" y="1453"/>
                  <a:pt x="17761" y="1449"/>
                  <a:pt x="17762" y="1448"/>
                </a:cubicBezTo>
                <a:cubicBezTo>
                  <a:pt x="17762" y="1447"/>
                  <a:pt x="17760" y="1443"/>
                  <a:pt x="17760" y="1443"/>
                </a:cubicBezTo>
                <a:cubicBezTo>
                  <a:pt x="17760" y="1443"/>
                  <a:pt x="17755" y="1439"/>
                  <a:pt x="17754" y="1438"/>
                </a:cubicBezTo>
                <a:cubicBezTo>
                  <a:pt x="17753" y="1437"/>
                  <a:pt x="17748" y="1435"/>
                  <a:pt x="17748" y="1435"/>
                </a:cubicBezTo>
                <a:lnTo>
                  <a:pt x="17743" y="1432"/>
                </a:lnTo>
                <a:close/>
                <a:moveTo>
                  <a:pt x="17849" y="1610"/>
                </a:moveTo>
                <a:cubicBezTo>
                  <a:pt x="17841" y="1606"/>
                  <a:pt x="17841" y="1606"/>
                  <a:pt x="17841" y="1606"/>
                </a:cubicBezTo>
                <a:cubicBezTo>
                  <a:pt x="17835" y="1607"/>
                  <a:pt x="17835" y="1607"/>
                  <a:pt x="17835" y="1607"/>
                </a:cubicBezTo>
                <a:cubicBezTo>
                  <a:pt x="17829" y="1608"/>
                  <a:pt x="17829" y="1608"/>
                  <a:pt x="17829" y="1608"/>
                </a:cubicBezTo>
                <a:cubicBezTo>
                  <a:pt x="17824" y="1612"/>
                  <a:pt x="17824" y="1612"/>
                  <a:pt x="17824" y="1612"/>
                </a:cubicBezTo>
                <a:cubicBezTo>
                  <a:pt x="17824" y="1617"/>
                  <a:pt x="17824" y="1617"/>
                  <a:pt x="17824" y="1617"/>
                </a:cubicBezTo>
                <a:cubicBezTo>
                  <a:pt x="17828" y="1619"/>
                  <a:pt x="17828" y="1619"/>
                  <a:pt x="17828" y="1619"/>
                </a:cubicBezTo>
                <a:cubicBezTo>
                  <a:pt x="17833" y="1619"/>
                  <a:pt x="17833" y="1619"/>
                  <a:pt x="17833" y="1619"/>
                </a:cubicBezTo>
                <a:cubicBezTo>
                  <a:pt x="17838" y="1622"/>
                  <a:pt x="17838" y="1622"/>
                  <a:pt x="17838" y="1622"/>
                </a:cubicBezTo>
                <a:cubicBezTo>
                  <a:pt x="17845" y="1626"/>
                  <a:pt x="17845" y="1626"/>
                  <a:pt x="17845" y="1626"/>
                </a:cubicBezTo>
                <a:cubicBezTo>
                  <a:pt x="17850" y="1621"/>
                  <a:pt x="17850" y="1621"/>
                  <a:pt x="17850" y="1621"/>
                </a:cubicBezTo>
                <a:cubicBezTo>
                  <a:pt x="17852" y="1615"/>
                  <a:pt x="17852" y="1615"/>
                  <a:pt x="17852" y="1615"/>
                </a:cubicBezTo>
                <a:lnTo>
                  <a:pt x="17849" y="1610"/>
                </a:lnTo>
                <a:close/>
                <a:moveTo>
                  <a:pt x="16565" y="1706"/>
                </a:moveTo>
                <a:cubicBezTo>
                  <a:pt x="16566" y="1705"/>
                  <a:pt x="16572" y="1703"/>
                  <a:pt x="16572" y="1702"/>
                </a:cubicBezTo>
                <a:cubicBezTo>
                  <a:pt x="16572" y="1701"/>
                  <a:pt x="16570" y="1693"/>
                  <a:pt x="16570" y="1693"/>
                </a:cubicBezTo>
                <a:cubicBezTo>
                  <a:pt x="16563" y="1689"/>
                  <a:pt x="16563" y="1689"/>
                  <a:pt x="16563" y="1689"/>
                </a:cubicBezTo>
                <a:cubicBezTo>
                  <a:pt x="16553" y="1692"/>
                  <a:pt x="16553" y="1692"/>
                  <a:pt x="16553" y="1692"/>
                </a:cubicBezTo>
                <a:cubicBezTo>
                  <a:pt x="16547" y="1698"/>
                  <a:pt x="16547" y="1698"/>
                  <a:pt x="16547" y="1698"/>
                </a:cubicBezTo>
                <a:cubicBezTo>
                  <a:pt x="16547" y="1698"/>
                  <a:pt x="16548" y="1705"/>
                  <a:pt x="16548" y="1706"/>
                </a:cubicBezTo>
                <a:cubicBezTo>
                  <a:pt x="16548" y="1708"/>
                  <a:pt x="16553" y="1709"/>
                  <a:pt x="16553" y="1709"/>
                </a:cubicBezTo>
                <a:cubicBezTo>
                  <a:pt x="16559" y="1707"/>
                  <a:pt x="16559" y="1707"/>
                  <a:pt x="16559" y="1707"/>
                </a:cubicBezTo>
                <a:lnTo>
                  <a:pt x="16565" y="1706"/>
                </a:lnTo>
                <a:close/>
                <a:moveTo>
                  <a:pt x="16615" y="1693"/>
                </a:moveTo>
                <a:cubicBezTo>
                  <a:pt x="16604" y="1689"/>
                  <a:pt x="16604" y="1689"/>
                  <a:pt x="16604" y="1689"/>
                </a:cubicBezTo>
                <a:cubicBezTo>
                  <a:pt x="16604" y="1689"/>
                  <a:pt x="16599" y="1688"/>
                  <a:pt x="16597" y="1687"/>
                </a:cubicBezTo>
                <a:cubicBezTo>
                  <a:pt x="16595" y="1686"/>
                  <a:pt x="16587" y="1685"/>
                  <a:pt x="16586" y="1685"/>
                </a:cubicBezTo>
                <a:cubicBezTo>
                  <a:pt x="16584" y="1686"/>
                  <a:pt x="16581" y="1689"/>
                  <a:pt x="16581" y="1689"/>
                </a:cubicBezTo>
                <a:cubicBezTo>
                  <a:pt x="16582" y="1694"/>
                  <a:pt x="16582" y="1694"/>
                  <a:pt x="16582" y="1694"/>
                </a:cubicBezTo>
                <a:cubicBezTo>
                  <a:pt x="16583" y="1700"/>
                  <a:pt x="16583" y="1700"/>
                  <a:pt x="16583" y="1700"/>
                </a:cubicBezTo>
                <a:cubicBezTo>
                  <a:pt x="16582" y="1705"/>
                  <a:pt x="16582" y="1705"/>
                  <a:pt x="16582" y="1705"/>
                </a:cubicBezTo>
                <a:cubicBezTo>
                  <a:pt x="16589" y="1715"/>
                  <a:pt x="16589" y="1715"/>
                  <a:pt x="16589" y="1715"/>
                </a:cubicBezTo>
                <a:cubicBezTo>
                  <a:pt x="16594" y="1713"/>
                  <a:pt x="16594" y="1713"/>
                  <a:pt x="16594" y="1713"/>
                </a:cubicBezTo>
                <a:cubicBezTo>
                  <a:pt x="16599" y="1711"/>
                  <a:pt x="16599" y="1711"/>
                  <a:pt x="16599" y="1711"/>
                </a:cubicBezTo>
                <a:cubicBezTo>
                  <a:pt x="16605" y="1712"/>
                  <a:pt x="16605" y="1712"/>
                  <a:pt x="16605" y="1712"/>
                </a:cubicBezTo>
                <a:cubicBezTo>
                  <a:pt x="16608" y="1717"/>
                  <a:pt x="16608" y="1717"/>
                  <a:pt x="16608" y="1717"/>
                </a:cubicBezTo>
                <a:cubicBezTo>
                  <a:pt x="16613" y="1724"/>
                  <a:pt x="16613" y="1724"/>
                  <a:pt x="16613" y="1724"/>
                </a:cubicBezTo>
                <a:cubicBezTo>
                  <a:pt x="16613" y="1724"/>
                  <a:pt x="16613" y="1725"/>
                  <a:pt x="16616" y="1725"/>
                </a:cubicBezTo>
                <a:cubicBezTo>
                  <a:pt x="16620" y="1724"/>
                  <a:pt x="16624" y="1723"/>
                  <a:pt x="16625" y="1722"/>
                </a:cubicBezTo>
                <a:cubicBezTo>
                  <a:pt x="16626" y="1721"/>
                  <a:pt x="16628" y="1718"/>
                  <a:pt x="16628" y="1717"/>
                </a:cubicBezTo>
                <a:cubicBezTo>
                  <a:pt x="16628" y="1716"/>
                  <a:pt x="16626" y="1712"/>
                  <a:pt x="16626" y="1711"/>
                </a:cubicBezTo>
                <a:cubicBezTo>
                  <a:pt x="16625" y="1709"/>
                  <a:pt x="16623" y="1706"/>
                  <a:pt x="16623" y="1706"/>
                </a:cubicBezTo>
                <a:cubicBezTo>
                  <a:pt x="16623" y="1706"/>
                  <a:pt x="16623" y="1704"/>
                  <a:pt x="16625" y="1703"/>
                </a:cubicBezTo>
                <a:cubicBezTo>
                  <a:pt x="16626" y="1702"/>
                  <a:pt x="16626" y="1700"/>
                  <a:pt x="16626" y="1699"/>
                </a:cubicBezTo>
                <a:cubicBezTo>
                  <a:pt x="16626" y="1698"/>
                  <a:pt x="16623" y="1694"/>
                  <a:pt x="16623" y="1694"/>
                </a:cubicBezTo>
                <a:lnTo>
                  <a:pt x="16615" y="1693"/>
                </a:lnTo>
                <a:close/>
                <a:moveTo>
                  <a:pt x="16944" y="1770"/>
                </a:moveTo>
                <a:cubicBezTo>
                  <a:pt x="16935" y="1760"/>
                  <a:pt x="16935" y="1760"/>
                  <a:pt x="16935" y="1760"/>
                </a:cubicBezTo>
                <a:cubicBezTo>
                  <a:pt x="16917" y="1750"/>
                  <a:pt x="16917" y="1750"/>
                  <a:pt x="16917" y="1750"/>
                </a:cubicBezTo>
                <a:cubicBezTo>
                  <a:pt x="16907" y="1740"/>
                  <a:pt x="16907" y="1740"/>
                  <a:pt x="16907" y="1740"/>
                </a:cubicBezTo>
                <a:cubicBezTo>
                  <a:pt x="16902" y="1739"/>
                  <a:pt x="16902" y="1739"/>
                  <a:pt x="16902" y="1739"/>
                </a:cubicBezTo>
                <a:cubicBezTo>
                  <a:pt x="16901" y="1744"/>
                  <a:pt x="16901" y="1744"/>
                  <a:pt x="16901" y="1744"/>
                </a:cubicBezTo>
                <a:cubicBezTo>
                  <a:pt x="16894" y="1747"/>
                  <a:pt x="16894" y="1747"/>
                  <a:pt x="16894" y="1747"/>
                </a:cubicBezTo>
                <a:cubicBezTo>
                  <a:pt x="16888" y="1748"/>
                  <a:pt x="16888" y="1748"/>
                  <a:pt x="16888" y="1748"/>
                </a:cubicBezTo>
                <a:cubicBezTo>
                  <a:pt x="16887" y="1752"/>
                  <a:pt x="16887" y="1752"/>
                  <a:pt x="16887" y="1752"/>
                </a:cubicBezTo>
                <a:cubicBezTo>
                  <a:pt x="16887" y="1752"/>
                  <a:pt x="16892" y="1756"/>
                  <a:pt x="16894" y="1756"/>
                </a:cubicBezTo>
                <a:cubicBezTo>
                  <a:pt x="16896" y="1757"/>
                  <a:pt x="16910" y="1763"/>
                  <a:pt x="16910" y="1763"/>
                </a:cubicBezTo>
                <a:cubicBezTo>
                  <a:pt x="16910" y="1763"/>
                  <a:pt x="16923" y="1768"/>
                  <a:pt x="16924" y="1770"/>
                </a:cubicBezTo>
                <a:cubicBezTo>
                  <a:pt x="16926" y="1772"/>
                  <a:pt x="16931" y="1779"/>
                  <a:pt x="16931" y="1779"/>
                </a:cubicBezTo>
                <a:cubicBezTo>
                  <a:pt x="16934" y="1787"/>
                  <a:pt x="16934" y="1787"/>
                  <a:pt x="16934" y="1787"/>
                </a:cubicBezTo>
                <a:cubicBezTo>
                  <a:pt x="16934" y="1787"/>
                  <a:pt x="16937" y="1793"/>
                  <a:pt x="16938" y="1795"/>
                </a:cubicBezTo>
                <a:cubicBezTo>
                  <a:pt x="16940" y="1797"/>
                  <a:pt x="16945" y="1801"/>
                  <a:pt x="16945" y="1801"/>
                </a:cubicBezTo>
                <a:cubicBezTo>
                  <a:pt x="16945" y="1801"/>
                  <a:pt x="16947" y="1802"/>
                  <a:pt x="16947" y="1806"/>
                </a:cubicBezTo>
                <a:cubicBezTo>
                  <a:pt x="16947" y="1809"/>
                  <a:pt x="16949" y="1812"/>
                  <a:pt x="16946" y="1813"/>
                </a:cubicBezTo>
                <a:cubicBezTo>
                  <a:pt x="16943" y="1813"/>
                  <a:pt x="16941" y="1815"/>
                  <a:pt x="16939" y="1813"/>
                </a:cubicBezTo>
                <a:cubicBezTo>
                  <a:pt x="16937" y="1810"/>
                  <a:pt x="16933" y="1804"/>
                  <a:pt x="16933" y="1804"/>
                </a:cubicBezTo>
                <a:cubicBezTo>
                  <a:pt x="16924" y="1801"/>
                  <a:pt x="16924" y="1801"/>
                  <a:pt x="16924" y="1801"/>
                </a:cubicBezTo>
                <a:cubicBezTo>
                  <a:pt x="16918" y="1803"/>
                  <a:pt x="16918" y="1803"/>
                  <a:pt x="16918" y="1803"/>
                </a:cubicBezTo>
                <a:cubicBezTo>
                  <a:pt x="16916" y="1809"/>
                  <a:pt x="16916" y="1809"/>
                  <a:pt x="16916" y="1809"/>
                </a:cubicBezTo>
                <a:cubicBezTo>
                  <a:pt x="16915" y="1813"/>
                  <a:pt x="16915" y="1813"/>
                  <a:pt x="16915" y="1813"/>
                </a:cubicBezTo>
                <a:cubicBezTo>
                  <a:pt x="16923" y="1822"/>
                  <a:pt x="16923" y="1822"/>
                  <a:pt x="16923" y="1822"/>
                </a:cubicBezTo>
                <a:cubicBezTo>
                  <a:pt x="16923" y="1822"/>
                  <a:pt x="16937" y="1834"/>
                  <a:pt x="16938" y="1836"/>
                </a:cubicBezTo>
                <a:cubicBezTo>
                  <a:pt x="16938" y="1838"/>
                  <a:pt x="16954" y="1861"/>
                  <a:pt x="16954" y="1861"/>
                </a:cubicBezTo>
                <a:cubicBezTo>
                  <a:pt x="16963" y="1873"/>
                  <a:pt x="16963" y="1873"/>
                  <a:pt x="16963" y="1873"/>
                </a:cubicBezTo>
                <a:cubicBezTo>
                  <a:pt x="16963" y="1873"/>
                  <a:pt x="16965" y="1886"/>
                  <a:pt x="16966" y="1888"/>
                </a:cubicBezTo>
                <a:cubicBezTo>
                  <a:pt x="16967" y="1890"/>
                  <a:pt x="16991" y="1917"/>
                  <a:pt x="16991" y="1917"/>
                </a:cubicBezTo>
                <a:cubicBezTo>
                  <a:pt x="17013" y="1936"/>
                  <a:pt x="17013" y="1936"/>
                  <a:pt x="17013" y="1936"/>
                </a:cubicBezTo>
                <a:cubicBezTo>
                  <a:pt x="17034" y="1949"/>
                  <a:pt x="17034" y="1949"/>
                  <a:pt x="17034" y="1949"/>
                </a:cubicBezTo>
                <a:cubicBezTo>
                  <a:pt x="17052" y="1964"/>
                  <a:pt x="17052" y="1964"/>
                  <a:pt x="17052" y="1964"/>
                </a:cubicBezTo>
                <a:cubicBezTo>
                  <a:pt x="17061" y="1972"/>
                  <a:pt x="17061" y="1972"/>
                  <a:pt x="17061" y="1972"/>
                </a:cubicBezTo>
                <a:cubicBezTo>
                  <a:pt x="17071" y="1983"/>
                  <a:pt x="17071" y="1983"/>
                  <a:pt x="17071" y="1983"/>
                </a:cubicBezTo>
                <a:cubicBezTo>
                  <a:pt x="17083" y="2004"/>
                  <a:pt x="17083" y="2004"/>
                  <a:pt x="17083" y="2004"/>
                </a:cubicBezTo>
                <a:cubicBezTo>
                  <a:pt x="17099" y="2030"/>
                  <a:pt x="17099" y="2030"/>
                  <a:pt x="17099" y="2030"/>
                </a:cubicBezTo>
                <a:cubicBezTo>
                  <a:pt x="17124" y="2066"/>
                  <a:pt x="17124" y="2066"/>
                  <a:pt x="17124" y="2066"/>
                </a:cubicBezTo>
                <a:cubicBezTo>
                  <a:pt x="17124" y="2066"/>
                  <a:pt x="17144" y="2091"/>
                  <a:pt x="17144" y="2093"/>
                </a:cubicBezTo>
                <a:cubicBezTo>
                  <a:pt x="17144" y="2095"/>
                  <a:pt x="17160" y="2124"/>
                  <a:pt x="17160" y="2124"/>
                </a:cubicBezTo>
                <a:cubicBezTo>
                  <a:pt x="17164" y="2140"/>
                  <a:pt x="17164" y="2140"/>
                  <a:pt x="17164" y="2140"/>
                </a:cubicBezTo>
                <a:cubicBezTo>
                  <a:pt x="17187" y="2157"/>
                  <a:pt x="17187" y="2157"/>
                  <a:pt x="17187" y="2157"/>
                </a:cubicBezTo>
                <a:cubicBezTo>
                  <a:pt x="17214" y="2189"/>
                  <a:pt x="17214" y="2189"/>
                  <a:pt x="17214" y="2189"/>
                </a:cubicBezTo>
                <a:cubicBezTo>
                  <a:pt x="17214" y="2189"/>
                  <a:pt x="17223" y="2201"/>
                  <a:pt x="17223" y="2202"/>
                </a:cubicBezTo>
                <a:cubicBezTo>
                  <a:pt x="17223" y="2204"/>
                  <a:pt x="17232" y="2227"/>
                  <a:pt x="17232" y="2229"/>
                </a:cubicBezTo>
                <a:cubicBezTo>
                  <a:pt x="17233" y="2231"/>
                  <a:pt x="17247" y="2248"/>
                  <a:pt x="17248" y="2250"/>
                </a:cubicBezTo>
                <a:cubicBezTo>
                  <a:pt x="17248" y="2252"/>
                  <a:pt x="17256" y="2263"/>
                  <a:pt x="17257" y="2266"/>
                </a:cubicBezTo>
                <a:cubicBezTo>
                  <a:pt x="17258" y="2268"/>
                  <a:pt x="17263" y="2284"/>
                  <a:pt x="17265" y="2287"/>
                </a:cubicBezTo>
                <a:cubicBezTo>
                  <a:pt x="17266" y="2291"/>
                  <a:pt x="17280" y="2308"/>
                  <a:pt x="17280" y="2308"/>
                </a:cubicBezTo>
                <a:cubicBezTo>
                  <a:pt x="17293" y="2321"/>
                  <a:pt x="17293" y="2321"/>
                  <a:pt x="17293" y="2321"/>
                </a:cubicBezTo>
                <a:cubicBezTo>
                  <a:pt x="17300" y="2334"/>
                  <a:pt x="17300" y="2334"/>
                  <a:pt x="17300" y="2334"/>
                </a:cubicBezTo>
                <a:cubicBezTo>
                  <a:pt x="17307" y="2340"/>
                  <a:pt x="17307" y="2340"/>
                  <a:pt x="17307" y="2340"/>
                </a:cubicBezTo>
                <a:cubicBezTo>
                  <a:pt x="17307" y="2340"/>
                  <a:pt x="17314" y="2337"/>
                  <a:pt x="17315" y="2335"/>
                </a:cubicBezTo>
                <a:cubicBezTo>
                  <a:pt x="17315" y="2334"/>
                  <a:pt x="17312" y="2324"/>
                  <a:pt x="17311" y="2323"/>
                </a:cubicBezTo>
                <a:cubicBezTo>
                  <a:pt x="17310" y="2321"/>
                  <a:pt x="17304" y="2311"/>
                  <a:pt x="17304" y="2308"/>
                </a:cubicBezTo>
                <a:cubicBezTo>
                  <a:pt x="17303" y="2305"/>
                  <a:pt x="17301" y="2291"/>
                  <a:pt x="17301" y="2291"/>
                </a:cubicBezTo>
                <a:cubicBezTo>
                  <a:pt x="17305" y="2283"/>
                  <a:pt x="17305" y="2283"/>
                  <a:pt x="17305" y="2283"/>
                </a:cubicBezTo>
                <a:cubicBezTo>
                  <a:pt x="17314" y="2285"/>
                  <a:pt x="17314" y="2285"/>
                  <a:pt x="17314" y="2285"/>
                </a:cubicBezTo>
                <a:cubicBezTo>
                  <a:pt x="17323" y="2290"/>
                  <a:pt x="17323" y="2290"/>
                  <a:pt x="17323" y="2290"/>
                </a:cubicBezTo>
                <a:cubicBezTo>
                  <a:pt x="17335" y="2290"/>
                  <a:pt x="17335" y="2290"/>
                  <a:pt x="17335" y="2290"/>
                </a:cubicBezTo>
                <a:cubicBezTo>
                  <a:pt x="17335" y="2290"/>
                  <a:pt x="17346" y="2293"/>
                  <a:pt x="17347" y="2294"/>
                </a:cubicBezTo>
                <a:cubicBezTo>
                  <a:pt x="17348" y="2296"/>
                  <a:pt x="17358" y="2307"/>
                  <a:pt x="17358" y="2307"/>
                </a:cubicBezTo>
                <a:cubicBezTo>
                  <a:pt x="17358" y="2307"/>
                  <a:pt x="17375" y="2320"/>
                  <a:pt x="17376" y="2322"/>
                </a:cubicBezTo>
                <a:cubicBezTo>
                  <a:pt x="17377" y="2323"/>
                  <a:pt x="17384" y="2326"/>
                  <a:pt x="17384" y="2326"/>
                </a:cubicBezTo>
                <a:cubicBezTo>
                  <a:pt x="17386" y="2315"/>
                  <a:pt x="17386" y="2315"/>
                  <a:pt x="17386" y="2315"/>
                </a:cubicBezTo>
                <a:cubicBezTo>
                  <a:pt x="17386" y="2315"/>
                  <a:pt x="17380" y="2306"/>
                  <a:pt x="17379" y="2304"/>
                </a:cubicBezTo>
                <a:cubicBezTo>
                  <a:pt x="17377" y="2302"/>
                  <a:pt x="17369" y="2295"/>
                  <a:pt x="17365" y="2293"/>
                </a:cubicBezTo>
                <a:cubicBezTo>
                  <a:pt x="17362" y="2290"/>
                  <a:pt x="17356" y="2281"/>
                  <a:pt x="17354" y="2279"/>
                </a:cubicBezTo>
                <a:cubicBezTo>
                  <a:pt x="17351" y="2277"/>
                  <a:pt x="17347" y="2275"/>
                  <a:pt x="17347" y="2275"/>
                </a:cubicBezTo>
                <a:cubicBezTo>
                  <a:pt x="17340" y="2276"/>
                  <a:pt x="17340" y="2276"/>
                  <a:pt x="17340" y="2276"/>
                </a:cubicBezTo>
                <a:cubicBezTo>
                  <a:pt x="17340" y="2276"/>
                  <a:pt x="17341" y="2278"/>
                  <a:pt x="17333" y="2275"/>
                </a:cubicBezTo>
                <a:cubicBezTo>
                  <a:pt x="17326" y="2271"/>
                  <a:pt x="17319" y="2266"/>
                  <a:pt x="17319" y="2266"/>
                </a:cubicBezTo>
                <a:cubicBezTo>
                  <a:pt x="17305" y="2247"/>
                  <a:pt x="17305" y="2247"/>
                  <a:pt x="17305" y="2247"/>
                </a:cubicBezTo>
                <a:cubicBezTo>
                  <a:pt x="17284" y="2233"/>
                  <a:pt x="17284" y="2233"/>
                  <a:pt x="17284" y="2233"/>
                </a:cubicBezTo>
                <a:cubicBezTo>
                  <a:pt x="17255" y="2210"/>
                  <a:pt x="17255" y="2210"/>
                  <a:pt x="17255" y="2210"/>
                </a:cubicBezTo>
                <a:cubicBezTo>
                  <a:pt x="17241" y="2195"/>
                  <a:pt x="17241" y="2195"/>
                  <a:pt x="17241" y="2195"/>
                </a:cubicBezTo>
                <a:cubicBezTo>
                  <a:pt x="17229" y="2168"/>
                  <a:pt x="17229" y="2168"/>
                  <a:pt x="17229" y="2168"/>
                </a:cubicBezTo>
                <a:cubicBezTo>
                  <a:pt x="17221" y="2142"/>
                  <a:pt x="17221" y="2142"/>
                  <a:pt x="17221" y="2142"/>
                </a:cubicBezTo>
                <a:cubicBezTo>
                  <a:pt x="17218" y="2129"/>
                  <a:pt x="17218" y="2129"/>
                  <a:pt x="17218" y="2129"/>
                </a:cubicBezTo>
                <a:cubicBezTo>
                  <a:pt x="17212" y="2118"/>
                  <a:pt x="17212" y="2118"/>
                  <a:pt x="17212" y="2118"/>
                </a:cubicBezTo>
                <a:cubicBezTo>
                  <a:pt x="17211" y="2107"/>
                  <a:pt x="17211" y="2107"/>
                  <a:pt x="17211" y="2107"/>
                </a:cubicBezTo>
                <a:cubicBezTo>
                  <a:pt x="17216" y="2099"/>
                  <a:pt x="17216" y="2099"/>
                  <a:pt x="17216" y="2099"/>
                </a:cubicBezTo>
                <a:cubicBezTo>
                  <a:pt x="17224" y="2098"/>
                  <a:pt x="17224" y="2098"/>
                  <a:pt x="17224" y="2098"/>
                </a:cubicBezTo>
                <a:cubicBezTo>
                  <a:pt x="17236" y="2098"/>
                  <a:pt x="17236" y="2098"/>
                  <a:pt x="17236" y="2098"/>
                </a:cubicBezTo>
                <a:cubicBezTo>
                  <a:pt x="17250" y="2103"/>
                  <a:pt x="17250" y="2103"/>
                  <a:pt x="17250" y="2103"/>
                </a:cubicBezTo>
                <a:cubicBezTo>
                  <a:pt x="17266" y="2110"/>
                  <a:pt x="17266" y="2110"/>
                  <a:pt x="17266" y="2110"/>
                </a:cubicBezTo>
                <a:cubicBezTo>
                  <a:pt x="17282" y="2117"/>
                  <a:pt x="17282" y="2117"/>
                  <a:pt x="17282" y="2117"/>
                </a:cubicBezTo>
                <a:cubicBezTo>
                  <a:pt x="17295" y="2125"/>
                  <a:pt x="17295" y="2125"/>
                  <a:pt x="17295" y="2125"/>
                </a:cubicBezTo>
                <a:cubicBezTo>
                  <a:pt x="17301" y="2122"/>
                  <a:pt x="17301" y="2122"/>
                  <a:pt x="17301" y="2122"/>
                </a:cubicBezTo>
                <a:cubicBezTo>
                  <a:pt x="17296" y="2117"/>
                  <a:pt x="17296" y="2117"/>
                  <a:pt x="17296" y="2117"/>
                </a:cubicBezTo>
                <a:cubicBezTo>
                  <a:pt x="17279" y="2105"/>
                  <a:pt x="17279" y="2105"/>
                  <a:pt x="17279" y="2105"/>
                </a:cubicBezTo>
                <a:cubicBezTo>
                  <a:pt x="17255" y="2080"/>
                  <a:pt x="17255" y="2080"/>
                  <a:pt x="17255" y="2080"/>
                </a:cubicBezTo>
                <a:cubicBezTo>
                  <a:pt x="17223" y="2053"/>
                  <a:pt x="17223" y="2053"/>
                  <a:pt x="17223" y="2053"/>
                </a:cubicBezTo>
                <a:cubicBezTo>
                  <a:pt x="17196" y="2030"/>
                  <a:pt x="17196" y="2030"/>
                  <a:pt x="17196" y="2030"/>
                </a:cubicBezTo>
                <a:cubicBezTo>
                  <a:pt x="17170" y="2007"/>
                  <a:pt x="17170" y="2007"/>
                  <a:pt x="17170" y="2007"/>
                </a:cubicBezTo>
                <a:cubicBezTo>
                  <a:pt x="17127" y="1964"/>
                  <a:pt x="17127" y="1964"/>
                  <a:pt x="17127" y="1964"/>
                </a:cubicBezTo>
                <a:cubicBezTo>
                  <a:pt x="17109" y="1947"/>
                  <a:pt x="17109" y="1947"/>
                  <a:pt x="17109" y="1947"/>
                </a:cubicBezTo>
                <a:cubicBezTo>
                  <a:pt x="17109" y="1947"/>
                  <a:pt x="17099" y="1938"/>
                  <a:pt x="17097" y="1936"/>
                </a:cubicBezTo>
                <a:cubicBezTo>
                  <a:pt x="17095" y="1935"/>
                  <a:pt x="17081" y="1924"/>
                  <a:pt x="17080" y="1922"/>
                </a:cubicBezTo>
                <a:cubicBezTo>
                  <a:pt x="17079" y="1920"/>
                  <a:pt x="17063" y="1908"/>
                  <a:pt x="17062" y="1905"/>
                </a:cubicBezTo>
                <a:cubicBezTo>
                  <a:pt x="17061" y="1902"/>
                  <a:pt x="17050" y="1886"/>
                  <a:pt x="17050" y="1886"/>
                </a:cubicBezTo>
                <a:cubicBezTo>
                  <a:pt x="17040" y="1866"/>
                  <a:pt x="17040" y="1866"/>
                  <a:pt x="17040" y="1866"/>
                </a:cubicBezTo>
                <a:cubicBezTo>
                  <a:pt x="17027" y="1852"/>
                  <a:pt x="17027" y="1852"/>
                  <a:pt x="17027" y="1852"/>
                </a:cubicBezTo>
                <a:cubicBezTo>
                  <a:pt x="17008" y="1834"/>
                  <a:pt x="17008" y="1834"/>
                  <a:pt x="17008" y="1834"/>
                </a:cubicBezTo>
                <a:cubicBezTo>
                  <a:pt x="17008" y="1834"/>
                  <a:pt x="16988" y="1818"/>
                  <a:pt x="16987" y="1816"/>
                </a:cubicBezTo>
                <a:cubicBezTo>
                  <a:pt x="16986" y="1814"/>
                  <a:pt x="16968" y="1799"/>
                  <a:pt x="16968" y="1799"/>
                </a:cubicBezTo>
                <a:cubicBezTo>
                  <a:pt x="16955" y="1784"/>
                  <a:pt x="16955" y="1784"/>
                  <a:pt x="16955" y="1784"/>
                </a:cubicBezTo>
                <a:lnTo>
                  <a:pt x="16944" y="1770"/>
                </a:lnTo>
                <a:close/>
                <a:moveTo>
                  <a:pt x="15121" y="1785"/>
                </a:moveTo>
                <a:cubicBezTo>
                  <a:pt x="15113" y="1782"/>
                  <a:pt x="15113" y="1782"/>
                  <a:pt x="15113" y="1782"/>
                </a:cubicBezTo>
                <a:cubicBezTo>
                  <a:pt x="15106" y="1786"/>
                  <a:pt x="15106" y="1786"/>
                  <a:pt x="15106" y="1786"/>
                </a:cubicBezTo>
                <a:cubicBezTo>
                  <a:pt x="15104" y="1805"/>
                  <a:pt x="15104" y="1805"/>
                  <a:pt x="15104" y="1805"/>
                </a:cubicBezTo>
                <a:cubicBezTo>
                  <a:pt x="15113" y="1811"/>
                  <a:pt x="15113" y="1811"/>
                  <a:pt x="15113" y="1811"/>
                </a:cubicBezTo>
                <a:cubicBezTo>
                  <a:pt x="15113" y="1811"/>
                  <a:pt x="15127" y="1809"/>
                  <a:pt x="15127" y="1804"/>
                </a:cubicBezTo>
                <a:cubicBezTo>
                  <a:pt x="15127" y="1799"/>
                  <a:pt x="15126" y="1792"/>
                  <a:pt x="15126" y="1792"/>
                </a:cubicBezTo>
                <a:lnTo>
                  <a:pt x="15121" y="1785"/>
                </a:lnTo>
                <a:close/>
                <a:moveTo>
                  <a:pt x="15471" y="487"/>
                </a:moveTo>
                <a:cubicBezTo>
                  <a:pt x="15449" y="483"/>
                  <a:pt x="15449" y="483"/>
                  <a:pt x="15449" y="483"/>
                </a:cubicBezTo>
                <a:cubicBezTo>
                  <a:pt x="15442" y="489"/>
                  <a:pt x="15442" y="489"/>
                  <a:pt x="15442" y="489"/>
                </a:cubicBezTo>
                <a:cubicBezTo>
                  <a:pt x="15452" y="500"/>
                  <a:pt x="15452" y="500"/>
                  <a:pt x="15452" y="500"/>
                </a:cubicBezTo>
                <a:cubicBezTo>
                  <a:pt x="15472" y="505"/>
                  <a:pt x="15472" y="505"/>
                  <a:pt x="15472" y="505"/>
                </a:cubicBezTo>
                <a:cubicBezTo>
                  <a:pt x="15490" y="505"/>
                  <a:pt x="15490" y="505"/>
                  <a:pt x="15490" y="505"/>
                </a:cubicBezTo>
                <a:cubicBezTo>
                  <a:pt x="15494" y="494"/>
                  <a:pt x="15494" y="494"/>
                  <a:pt x="15494" y="494"/>
                </a:cubicBezTo>
                <a:cubicBezTo>
                  <a:pt x="15485" y="488"/>
                  <a:pt x="15485" y="488"/>
                  <a:pt x="15485" y="488"/>
                </a:cubicBezTo>
                <a:lnTo>
                  <a:pt x="15471" y="487"/>
                </a:lnTo>
                <a:close/>
                <a:moveTo>
                  <a:pt x="15574" y="513"/>
                </a:moveTo>
                <a:cubicBezTo>
                  <a:pt x="15574" y="513"/>
                  <a:pt x="15547" y="508"/>
                  <a:pt x="15543" y="508"/>
                </a:cubicBezTo>
                <a:cubicBezTo>
                  <a:pt x="15540" y="508"/>
                  <a:pt x="15516" y="508"/>
                  <a:pt x="15516" y="508"/>
                </a:cubicBezTo>
                <a:cubicBezTo>
                  <a:pt x="15513" y="516"/>
                  <a:pt x="15513" y="516"/>
                  <a:pt x="15513" y="516"/>
                </a:cubicBezTo>
                <a:cubicBezTo>
                  <a:pt x="15516" y="528"/>
                  <a:pt x="15516" y="528"/>
                  <a:pt x="15516" y="528"/>
                </a:cubicBezTo>
                <a:cubicBezTo>
                  <a:pt x="15508" y="531"/>
                  <a:pt x="15508" y="531"/>
                  <a:pt x="15508" y="531"/>
                </a:cubicBezTo>
                <a:cubicBezTo>
                  <a:pt x="15512" y="536"/>
                  <a:pt x="15512" y="536"/>
                  <a:pt x="15512" y="536"/>
                </a:cubicBezTo>
                <a:cubicBezTo>
                  <a:pt x="15512" y="536"/>
                  <a:pt x="15531" y="538"/>
                  <a:pt x="15534" y="538"/>
                </a:cubicBezTo>
                <a:cubicBezTo>
                  <a:pt x="15536" y="538"/>
                  <a:pt x="15565" y="542"/>
                  <a:pt x="15565" y="542"/>
                </a:cubicBezTo>
                <a:cubicBezTo>
                  <a:pt x="15590" y="545"/>
                  <a:pt x="15590" y="545"/>
                  <a:pt x="15590" y="545"/>
                </a:cubicBezTo>
                <a:cubicBezTo>
                  <a:pt x="15625" y="545"/>
                  <a:pt x="15625" y="545"/>
                  <a:pt x="15625" y="545"/>
                </a:cubicBezTo>
                <a:cubicBezTo>
                  <a:pt x="15625" y="545"/>
                  <a:pt x="15649" y="543"/>
                  <a:pt x="15651" y="543"/>
                </a:cubicBezTo>
                <a:cubicBezTo>
                  <a:pt x="15664" y="543"/>
                  <a:pt x="15664" y="543"/>
                  <a:pt x="15664" y="543"/>
                </a:cubicBezTo>
                <a:cubicBezTo>
                  <a:pt x="15663" y="539"/>
                  <a:pt x="15663" y="539"/>
                  <a:pt x="15663" y="539"/>
                </a:cubicBezTo>
                <a:cubicBezTo>
                  <a:pt x="15663" y="539"/>
                  <a:pt x="15659" y="533"/>
                  <a:pt x="15650" y="531"/>
                </a:cubicBezTo>
                <a:cubicBezTo>
                  <a:pt x="15642" y="529"/>
                  <a:pt x="15631" y="525"/>
                  <a:pt x="15631" y="525"/>
                </a:cubicBezTo>
                <a:cubicBezTo>
                  <a:pt x="15631" y="525"/>
                  <a:pt x="15607" y="517"/>
                  <a:pt x="15603" y="517"/>
                </a:cubicBezTo>
                <a:cubicBezTo>
                  <a:pt x="15600" y="517"/>
                  <a:pt x="15574" y="513"/>
                  <a:pt x="15574" y="513"/>
                </a:cubicBezTo>
                <a:moveTo>
                  <a:pt x="15700" y="420"/>
                </a:moveTo>
                <a:cubicBezTo>
                  <a:pt x="15677" y="417"/>
                  <a:pt x="15677" y="417"/>
                  <a:pt x="15677" y="417"/>
                </a:cubicBezTo>
                <a:cubicBezTo>
                  <a:pt x="15660" y="417"/>
                  <a:pt x="15660" y="417"/>
                  <a:pt x="15660" y="417"/>
                </a:cubicBezTo>
                <a:cubicBezTo>
                  <a:pt x="15651" y="421"/>
                  <a:pt x="15651" y="421"/>
                  <a:pt x="15651" y="421"/>
                </a:cubicBezTo>
                <a:cubicBezTo>
                  <a:pt x="15634" y="423"/>
                  <a:pt x="15634" y="423"/>
                  <a:pt x="15634" y="423"/>
                </a:cubicBezTo>
                <a:cubicBezTo>
                  <a:pt x="15622" y="419"/>
                  <a:pt x="15622" y="419"/>
                  <a:pt x="15622" y="419"/>
                </a:cubicBezTo>
                <a:cubicBezTo>
                  <a:pt x="15606" y="414"/>
                  <a:pt x="15606" y="414"/>
                  <a:pt x="15606" y="414"/>
                </a:cubicBezTo>
                <a:cubicBezTo>
                  <a:pt x="15601" y="416"/>
                  <a:pt x="15601" y="416"/>
                  <a:pt x="15601" y="416"/>
                </a:cubicBezTo>
                <a:cubicBezTo>
                  <a:pt x="15601" y="422"/>
                  <a:pt x="15601" y="422"/>
                  <a:pt x="15601" y="422"/>
                </a:cubicBezTo>
                <a:cubicBezTo>
                  <a:pt x="15615" y="432"/>
                  <a:pt x="15615" y="432"/>
                  <a:pt x="15615" y="432"/>
                </a:cubicBezTo>
                <a:cubicBezTo>
                  <a:pt x="15645" y="436"/>
                  <a:pt x="15645" y="436"/>
                  <a:pt x="15645" y="436"/>
                </a:cubicBezTo>
                <a:cubicBezTo>
                  <a:pt x="15704" y="450"/>
                  <a:pt x="15704" y="450"/>
                  <a:pt x="15704" y="450"/>
                </a:cubicBezTo>
                <a:cubicBezTo>
                  <a:pt x="15704" y="450"/>
                  <a:pt x="15743" y="458"/>
                  <a:pt x="15747" y="460"/>
                </a:cubicBezTo>
                <a:cubicBezTo>
                  <a:pt x="15751" y="461"/>
                  <a:pt x="15787" y="463"/>
                  <a:pt x="15787" y="463"/>
                </a:cubicBezTo>
                <a:cubicBezTo>
                  <a:pt x="15811" y="460"/>
                  <a:pt x="15811" y="460"/>
                  <a:pt x="15811" y="460"/>
                </a:cubicBezTo>
                <a:cubicBezTo>
                  <a:pt x="15825" y="454"/>
                  <a:pt x="15825" y="454"/>
                  <a:pt x="15825" y="454"/>
                </a:cubicBezTo>
                <a:cubicBezTo>
                  <a:pt x="15835" y="451"/>
                  <a:pt x="15835" y="451"/>
                  <a:pt x="15835" y="451"/>
                </a:cubicBezTo>
                <a:cubicBezTo>
                  <a:pt x="15835" y="451"/>
                  <a:pt x="15839" y="448"/>
                  <a:pt x="15837" y="445"/>
                </a:cubicBezTo>
                <a:cubicBezTo>
                  <a:pt x="15835" y="441"/>
                  <a:pt x="15827" y="435"/>
                  <a:pt x="15827" y="435"/>
                </a:cubicBezTo>
                <a:cubicBezTo>
                  <a:pt x="15814" y="436"/>
                  <a:pt x="15814" y="436"/>
                  <a:pt x="15814" y="436"/>
                </a:cubicBezTo>
                <a:cubicBezTo>
                  <a:pt x="15814" y="436"/>
                  <a:pt x="15805" y="436"/>
                  <a:pt x="15798" y="436"/>
                </a:cubicBezTo>
                <a:cubicBezTo>
                  <a:pt x="15791" y="436"/>
                  <a:pt x="15771" y="429"/>
                  <a:pt x="15762" y="429"/>
                </a:cubicBezTo>
                <a:cubicBezTo>
                  <a:pt x="15753" y="429"/>
                  <a:pt x="15736" y="429"/>
                  <a:pt x="15736" y="429"/>
                </a:cubicBezTo>
                <a:cubicBezTo>
                  <a:pt x="15736" y="429"/>
                  <a:pt x="15724" y="433"/>
                  <a:pt x="15721" y="433"/>
                </a:cubicBezTo>
                <a:cubicBezTo>
                  <a:pt x="15718" y="433"/>
                  <a:pt x="15708" y="427"/>
                  <a:pt x="15708" y="427"/>
                </a:cubicBezTo>
                <a:lnTo>
                  <a:pt x="15700" y="420"/>
                </a:lnTo>
                <a:close/>
                <a:moveTo>
                  <a:pt x="15155" y="411"/>
                </a:moveTo>
                <a:cubicBezTo>
                  <a:pt x="15140" y="406"/>
                  <a:pt x="15140" y="406"/>
                  <a:pt x="15140" y="406"/>
                </a:cubicBezTo>
                <a:cubicBezTo>
                  <a:pt x="15126" y="399"/>
                  <a:pt x="15126" y="399"/>
                  <a:pt x="15126" y="399"/>
                </a:cubicBezTo>
                <a:cubicBezTo>
                  <a:pt x="15118" y="399"/>
                  <a:pt x="15118" y="399"/>
                  <a:pt x="15118" y="399"/>
                </a:cubicBezTo>
                <a:cubicBezTo>
                  <a:pt x="15117" y="406"/>
                  <a:pt x="15117" y="406"/>
                  <a:pt x="15117" y="406"/>
                </a:cubicBezTo>
                <a:cubicBezTo>
                  <a:pt x="15134" y="412"/>
                  <a:pt x="15134" y="412"/>
                  <a:pt x="15134" y="412"/>
                </a:cubicBezTo>
                <a:cubicBezTo>
                  <a:pt x="15147" y="423"/>
                  <a:pt x="15147" y="423"/>
                  <a:pt x="15147" y="423"/>
                </a:cubicBezTo>
                <a:cubicBezTo>
                  <a:pt x="15160" y="426"/>
                  <a:pt x="15160" y="426"/>
                  <a:pt x="15160" y="426"/>
                </a:cubicBezTo>
                <a:cubicBezTo>
                  <a:pt x="15167" y="422"/>
                  <a:pt x="15167" y="422"/>
                  <a:pt x="15167" y="422"/>
                </a:cubicBezTo>
                <a:cubicBezTo>
                  <a:pt x="15165" y="417"/>
                  <a:pt x="15165" y="417"/>
                  <a:pt x="15165" y="417"/>
                </a:cubicBezTo>
                <a:lnTo>
                  <a:pt x="15155" y="411"/>
                </a:lnTo>
                <a:close/>
                <a:moveTo>
                  <a:pt x="15188" y="403"/>
                </a:moveTo>
                <a:cubicBezTo>
                  <a:pt x="15194" y="410"/>
                  <a:pt x="15194" y="410"/>
                  <a:pt x="15194" y="410"/>
                </a:cubicBezTo>
                <a:cubicBezTo>
                  <a:pt x="15204" y="416"/>
                  <a:pt x="15204" y="416"/>
                  <a:pt x="15204" y="416"/>
                </a:cubicBezTo>
                <a:cubicBezTo>
                  <a:pt x="15221" y="423"/>
                  <a:pt x="15221" y="423"/>
                  <a:pt x="15221" y="423"/>
                </a:cubicBezTo>
                <a:cubicBezTo>
                  <a:pt x="15221" y="423"/>
                  <a:pt x="15218" y="426"/>
                  <a:pt x="15222" y="428"/>
                </a:cubicBezTo>
                <a:cubicBezTo>
                  <a:pt x="15225" y="431"/>
                  <a:pt x="15243" y="438"/>
                  <a:pt x="15247" y="440"/>
                </a:cubicBezTo>
                <a:cubicBezTo>
                  <a:pt x="15251" y="443"/>
                  <a:pt x="15289" y="452"/>
                  <a:pt x="15289" y="452"/>
                </a:cubicBezTo>
                <a:cubicBezTo>
                  <a:pt x="15324" y="456"/>
                  <a:pt x="15324" y="456"/>
                  <a:pt x="15324" y="456"/>
                </a:cubicBezTo>
                <a:cubicBezTo>
                  <a:pt x="15347" y="459"/>
                  <a:pt x="15347" y="459"/>
                  <a:pt x="15347" y="459"/>
                </a:cubicBezTo>
                <a:cubicBezTo>
                  <a:pt x="15362" y="463"/>
                  <a:pt x="15362" y="463"/>
                  <a:pt x="15362" y="463"/>
                </a:cubicBezTo>
                <a:cubicBezTo>
                  <a:pt x="15370" y="460"/>
                  <a:pt x="15370" y="460"/>
                  <a:pt x="15370" y="460"/>
                </a:cubicBezTo>
                <a:cubicBezTo>
                  <a:pt x="15369" y="454"/>
                  <a:pt x="15369" y="454"/>
                  <a:pt x="15369" y="454"/>
                </a:cubicBezTo>
                <a:cubicBezTo>
                  <a:pt x="15373" y="448"/>
                  <a:pt x="15373" y="448"/>
                  <a:pt x="15373" y="448"/>
                </a:cubicBezTo>
                <a:cubicBezTo>
                  <a:pt x="15385" y="452"/>
                  <a:pt x="15385" y="452"/>
                  <a:pt x="15385" y="452"/>
                </a:cubicBezTo>
                <a:cubicBezTo>
                  <a:pt x="15424" y="454"/>
                  <a:pt x="15424" y="454"/>
                  <a:pt x="15424" y="454"/>
                </a:cubicBezTo>
                <a:cubicBezTo>
                  <a:pt x="15453" y="447"/>
                  <a:pt x="15453" y="447"/>
                  <a:pt x="15453" y="447"/>
                </a:cubicBezTo>
                <a:cubicBezTo>
                  <a:pt x="15453" y="447"/>
                  <a:pt x="15465" y="450"/>
                  <a:pt x="15468" y="452"/>
                </a:cubicBezTo>
                <a:cubicBezTo>
                  <a:pt x="15472" y="454"/>
                  <a:pt x="15503" y="456"/>
                  <a:pt x="15503" y="456"/>
                </a:cubicBezTo>
                <a:cubicBezTo>
                  <a:pt x="15528" y="454"/>
                  <a:pt x="15528" y="454"/>
                  <a:pt x="15528" y="454"/>
                </a:cubicBezTo>
                <a:cubicBezTo>
                  <a:pt x="15534" y="449"/>
                  <a:pt x="15534" y="449"/>
                  <a:pt x="15534" y="449"/>
                </a:cubicBezTo>
                <a:cubicBezTo>
                  <a:pt x="15540" y="446"/>
                  <a:pt x="15540" y="446"/>
                  <a:pt x="15540" y="446"/>
                </a:cubicBezTo>
                <a:cubicBezTo>
                  <a:pt x="15554" y="441"/>
                  <a:pt x="15554" y="441"/>
                  <a:pt x="15554" y="441"/>
                </a:cubicBezTo>
                <a:cubicBezTo>
                  <a:pt x="15558" y="434"/>
                  <a:pt x="15558" y="434"/>
                  <a:pt x="15558" y="434"/>
                </a:cubicBezTo>
                <a:cubicBezTo>
                  <a:pt x="15555" y="429"/>
                  <a:pt x="15555" y="429"/>
                  <a:pt x="15555" y="429"/>
                </a:cubicBezTo>
                <a:cubicBezTo>
                  <a:pt x="15547" y="425"/>
                  <a:pt x="15547" y="425"/>
                  <a:pt x="15547" y="425"/>
                </a:cubicBezTo>
                <a:cubicBezTo>
                  <a:pt x="15551" y="417"/>
                  <a:pt x="15551" y="417"/>
                  <a:pt x="15551" y="417"/>
                </a:cubicBezTo>
                <a:cubicBezTo>
                  <a:pt x="15542" y="412"/>
                  <a:pt x="15542" y="412"/>
                  <a:pt x="15542" y="412"/>
                </a:cubicBezTo>
                <a:cubicBezTo>
                  <a:pt x="15473" y="399"/>
                  <a:pt x="15473" y="399"/>
                  <a:pt x="15473" y="399"/>
                </a:cubicBezTo>
                <a:cubicBezTo>
                  <a:pt x="15473" y="399"/>
                  <a:pt x="15443" y="399"/>
                  <a:pt x="15439" y="399"/>
                </a:cubicBezTo>
                <a:cubicBezTo>
                  <a:pt x="15436" y="399"/>
                  <a:pt x="15408" y="395"/>
                  <a:pt x="15405" y="394"/>
                </a:cubicBezTo>
                <a:cubicBezTo>
                  <a:pt x="15403" y="393"/>
                  <a:pt x="15371" y="385"/>
                  <a:pt x="15367" y="385"/>
                </a:cubicBezTo>
                <a:cubicBezTo>
                  <a:pt x="15364" y="385"/>
                  <a:pt x="15338" y="383"/>
                  <a:pt x="15338" y="383"/>
                </a:cubicBezTo>
                <a:cubicBezTo>
                  <a:pt x="15331" y="386"/>
                  <a:pt x="15331" y="386"/>
                  <a:pt x="15331" y="386"/>
                </a:cubicBezTo>
                <a:cubicBezTo>
                  <a:pt x="15334" y="393"/>
                  <a:pt x="15334" y="393"/>
                  <a:pt x="15334" y="393"/>
                </a:cubicBezTo>
                <a:cubicBezTo>
                  <a:pt x="15348" y="401"/>
                  <a:pt x="15348" y="401"/>
                  <a:pt x="15348" y="401"/>
                </a:cubicBezTo>
                <a:cubicBezTo>
                  <a:pt x="15355" y="407"/>
                  <a:pt x="15355" y="407"/>
                  <a:pt x="15355" y="407"/>
                </a:cubicBezTo>
                <a:cubicBezTo>
                  <a:pt x="15350" y="412"/>
                  <a:pt x="15350" y="412"/>
                  <a:pt x="15350" y="412"/>
                </a:cubicBezTo>
                <a:cubicBezTo>
                  <a:pt x="15336" y="407"/>
                  <a:pt x="15336" y="407"/>
                  <a:pt x="15336" y="407"/>
                </a:cubicBezTo>
                <a:cubicBezTo>
                  <a:pt x="15336" y="407"/>
                  <a:pt x="15331" y="402"/>
                  <a:pt x="15329" y="401"/>
                </a:cubicBezTo>
                <a:cubicBezTo>
                  <a:pt x="15326" y="400"/>
                  <a:pt x="15310" y="399"/>
                  <a:pt x="15310" y="399"/>
                </a:cubicBezTo>
                <a:cubicBezTo>
                  <a:pt x="15310" y="399"/>
                  <a:pt x="15291" y="393"/>
                  <a:pt x="15289" y="392"/>
                </a:cubicBezTo>
                <a:cubicBezTo>
                  <a:pt x="15286" y="391"/>
                  <a:pt x="15259" y="385"/>
                  <a:pt x="15259" y="385"/>
                </a:cubicBezTo>
                <a:cubicBezTo>
                  <a:pt x="15216" y="377"/>
                  <a:pt x="15216" y="377"/>
                  <a:pt x="15216" y="377"/>
                </a:cubicBezTo>
                <a:cubicBezTo>
                  <a:pt x="15195" y="381"/>
                  <a:pt x="15195" y="381"/>
                  <a:pt x="15195" y="381"/>
                </a:cubicBezTo>
                <a:cubicBezTo>
                  <a:pt x="15182" y="390"/>
                  <a:pt x="15182" y="390"/>
                  <a:pt x="15182" y="390"/>
                </a:cubicBezTo>
                <a:cubicBezTo>
                  <a:pt x="15181" y="400"/>
                  <a:pt x="15181" y="400"/>
                  <a:pt x="15181" y="400"/>
                </a:cubicBezTo>
                <a:lnTo>
                  <a:pt x="15188" y="403"/>
                </a:lnTo>
                <a:close/>
                <a:moveTo>
                  <a:pt x="15476" y="434"/>
                </a:moveTo>
                <a:cubicBezTo>
                  <a:pt x="15456" y="426"/>
                  <a:pt x="15456" y="426"/>
                  <a:pt x="15456" y="426"/>
                </a:cubicBezTo>
                <a:cubicBezTo>
                  <a:pt x="15452" y="414"/>
                  <a:pt x="15452" y="414"/>
                  <a:pt x="15452" y="414"/>
                </a:cubicBezTo>
                <a:cubicBezTo>
                  <a:pt x="15452" y="414"/>
                  <a:pt x="15444" y="406"/>
                  <a:pt x="15439" y="406"/>
                </a:cubicBezTo>
                <a:cubicBezTo>
                  <a:pt x="15435" y="406"/>
                  <a:pt x="15419" y="404"/>
                  <a:pt x="15417" y="405"/>
                </a:cubicBezTo>
                <a:cubicBezTo>
                  <a:pt x="15414" y="406"/>
                  <a:pt x="15406" y="413"/>
                  <a:pt x="15406" y="413"/>
                </a:cubicBezTo>
                <a:cubicBezTo>
                  <a:pt x="15406" y="413"/>
                  <a:pt x="15415" y="421"/>
                  <a:pt x="15420" y="423"/>
                </a:cubicBezTo>
                <a:cubicBezTo>
                  <a:pt x="15426" y="425"/>
                  <a:pt x="15438" y="429"/>
                  <a:pt x="15441" y="431"/>
                </a:cubicBezTo>
                <a:cubicBezTo>
                  <a:pt x="15445" y="433"/>
                  <a:pt x="15458" y="435"/>
                  <a:pt x="15462" y="437"/>
                </a:cubicBezTo>
                <a:cubicBezTo>
                  <a:pt x="15466" y="439"/>
                  <a:pt x="15471" y="440"/>
                  <a:pt x="15476" y="440"/>
                </a:cubicBezTo>
                <a:cubicBezTo>
                  <a:pt x="15481" y="441"/>
                  <a:pt x="15501" y="441"/>
                  <a:pt x="15501" y="441"/>
                </a:cubicBezTo>
                <a:cubicBezTo>
                  <a:pt x="15519" y="443"/>
                  <a:pt x="15519" y="443"/>
                  <a:pt x="15519" y="443"/>
                </a:cubicBezTo>
                <a:cubicBezTo>
                  <a:pt x="15515" y="438"/>
                  <a:pt x="15515" y="438"/>
                  <a:pt x="15515" y="438"/>
                </a:cubicBezTo>
                <a:cubicBezTo>
                  <a:pt x="15499" y="434"/>
                  <a:pt x="15499" y="434"/>
                  <a:pt x="15499" y="434"/>
                </a:cubicBezTo>
                <a:lnTo>
                  <a:pt x="15476" y="434"/>
                </a:lnTo>
                <a:close/>
                <a:moveTo>
                  <a:pt x="14268" y="473"/>
                </a:moveTo>
                <a:cubicBezTo>
                  <a:pt x="14247" y="473"/>
                  <a:pt x="14247" y="473"/>
                  <a:pt x="14247" y="473"/>
                </a:cubicBezTo>
                <a:cubicBezTo>
                  <a:pt x="14221" y="469"/>
                  <a:pt x="14221" y="469"/>
                  <a:pt x="14221" y="469"/>
                </a:cubicBezTo>
                <a:cubicBezTo>
                  <a:pt x="14206" y="469"/>
                  <a:pt x="14206" y="469"/>
                  <a:pt x="14206" y="469"/>
                </a:cubicBezTo>
                <a:cubicBezTo>
                  <a:pt x="14194" y="470"/>
                  <a:pt x="14194" y="470"/>
                  <a:pt x="14194" y="470"/>
                </a:cubicBezTo>
                <a:cubicBezTo>
                  <a:pt x="14189" y="480"/>
                  <a:pt x="14189" y="480"/>
                  <a:pt x="14189" y="480"/>
                </a:cubicBezTo>
                <a:cubicBezTo>
                  <a:pt x="14195" y="489"/>
                  <a:pt x="14195" y="489"/>
                  <a:pt x="14195" y="489"/>
                </a:cubicBezTo>
                <a:cubicBezTo>
                  <a:pt x="14225" y="496"/>
                  <a:pt x="14225" y="496"/>
                  <a:pt x="14225" y="496"/>
                </a:cubicBezTo>
                <a:cubicBezTo>
                  <a:pt x="14259" y="499"/>
                  <a:pt x="14259" y="499"/>
                  <a:pt x="14259" y="499"/>
                </a:cubicBezTo>
                <a:cubicBezTo>
                  <a:pt x="14274" y="493"/>
                  <a:pt x="14274" y="493"/>
                  <a:pt x="14274" y="493"/>
                </a:cubicBezTo>
                <a:cubicBezTo>
                  <a:pt x="14274" y="482"/>
                  <a:pt x="14274" y="482"/>
                  <a:pt x="14274" y="482"/>
                </a:cubicBezTo>
                <a:lnTo>
                  <a:pt x="14268" y="473"/>
                </a:lnTo>
                <a:close/>
                <a:moveTo>
                  <a:pt x="13526" y="241"/>
                </a:moveTo>
                <a:cubicBezTo>
                  <a:pt x="13520" y="237"/>
                  <a:pt x="13520" y="237"/>
                  <a:pt x="13520" y="237"/>
                </a:cubicBezTo>
                <a:cubicBezTo>
                  <a:pt x="13520" y="230"/>
                  <a:pt x="13520" y="230"/>
                  <a:pt x="13520" y="230"/>
                </a:cubicBezTo>
                <a:cubicBezTo>
                  <a:pt x="13518" y="224"/>
                  <a:pt x="13518" y="224"/>
                  <a:pt x="13518" y="224"/>
                </a:cubicBezTo>
                <a:cubicBezTo>
                  <a:pt x="13518" y="218"/>
                  <a:pt x="13518" y="218"/>
                  <a:pt x="13518" y="218"/>
                </a:cubicBezTo>
                <a:cubicBezTo>
                  <a:pt x="13506" y="208"/>
                  <a:pt x="13506" y="208"/>
                  <a:pt x="13506" y="208"/>
                </a:cubicBezTo>
                <a:cubicBezTo>
                  <a:pt x="13484" y="205"/>
                  <a:pt x="13484" y="205"/>
                  <a:pt x="13484" y="205"/>
                </a:cubicBezTo>
                <a:cubicBezTo>
                  <a:pt x="13473" y="208"/>
                  <a:pt x="13473" y="208"/>
                  <a:pt x="13473" y="208"/>
                </a:cubicBezTo>
                <a:cubicBezTo>
                  <a:pt x="13468" y="210"/>
                  <a:pt x="13468" y="210"/>
                  <a:pt x="13468" y="210"/>
                </a:cubicBezTo>
                <a:cubicBezTo>
                  <a:pt x="13457" y="210"/>
                  <a:pt x="13457" y="210"/>
                  <a:pt x="13457" y="210"/>
                </a:cubicBezTo>
                <a:cubicBezTo>
                  <a:pt x="13448" y="214"/>
                  <a:pt x="13448" y="214"/>
                  <a:pt x="13448" y="214"/>
                </a:cubicBezTo>
                <a:cubicBezTo>
                  <a:pt x="13447" y="226"/>
                  <a:pt x="13447" y="226"/>
                  <a:pt x="13447" y="226"/>
                </a:cubicBezTo>
                <a:cubicBezTo>
                  <a:pt x="13448" y="235"/>
                  <a:pt x="13448" y="235"/>
                  <a:pt x="13448" y="235"/>
                </a:cubicBezTo>
                <a:cubicBezTo>
                  <a:pt x="13445" y="240"/>
                  <a:pt x="13445" y="240"/>
                  <a:pt x="13445" y="240"/>
                </a:cubicBezTo>
                <a:cubicBezTo>
                  <a:pt x="13445" y="240"/>
                  <a:pt x="13448" y="250"/>
                  <a:pt x="13449" y="252"/>
                </a:cubicBezTo>
                <a:cubicBezTo>
                  <a:pt x="13450" y="253"/>
                  <a:pt x="13451" y="260"/>
                  <a:pt x="13451" y="262"/>
                </a:cubicBezTo>
                <a:cubicBezTo>
                  <a:pt x="13451" y="264"/>
                  <a:pt x="13446" y="265"/>
                  <a:pt x="13446" y="271"/>
                </a:cubicBezTo>
                <a:cubicBezTo>
                  <a:pt x="13446" y="278"/>
                  <a:pt x="13448" y="280"/>
                  <a:pt x="13448" y="281"/>
                </a:cubicBezTo>
                <a:cubicBezTo>
                  <a:pt x="13449" y="283"/>
                  <a:pt x="13457" y="285"/>
                  <a:pt x="13457" y="285"/>
                </a:cubicBezTo>
                <a:cubicBezTo>
                  <a:pt x="13484" y="282"/>
                  <a:pt x="13484" y="282"/>
                  <a:pt x="13484" y="282"/>
                </a:cubicBezTo>
                <a:cubicBezTo>
                  <a:pt x="13507" y="273"/>
                  <a:pt x="13507" y="273"/>
                  <a:pt x="13507" y="273"/>
                </a:cubicBezTo>
                <a:cubicBezTo>
                  <a:pt x="13531" y="271"/>
                  <a:pt x="13531" y="271"/>
                  <a:pt x="13531" y="271"/>
                </a:cubicBezTo>
                <a:cubicBezTo>
                  <a:pt x="13569" y="272"/>
                  <a:pt x="13569" y="272"/>
                  <a:pt x="13569" y="272"/>
                </a:cubicBezTo>
                <a:cubicBezTo>
                  <a:pt x="13591" y="267"/>
                  <a:pt x="13591" y="267"/>
                  <a:pt x="13591" y="267"/>
                </a:cubicBezTo>
                <a:cubicBezTo>
                  <a:pt x="13627" y="265"/>
                  <a:pt x="13627" y="265"/>
                  <a:pt x="13627" y="265"/>
                </a:cubicBezTo>
                <a:cubicBezTo>
                  <a:pt x="13645" y="264"/>
                  <a:pt x="13645" y="264"/>
                  <a:pt x="13645" y="264"/>
                </a:cubicBezTo>
                <a:cubicBezTo>
                  <a:pt x="13659" y="262"/>
                  <a:pt x="13659" y="262"/>
                  <a:pt x="13659" y="262"/>
                </a:cubicBezTo>
                <a:cubicBezTo>
                  <a:pt x="13665" y="255"/>
                  <a:pt x="13665" y="255"/>
                  <a:pt x="13665" y="255"/>
                </a:cubicBezTo>
                <a:cubicBezTo>
                  <a:pt x="13661" y="248"/>
                  <a:pt x="13661" y="248"/>
                  <a:pt x="13661" y="248"/>
                </a:cubicBezTo>
                <a:cubicBezTo>
                  <a:pt x="13650" y="242"/>
                  <a:pt x="13650" y="242"/>
                  <a:pt x="13650" y="242"/>
                </a:cubicBezTo>
                <a:cubicBezTo>
                  <a:pt x="13636" y="237"/>
                  <a:pt x="13636" y="237"/>
                  <a:pt x="13636" y="237"/>
                </a:cubicBezTo>
                <a:cubicBezTo>
                  <a:pt x="13618" y="236"/>
                  <a:pt x="13618" y="236"/>
                  <a:pt x="13618" y="236"/>
                </a:cubicBezTo>
                <a:cubicBezTo>
                  <a:pt x="13618" y="236"/>
                  <a:pt x="13602" y="231"/>
                  <a:pt x="13601" y="231"/>
                </a:cubicBezTo>
                <a:cubicBezTo>
                  <a:pt x="13599" y="230"/>
                  <a:pt x="13576" y="222"/>
                  <a:pt x="13576" y="222"/>
                </a:cubicBezTo>
                <a:cubicBezTo>
                  <a:pt x="13576" y="222"/>
                  <a:pt x="13562" y="220"/>
                  <a:pt x="13560" y="220"/>
                </a:cubicBezTo>
                <a:cubicBezTo>
                  <a:pt x="13558" y="220"/>
                  <a:pt x="13539" y="220"/>
                  <a:pt x="13539" y="220"/>
                </a:cubicBezTo>
                <a:cubicBezTo>
                  <a:pt x="13526" y="226"/>
                  <a:pt x="13526" y="226"/>
                  <a:pt x="13526" y="226"/>
                </a:cubicBezTo>
                <a:cubicBezTo>
                  <a:pt x="13526" y="234"/>
                  <a:pt x="13526" y="234"/>
                  <a:pt x="13526" y="234"/>
                </a:cubicBezTo>
                <a:cubicBezTo>
                  <a:pt x="13529" y="235"/>
                  <a:pt x="13529" y="235"/>
                  <a:pt x="13529" y="235"/>
                </a:cubicBezTo>
                <a:lnTo>
                  <a:pt x="13526" y="241"/>
                </a:lnTo>
                <a:close/>
                <a:moveTo>
                  <a:pt x="13408" y="227"/>
                </a:moveTo>
                <a:cubicBezTo>
                  <a:pt x="13392" y="223"/>
                  <a:pt x="13392" y="223"/>
                  <a:pt x="13392" y="223"/>
                </a:cubicBezTo>
                <a:cubicBezTo>
                  <a:pt x="13382" y="218"/>
                  <a:pt x="13382" y="218"/>
                  <a:pt x="13382" y="218"/>
                </a:cubicBezTo>
                <a:cubicBezTo>
                  <a:pt x="13378" y="209"/>
                  <a:pt x="13378" y="209"/>
                  <a:pt x="13378" y="209"/>
                </a:cubicBezTo>
                <a:cubicBezTo>
                  <a:pt x="13369" y="201"/>
                  <a:pt x="13369" y="201"/>
                  <a:pt x="13369" y="201"/>
                </a:cubicBezTo>
                <a:cubicBezTo>
                  <a:pt x="13364" y="192"/>
                  <a:pt x="13364" y="192"/>
                  <a:pt x="13364" y="192"/>
                </a:cubicBezTo>
                <a:cubicBezTo>
                  <a:pt x="13356" y="184"/>
                  <a:pt x="13356" y="184"/>
                  <a:pt x="13356" y="184"/>
                </a:cubicBezTo>
                <a:cubicBezTo>
                  <a:pt x="13332" y="178"/>
                  <a:pt x="13332" y="178"/>
                  <a:pt x="13332" y="178"/>
                </a:cubicBezTo>
                <a:cubicBezTo>
                  <a:pt x="13311" y="176"/>
                  <a:pt x="13311" y="176"/>
                  <a:pt x="13311" y="176"/>
                </a:cubicBezTo>
                <a:cubicBezTo>
                  <a:pt x="13297" y="176"/>
                  <a:pt x="13297" y="176"/>
                  <a:pt x="13297" y="176"/>
                </a:cubicBezTo>
                <a:cubicBezTo>
                  <a:pt x="13284" y="183"/>
                  <a:pt x="13284" y="183"/>
                  <a:pt x="13284" y="183"/>
                </a:cubicBezTo>
                <a:cubicBezTo>
                  <a:pt x="13275" y="186"/>
                  <a:pt x="13275" y="186"/>
                  <a:pt x="13275" y="186"/>
                </a:cubicBezTo>
                <a:cubicBezTo>
                  <a:pt x="13268" y="189"/>
                  <a:pt x="13268" y="189"/>
                  <a:pt x="13268" y="189"/>
                </a:cubicBezTo>
                <a:cubicBezTo>
                  <a:pt x="13263" y="185"/>
                  <a:pt x="13263" y="185"/>
                  <a:pt x="13263" y="185"/>
                </a:cubicBezTo>
                <a:cubicBezTo>
                  <a:pt x="13268" y="177"/>
                  <a:pt x="13268" y="177"/>
                  <a:pt x="13268" y="177"/>
                </a:cubicBezTo>
                <a:cubicBezTo>
                  <a:pt x="13262" y="172"/>
                  <a:pt x="13262" y="172"/>
                  <a:pt x="13262" y="172"/>
                </a:cubicBezTo>
                <a:cubicBezTo>
                  <a:pt x="13246" y="167"/>
                  <a:pt x="13246" y="167"/>
                  <a:pt x="13246" y="167"/>
                </a:cubicBezTo>
                <a:cubicBezTo>
                  <a:pt x="13234" y="166"/>
                  <a:pt x="13234" y="166"/>
                  <a:pt x="13234" y="166"/>
                </a:cubicBezTo>
                <a:cubicBezTo>
                  <a:pt x="13223" y="160"/>
                  <a:pt x="13223" y="160"/>
                  <a:pt x="13223" y="160"/>
                </a:cubicBezTo>
                <a:cubicBezTo>
                  <a:pt x="13209" y="153"/>
                  <a:pt x="13209" y="153"/>
                  <a:pt x="13209" y="153"/>
                </a:cubicBezTo>
                <a:cubicBezTo>
                  <a:pt x="13204" y="149"/>
                  <a:pt x="13204" y="149"/>
                  <a:pt x="13204" y="149"/>
                </a:cubicBezTo>
                <a:cubicBezTo>
                  <a:pt x="13206" y="144"/>
                  <a:pt x="13206" y="144"/>
                  <a:pt x="13206" y="144"/>
                </a:cubicBezTo>
                <a:cubicBezTo>
                  <a:pt x="13223" y="144"/>
                  <a:pt x="13223" y="144"/>
                  <a:pt x="13223" y="144"/>
                </a:cubicBezTo>
                <a:cubicBezTo>
                  <a:pt x="13225" y="139"/>
                  <a:pt x="13225" y="139"/>
                  <a:pt x="13225" y="139"/>
                </a:cubicBezTo>
                <a:cubicBezTo>
                  <a:pt x="13223" y="136"/>
                  <a:pt x="13223" y="136"/>
                  <a:pt x="13223" y="136"/>
                </a:cubicBezTo>
                <a:cubicBezTo>
                  <a:pt x="13214" y="136"/>
                  <a:pt x="13214" y="136"/>
                  <a:pt x="13214" y="136"/>
                </a:cubicBezTo>
                <a:cubicBezTo>
                  <a:pt x="13194" y="136"/>
                  <a:pt x="13194" y="136"/>
                  <a:pt x="13194" y="136"/>
                </a:cubicBezTo>
                <a:cubicBezTo>
                  <a:pt x="13194" y="136"/>
                  <a:pt x="13173" y="133"/>
                  <a:pt x="13171" y="131"/>
                </a:cubicBezTo>
                <a:cubicBezTo>
                  <a:pt x="13169" y="130"/>
                  <a:pt x="13146" y="123"/>
                  <a:pt x="13146" y="123"/>
                </a:cubicBezTo>
                <a:cubicBezTo>
                  <a:pt x="13115" y="114"/>
                  <a:pt x="13115" y="114"/>
                  <a:pt x="13115" y="114"/>
                </a:cubicBezTo>
                <a:cubicBezTo>
                  <a:pt x="13094" y="115"/>
                  <a:pt x="13094" y="115"/>
                  <a:pt x="13094" y="115"/>
                </a:cubicBezTo>
                <a:cubicBezTo>
                  <a:pt x="13080" y="120"/>
                  <a:pt x="13080" y="120"/>
                  <a:pt x="13080" y="120"/>
                </a:cubicBezTo>
                <a:cubicBezTo>
                  <a:pt x="13055" y="123"/>
                  <a:pt x="13055" y="123"/>
                  <a:pt x="13055" y="123"/>
                </a:cubicBezTo>
                <a:cubicBezTo>
                  <a:pt x="13034" y="125"/>
                  <a:pt x="13034" y="125"/>
                  <a:pt x="13034" y="125"/>
                </a:cubicBezTo>
                <a:cubicBezTo>
                  <a:pt x="13019" y="130"/>
                  <a:pt x="13019" y="130"/>
                  <a:pt x="13019" y="130"/>
                </a:cubicBezTo>
                <a:cubicBezTo>
                  <a:pt x="13013" y="136"/>
                  <a:pt x="13013" y="136"/>
                  <a:pt x="13013" y="136"/>
                </a:cubicBezTo>
                <a:cubicBezTo>
                  <a:pt x="13015" y="142"/>
                  <a:pt x="13015" y="142"/>
                  <a:pt x="13015" y="142"/>
                </a:cubicBezTo>
                <a:cubicBezTo>
                  <a:pt x="13026" y="143"/>
                  <a:pt x="13026" y="143"/>
                  <a:pt x="13026" y="143"/>
                </a:cubicBezTo>
                <a:cubicBezTo>
                  <a:pt x="13030" y="148"/>
                  <a:pt x="13030" y="148"/>
                  <a:pt x="13030" y="148"/>
                </a:cubicBezTo>
                <a:cubicBezTo>
                  <a:pt x="13027" y="150"/>
                  <a:pt x="13027" y="150"/>
                  <a:pt x="13027" y="150"/>
                </a:cubicBezTo>
                <a:cubicBezTo>
                  <a:pt x="13011" y="151"/>
                  <a:pt x="13011" y="151"/>
                  <a:pt x="13011" y="151"/>
                </a:cubicBezTo>
                <a:cubicBezTo>
                  <a:pt x="12997" y="156"/>
                  <a:pt x="12997" y="156"/>
                  <a:pt x="12997" y="156"/>
                </a:cubicBezTo>
                <a:cubicBezTo>
                  <a:pt x="12993" y="161"/>
                  <a:pt x="12993" y="161"/>
                  <a:pt x="12993" y="161"/>
                </a:cubicBezTo>
                <a:cubicBezTo>
                  <a:pt x="12997" y="164"/>
                  <a:pt x="12997" y="164"/>
                  <a:pt x="12997" y="164"/>
                </a:cubicBezTo>
                <a:cubicBezTo>
                  <a:pt x="13015" y="163"/>
                  <a:pt x="13015" y="163"/>
                  <a:pt x="13015" y="163"/>
                </a:cubicBezTo>
                <a:cubicBezTo>
                  <a:pt x="13027" y="164"/>
                  <a:pt x="13027" y="164"/>
                  <a:pt x="13027" y="164"/>
                </a:cubicBezTo>
                <a:cubicBezTo>
                  <a:pt x="13027" y="169"/>
                  <a:pt x="13027" y="169"/>
                  <a:pt x="13027" y="169"/>
                </a:cubicBezTo>
                <a:cubicBezTo>
                  <a:pt x="13018" y="170"/>
                  <a:pt x="13018" y="170"/>
                  <a:pt x="13018" y="170"/>
                </a:cubicBezTo>
                <a:cubicBezTo>
                  <a:pt x="12999" y="170"/>
                  <a:pt x="12999" y="170"/>
                  <a:pt x="12999" y="170"/>
                </a:cubicBezTo>
                <a:cubicBezTo>
                  <a:pt x="12987" y="174"/>
                  <a:pt x="12987" y="174"/>
                  <a:pt x="12987" y="174"/>
                </a:cubicBezTo>
                <a:cubicBezTo>
                  <a:pt x="12988" y="178"/>
                  <a:pt x="12988" y="178"/>
                  <a:pt x="12988" y="178"/>
                </a:cubicBezTo>
                <a:cubicBezTo>
                  <a:pt x="12988" y="178"/>
                  <a:pt x="13000" y="181"/>
                  <a:pt x="13002" y="182"/>
                </a:cubicBezTo>
                <a:cubicBezTo>
                  <a:pt x="13004" y="182"/>
                  <a:pt x="13023" y="185"/>
                  <a:pt x="13023" y="185"/>
                </a:cubicBezTo>
                <a:cubicBezTo>
                  <a:pt x="13044" y="188"/>
                  <a:pt x="13044" y="188"/>
                  <a:pt x="13044" y="188"/>
                </a:cubicBezTo>
                <a:cubicBezTo>
                  <a:pt x="13052" y="194"/>
                  <a:pt x="13052" y="194"/>
                  <a:pt x="13052" y="194"/>
                </a:cubicBezTo>
                <a:cubicBezTo>
                  <a:pt x="13069" y="194"/>
                  <a:pt x="13069" y="194"/>
                  <a:pt x="13069" y="194"/>
                </a:cubicBezTo>
                <a:cubicBezTo>
                  <a:pt x="13091" y="191"/>
                  <a:pt x="13091" y="191"/>
                  <a:pt x="13091" y="191"/>
                </a:cubicBezTo>
                <a:cubicBezTo>
                  <a:pt x="13091" y="191"/>
                  <a:pt x="13103" y="182"/>
                  <a:pt x="13105" y="182"/>
                </a:cubicBezTo>
                <a:cubicBezTo>
                  <a:pt x="13106" y="181"/>
                  <a:pt x="13120" y="177"/>
                  <a:pt x="13122" y="177"/>
                </a:cubicBezTo>
                <a:cubicBezTo>
                  <a:pt x="13124" y="177"/>
                  <a:pt x="13136" y="174"/>
                  <a:pt x="13136" y="174"/>
                </a:cubicBezTo>
                <a:cubicBezTo>
                  <a:pt x="13144" y="178"/>
                  <a:pt x="13144" y="178"/>
                  <a:pt x="13144" y="178"/>
                </a:cubicBezTo>
                <a:cubicBezTo>
                  <a:pt x="13143" y="185"/>
                  <a:pt x="13143" y="185"/>
                  <a:pt x="13143" y="185"/>
                </a:cubicBezTo>
                <a:cubicBezTo>
                  <a:pt x="13143" y="185"/>
                  <a:pt x="13130" y="187"/>
                  <a:pt x="13128" y="188"/>
                </a:cubicBezTo>
                <a:cubicBezTo>
                  <a:pt x="13125" y="189"/>
                  <a:pt x="13117" y="195"/>
                  <a:pt x="13117" y="195"/>
                </a:cubicBezTo>
                <a:cubicBezTo>
                  <a:pt x="13117" y="195"/>
                  <a:pt x="13116" y="199"/>
                  <a:pt x="13119" y="201"/>
                </a:cubicBezTo>
                <a:cubicBezTo>
                  <a:pt x="13121" y="203"/>
                  <a:pt x="13134" y="204"/>
                  <a:pt x="13134" y="204"/>
                </a:cubicBezTo>
                <a:cubicBezTo>
                  <a:pt x="13156" y="205"/>
                  <a:pt x="13156" y="205"/>
                  <a:pt x="13156" y="205"/>
                </a:cubicBezTo>
                <a:cubicBezTo>
                  <a:pt x="13177" y="214"/>
                  <a:pt x="13177" y="214"/>
                  <a:pt x="13177" y="214"/>
                </a:cubicBezTo>
                <a:cubicBezTo>
                  <a:pt x="13177" y="214"/>
                  <a:pt x="13195" y="217"/>
                  <a:pt x="13197" y="219"/>
                </a:cubicBezTo>
                <a:cubicBezTo>
                  <a:pt x="13199" y="221"/>
                  <a:pt x="13212" y="225"/>
                  <a:pt x="13212" y="225"/>
                </a:cubicBezTo>
                <a:cubicBezTo>
                  <a:pt x="13212" y="225"/>
                  <a:pt x="13238" y="224"/>
                  <a:pt x="13243" y="225"/>
                </a:cubicBezTo>
                <a:cubicBezTo>
                  <a:pt x="13248" y="227"/>
                  <a:pt x="13275" y="230"/>
                  <a:pt x="13275" y="230"/>
                </a:cubicBezTo>
                <a:cubicBezTo>
                  <a:pt x="13296" y="235"/>
                  <a:pt x="13296" y="235"/>
                  <a:pt x="13296" y="235"/>
                </a:cubicBezTo>
                <a:cubicBezTo>
                  <a:pt x="13325" y="238"/>
                  <a:pt x="13325" y="238"/>
                  <a:pt x="13325" y="238"/>
                </a:cubicBezTo>
                <a:cubicBezTo>
                  <a:pt x="13325" y="238"/>
                  <a:pt x="13353" y="238"/>
                  <a:pt x="13357" y="238"/>
                </a:cubicBezTo>
                <a:cubicBezTo>
                  <a:pt x="13361" y="238"/>
                  <a:pt x="13386" y="238"/>
                  <a:pt x="13388" y="238"/>
                </a:cubicBezTo>
                <a:cubicBezTo>
                  <a:pt x="13390" y="238"/>
                  <a:pt x="13403" y="237"/>
                  <a:pt x="13403" y="237"/>
                </a:cubicBezTo>
                <a:cubicBezTo>
                  <a:pt x="13408" y="233"/>
                  <a:pt x="13408" y="233"/>
                  <a:pt x="13408" y="233"/>
                </a:cubicBezTo>
                <a:lnTo>
                  <a:pt x="13408" y="227"/>
                </a:lnTo>
                <a:close/>
                <a:moveTo>
                  <a:pt x="12952" y="122"/>
                </a:moveTo>
                <a:cubicBezTo>
                  <a:pt x="12944" y="119"/>
                  <a:pt x="12944" y="119"/>
                  <a:pt x="12944" y="119"/>
                </a:cubicBezTo>
                <a:cubicBezTo>
                  <a:pt x="12923" y="115"/>
                  <a:pt x="12923" y="115"/>
                  <a:pt x="12923" y="115"/>
                </a:cubicBezTo>
                <a:cubicBezTo>
                  <a:pt x="12923" y="115"/>
                  <a:pt x="12906" y="114"/>
                  <a:pt x="12904" y="114"/>
                </a:cubicBezTo>
                <a:cubicBezTo>
                  <a:pt x="12903" y="114"/>
                  <a:pt x="12890" y="117"/>
                  <a:pt x="12890" y="117"/>
                </a:cubicBezTo>
                <a:cubicBezTo>
                  <a:pt x="12890" y="117"/>
                  <a:pt x="12889" y="122"/>
                  <a:pt x="12890" y="124"/>
                </a:cubicBezTo>
                <a:cubicBezTo>
                  <a:pt x="12892" y="126"/>
                  <a:pt x="12898" y="128"/>
                  <a:pt x="12898" y="128"/>
                </a:cubicBezTo>
                <a:cubicBezTo>
                  <a:pt x="12918" y="129"/>
                  <a:pt x="12918" y="129"/>
                  <a:pt x="12918" y="129"/>
                </a:cubicBezTo>
                <a:cubicBezTo>
                  <a:pt x="12937" y="129"/>
                  <a:pt x="12937" y="129"/>
                  <a:pt x="12937" y="129"/>
                </a:cubicBezTo>
                <a:cubicBezTo>
                  <a:pt x="12937" y="129"/>
                  <a:pt x="12944" y="129"/>
                  <a:pt x="12947" y="129"/>
                </a:cubicBezTo>
                <a:cubicBezTo>
                  <a:pt x="12949" y="129"/>
                  <a:pt x="12952" y="128"/>
                  <a:pt x="12952" y="128"/>
                </a:cubicBezTo>
                <a:lnTo>
                  <a:pt x="12952" y="122"/>
                </a:lnTo>
                <a:close/>
                <a:moveTo>
                  <a:pt x="12527" y="131"/>
                </a:moveTo>
                <a:cubicBezTo>
                  <a:pt x="12515" y="129"/>
                  <a:pt x="12515" y="129"/>
                  <a:pt x="12515" y="129"/>
                </a:cubicBezTo>
                <a:cubicBezTo>
                  <a:pt x="12515" y="129"/>
                  <a:pt x="12497" y="127"/>
                  <a:pt x="12495" y="127"/>
                </a:cubicBezTo>
                <a:cubicBezTo>
                  <a:pt x="12494" y="127"/>
                  <a:pt x="12479" y="128"/>
                  <a:pt x="12479" y="128"/>
                </a:cubicBezTo>
                <a:cubicBezTo>
                  <a:pt x="12479" y="128"/>
                  <a:pt x="12474" y="133"/>
                  <a:pt x="12474" y="135"/>
                </a:cubicBezTo>
                <a:cubicBezTo>
                  <a:pt x="12474" y="136"/>
                  <a:pt x="12474" y="139"/>
                  <a:pt x="12477" y="140"/>
                </a:cubicBezTo>
                <a:cubicBezTo>
                  <a:pt x="12480" y="141"/>
                  <a:pt x="12484" y="142"/>
                  <a:pt x="12490" y="142"/>
                </a:cubicBezTo>
                <a:cubicBezTo>
                  <a:pt x="12495" y="142"/>
                  <a:pt x="12516" y="143"/>
                  <a:pt x="12518" y="143"/>
                </a:cubicBezTo>
                <a:cubicBezTo>
                  <a:pt x="12520" y="143"/>
                  <a:pt x="12529" y="143"/>
                  <a:pt x="12530" y="141"/>
                </a:cubicBezTo>
                <a:cubicBezTo>
                  <a:pt x="12531" y="139"/>
                  <a:pt x="12531" y="134"/>
                  <a:pt x="12531" y="134"/>
                </a:cubicBezTo>
                <a:lnTo>
                  <a:pt x="12527" y="131"/>
                </a:lnTo>
                <a:close/>
                <a:moveTo>
                  <a:pt x="12464" y="528"/>
                </a:moveTo>
                <a:cubicBezTo>
                  <a:pt x="12463" y="527"/>
                  <a:pt x="12450" y="523"/>
                  <a:pt x="12450" y="523"/>
                </a:cubicBezTo>
                <a:cubicBezTo>
                  <a:pt x="12439" y="523"/>
                  <a:pt x="12439" y="523"/>
                  <a:pt x="12439" y="523"/>
                </a:cubicBezTo>
                <a:cubicBezTo>
                  <a:pt x="12419" y="524"/>
                  <a:pt x="12419" y="524"/>
                  <a:pt x="12419" y="524"/>
                </a:cubicBezTo>
                <a:cubicBezTo>
                  <a:pt x="12419" y="524"/>
                  <a:pt x="12412" y="529"/>
                  <a:pt x="12415" y="532"/>
                </a:cubicBezTo>
                <a:cubicBezTo>
                  <a:pt x="12419" y="536"/>
                  <a:pt x="12422" y="537"/>
                  <a:pt x="12423" y="539"/>
                </a:cubicBezTo>
                <a:cubicBezTo>
                  <a:pt x="12425" y="542"/>
                  <a:pt x="12426" y="544"/>
                  <a:pt x="12424" y="545"/>
                </a:cubicBezTo>
                <a:cubicBezTo>
                  <a:pt x="12422" y="546"/>
                  <a:pt x="12421" y="547"/>
                  <a:pt x="12421" y="549"/>
                </a:cubicBezTo>
                <a:cubicBezTo>
                  <a:pt x="12421" y="550"/>
                  <a:pt x="12422" y="551"/>
                  <a:pt x="12423" y="552"/>
                </a:cubicBezTo>
                <a:cubicBezTo>
                  <a:pt x="12423" y="553"/>
                  <a:pt x="12434" y="554"/>
                  <a:pt x="12437" y="554"/>
                </a:cubicBezTo>
                <a:cubicBezTo>
                  <a:pt x="12439" y="554"/>
                  <a:pt x="12453" y="552"/>
                  <a:pt x="12455" y="552"/>
                </a:cubicBezTo>
                <a:cubicBezTo>
                  <a:pt x="12457" y="552"/>
                  <a:pt x="12469" y="551"/>
                  <a:pt x="12471" y="551"/>
                </a:cubicBezTo>
                <a:cubicBezTo>
                  <a:pt x="12491" y="551"/>
                  <a:pt x="12491" y="551"/>
                  <a:pt x="12491" y="551"/>
                </a:cubicBezTo>
                <a:cubicBezTo>
                  <a:pt x="12491" y="551"/>
                  <a:pt x="12498" y="547"/>
                  <a:pt x="12499" y="546"/>
                </a:cubicBezTo>
                <a:cubicBezTo>
                  <a:pt x="12500" y="545"/>
                  <a:pt x="12499" y="540"/>
                  <a:pt x="12498" y="539"/>
                </a:cubicBezTo>
                <a:cubicBezTo>
                  <a:pt x="12496" y="539"/>
                  <a:pt x="12490" y="535"/>
                  <a:pt x="12490" y="535"/>
                </a:cubicBezTo>
                <a:cubicBezTo>
                  <a:pt x="12490" y="535"/>
                  <a:pt x="12483" y="534"/>
                  <a:pt x="12483" y="535"/>
                </a:cubicBezTo>
                <a:cubicBezTo>
                  <a:pt x="12483" y="537"/>
                  <a:pt x="12479" y="539"/>
                  <a:pt x="12476" y="540"/>
                </a:cubicBezTo>
                <a:cubicBezTo>
                  <a:pt x="12473" y="540"/>
                  <a:pt x="12466" y="542"/>
                  <a:pt x="12464" y="540"/>
                </a:cubicBezTo>
                <a:cubicBezTo>
                  <a:pt x="12463" y="538"/>
                  <a:pt x="12465" y="533"/>
                  <a:pt x="12465" y="533"/>
                </a:cubicBezTo>
                <a:cubicBezTo>
                  <a:pt x="12467" y="529"/>
                  <a:pt x="12467" y="529"/>
                  <a:pt x="12467" y="529"/>
                </a:cubicBezTo>
                <a:lnTo>
                  <a:pt x="12464" y="528"/>
                </a:lnTo>
                <a:close/>
                <a:moveTo>
                  <a:pt x="11622" y="770"/>
                </a:moveTo>
                <a:cubicBezTo>
                  <a:pt x="11600" y="764"/>
                  <a:pt x="11600" y="764"/>
                  <a:pt x="11600" y="764"/>
                </a:cubicBezTo>
                <a:cubicBezTo>
                  <a:pt x="11600" y="764"/>
                  <a:pt x="11587" y="758"/>
                  <a:pt x="11585" y="758"/>
                </a:cubicBezTo>
                <a:cubicBezTo>
                  <a:pt x="11584" y="758"/>
                  <a:pt x="11569" y="758"/>
                  <a:pt x="11569" y="758"/>
                </a:cubicBezTo>
                <a:cubicBezTo>
                  <a:pt x="11569" y="758"/>
                  <a:pt x="11552" y="768"/>
                  <a:pt x="11551" y="770"/>
                </a:cubicBezTo>
                <a:cubicBezTo>
                  <a:pt x="11551" y="773"/>
                  <a:pt x="11552" y="792"/>
                  <a:pt x="11555" y="795"/>
                </a:cubicBezTo>
                <a:cubicBezTo>
                  <a:pt x="11558" y="799"/>
                  <a:pt x="11562" y="803"/>
                  <a:pt x="11565" y="805"/>
                </a:cubicBezTo>
                <a:cubicBezTo>
                  <a:pt x="11569" y="807"/>
                  <a:pt x="11587" y="810"/>
                  <a:pt x="11589" y="809"/>
                </a:cubicBezTo>
                <a:cubicBezTo>
                  <a:pt x="11590" y="809"/>
                  <a:pt x="11609" y="805"/>
                  <a:pt x="11609" y="805"/>
                </a:cubicBezTo>
                <a:cubicBezTo>
                  <a:pt x="11619" y="799"/>
                  <a:pt x="11619" y="799"/>
                  <a:pt x="11619" y="799"/>
                </a:cubicBezTo>
                <a:cubicBezTo>
                  <a:pt x="11632" y="792"/>
                  <a:pt x="11632" y="792"/>
                  <a:pt x="11632" y="792"/>
                </a:cubicBezTo>
                <a:cubicBezTo>
                  <a:pt x="11632" y="792"/>
                  <a:pt x="11633" y="792"/>
                  <a:pt x="11636" y="791"/>
                </a:cubicBezTo>
                <a:cubicBezTo>
                  <a:pt x="11639" y="790"/>
                  <a:pt x="11643" y="785"/>
                  <a:pt x="11643" y="785"/>
                </a:cubicBezTo>
                <a:cubicBezTo>
                  <a:pt x="11642" y="778"/>
                  <a:pt x="11642" y="778"/>
                  <a:pt x="11642" y="778"/>
                </a:cubicBezTo>
                <a:cubicBezTo>
                  <a:pt x="11634" y="772"/>
                  <a:pt x="11634" y="772"/>
                  <a:pt x="11634" y="772"/>
                </a:cubicBezTo>
                <a:lnTo>
                  <a:pt x="11622" y="770"/>
                </a:lnTo>
                <a:close/>
                <a:moveTo>
                  <a:pt x="11941" y="685"/>
                </a:moveTo>
                <a:cubicBezTo>
                  <a:pt x="11922" y="682"/>
                  <a:pt x="11922" y="682"/>
                  <a:pt x="11922" y="682"/>
                </a:cubicBezTo>
                <a:cubicBezTo>
                  <a:pt x="11906" y="674"/>
                  <a:pt x="11906" y="674"/>
                  <a:pt x="11906" y="674"/>
                </a:cubicBezTo>
                <a:cubicBezTo>
                  <a:pt x="11906" y="674"/>
                  <a:pt x="11859" y="650"/>
                  <a:pt x="11857" y="650"/>
                </a:cubicBezTo>
                <a:cubicBezTo>
                  <a:pt x="11856" y="650"/>
                  <a:pt x="11832" y="633"/>
                  <a:pt x="11832" y="633"/>
                </a:cubicBezTo>
                <a:cubicBezTo>
                  <a:pt x="11818" y="619"/>
                  <a:pt x="11818" y="619"/>
                  <a:pt x="11818" y="619"/>
                </a:cubicBezTo>
                <a:cubicBezTo>
                  <a:pt x="11818" y="619"/>
                  <a:pt x="11813" y="612"/>
                  <a:pt x="11813" y="610"/>
                </a:cubicBezTo>
                <a:cubicBezTo>
                  <a:pt x="11812" y="609"/>
                  <a:pt x="11812" y="603"/>
                  <a:pt x="11812" y="603"/>
                </a:cubicBezTo>
                <a:cubicBezTo>
                  <a:pt x="11809" y="596"/>
                  <a:pt x="11809" y="596"/>
                  <a:pt x="11809" y="596"/>
                </a:cubicBezTo>
                <a:cubicBezTo>
                  <a:pt x="11809" y="596"/>
                  <a:pt x="11806" y="586"/>
                  <a:pt x="11806" y="583"/>
                </a:cubicBezTo>
                <a:cubicBezTo>
                  <a:pt x="11806" y="581"/>
                  <a:pt x="11812" y="572"/>
                  <a:pt x="11815" y="571"/>
                </a:cubicBezTo>
                <a:cubicBezTo>
                  <a:pt x="11817" y="570"/>
                  <a:pt x="11823" y="565"/>
                  <a:pt x="11823" y="565"/>
                </a:cubicBezTo>
                <a:cubicBezTo>
                  <a:pt x="11828" y="554"/>
                  <a:pt x="11828" y="554"/>
                  <a:pt x="11828" y="554"/>
                </a:cubicBezTo>
                <a:cubicBezTo>
                  <a:pt x="11835" y="545"/>
                  <a:pt x="11835" y="545"/>
                  <a:pt x="11835" y="545"/>
                </a:cubicBezTo>
                <a:cubicBezTo>
                  <a:pt x="11835" y="545"/>
                  <a:pt x="11844" y="538"/>
                  <a:pt x="11845" y="536"/>
                </a:cubicBezTo>
                <a:cubicBezTo>
                  <a:pt x="11846" y="535"/>
                  <a:pt x="11855" y="528"/>
                  <a:pt x="11856" y="526"/>
                </a:cubicBezTo>
                <a:cubicBezTo>
                  <a:pt x="11856" y="524"/>
                  <a:pt x="11863" y="518"/>
                  <a:pt x="11864" y="516"/>
                </a:cubicBezTo>
                <a:cubicBezTo>
                  <a:pt x="11866" y="514"/>
                  <a:pt x="11870" y="509"/>
                  <a:pt x="11871" y="508"/>
                </a:cubicBezTo>
                <a:cubicBezTo>
                  <a:pt x="11871" y="507"/>
                  <a:pt x="11871" y="501"/>
                  <a:pt x="11872" y="500"/>
                </a:cubicBezTo>
                <a:cubicBezTo>
                  <a:pt x="11874" y="499"/>
                  <a:pt x="11883" y="489"/>
                  <a:pt x="11885" y="488"/>
                </a:cubicBezTo>
                <a:cubicBezTo>
                  <a:pt x="11886" y="488"/>
                  <a:pt x="11890" y="483"/>
                  <a:pt x="11890" y="483"/>
                </a:cubicBezTo>
                <a:cubicBezTo>
                  <a:pt x="11890" y="473"/>
                  <a:pt x="11890" y="473"/>
                  <a:pt x="11890" y="473"/>
                </a:cubicBezTo>
                <a:cubicBezTo>
                  <a:pt x="11902" y="470"/>
                  <a:pt x="11902" y="470"/>
                  <a:pt x="11902" y="470"/>
                </a:cubicBezTo>
                <a:cubicBezTo>
                  <a:pt x="11906" y="461"/>
                  <a:pt x="11906" y="461"/>
                  <a:pt x="11906" y="461"/>
                </a:cubicBezTo>
                <a:cubicBezTo>
                  <a:pt x="11913" y="458"/>
                  <a:pt x="11913" y="458"/>
                  <a:pt x="11913" y="458"/>
                </a:cubicBezTo>
                <a:cubicBezTo>
                  <a:pt x="11920" y="461"/>
                  <a:pt x="11920" y="461"/>
                  <a:pt x="11920" y="461"/>
                </a:cubicBezTo>
                <a:cubicBezTo>
                  <a:pt x="11933" y="462"/>
                  <a:pt x="11933" y="462"/>
                  <a:pt x="11933" y="462"/>
                </a:cubicBezTo>
                <a:cubicBezTo>
                  <a:pt x="11939" y="457"/>
                  <a:pt x="11939" y="457"/>
                  <a:pt x="11939" y="457"/>
                </a:cubicBezTo>
                <a:cubicBezTo>
                  <a:pt x="11939" y="457"/>
                  <a:pt x="11948" y="453"/>
                  <a:pt x="11949" y="453"/>
                </a:cubicBezTo>
                <a:cubicBezTo>
                  <a:pt x="11951" y="452"/>
                  <a:pt x="11958" y="450"/>
                  <a:pt x="11958" y="449"/>
                </a:cubicBezTo>
                <a:cubicBezTo>
                  <a:pt x="11959" y="447"/>
                  <a:pt x="11961" y="439"/>
                  <a:pt x="11961" y="439"/>
                </a:cubicBezTo>
                <a:cubicBezTo>
                  <a:pt x="11965" y="430"/>
                  <a:pt x="11965" y="430"/>
                  <a:pt x="11965" y="430"/>
                </a:cubicBezTo>
                <a:cubicBezTo>
                  <a:pt x="11974" y="426"/>
                  <a:pt x="11974" y="426"/>
                  <a:pt x="11974" y="426"/>
                </a:cubicBezTo>
                <a:cubicBezTo>
                  <a:pt x="11983" y="427"/>
                  <a:pt x="11983" y="427"/>
                  <a:pt x="11983" y="427"/>
                </a:cubicBezTo>
                <a:cubicBezTo>
                  <a:pt x="11983" y="427"/>
                  <a:pt x="11990" y="424"/>
                  <a:pt x="11992" y="423"/>
                </a:cubicBezTo>
                <a:cubicBezTo>
                  <a:pt x="11993" y="422"/>
                  <a:pt x="12002" y="417"/>
                  <a:pt x="12002" y="417"/>
                </a:cubicBezTo>
                <a:cubicBezTo>
                  <a:pt x="12030" y="413"/>
                  <a:pt x="12030" y="413"/>
                  <a:pt x="12030" y="413"/>
                </a:cubicBezTo>
                <a:cubicBezTo>
                  <a:pt x="12048" y="405"/>
                  <a:pt x="12048" y="405"/>
                  <a:pt x="12048" y="405"/>
                </a:cubicBezTo>
                <a:cubicBezTo>
                  <a:pt x="12077" y="402"/>
                  <a:pt x="12077" y="402"/>
                  <a:pt x="12077" y="402"/>
                </a:cubicBezTo>
                <a:cubicBezTo>
                  <a:pt x="12100" y="398"/>
                  <a:pt x="12100" y="398"/>
                  <a:pt x="12100" y="398"/>
                </a:cubicBezTo>
                <a:cubicBezTo>
                  <a:pt x="12124" y="393"/>
                  <a:pt x="12124" y="393"/>
                  <a:pt x="12124" y="393"/>
                </a:cubicBezTo>
                <a:cubicBezTo>
                  <a:pt x="12158" y="388"/>
                  <a:pt x="12158" y="388"/>
                  <a:pt x="12158" y="388"/>
                </a:cubicBezTo>
                <a:cubicBezTo>
                  <a:pt x="12178" y="382"/>
                  <a:pt x="12178" y="382"/>
                  <a:pt x="12178" y="382"/>
                </a:cubicBezTo>
                <a:cubicBezTo>
                  <a:pt x="12178" y="382"/>
                  <a:pt x="12209" y="376"/>
                  <a:pt x="12212" y="376"/>
                </a:cubicBezTo>
                <a:cubicBezTo>
                  <a:pt x="12214" y="376"/>
                  <a:pt x="12236" y="367"/>
                  <a:pt x="12236" y="367"/>
                </a:cubicBezTo>
                <a:cubicBezTo>
                  <a:pt x="12248" y="360"/>
                  <a:pt x="12248" y="360"/>
                  <a:pt x="12248" y="360"/>
                </a:cubicBezTo>
                <a:cubicBezTo>
                  <a:pt x="12253" y="349"/>
                  <a:pt x="12253" y="349"/>
                  <a:pt x="12253" y="349"/>
                </a:cubicBezTo>
                <a:cubicBezTo>
                  <a:pt x="12246" y="342"/>
                  <a:pt x="12246" y="342"/>
                  <a:pt x="12246" y="342"/>
                </a:cubicBezTo>
                <a:cubicBezTo>
                  <a:pt x="12231" y="335"/>
                  <a:pt x="12231" y="335"/>
                  <a:pt x="12231" y="335"/>
                </a:cubicBezTo>
                <a:cubicBezTo>
                  <a:pt x="12216" y="330"/>
                  <a:pt x="12216" y="330"/>
                  <a:pt x="12216" y="330"/>
                </a:cubicBezTo>
                <a:cubicBezTo>
                  <a:pt x="12198" y="329"/>
                  <a:pt x="12198" y="329"/>
                  <a:pt x="12198" y="329"/>
                </a:cubicBezTo>
                <a:cubicBezTo>
                  <a:pt x="12172" y="329"/>
                  <a:pt x="12172" y="329"/>
                  <a:pt x="12172" y="329"/>
                </a:cubicBezTo>
                <a:cubicBezTo>
                  <a:pt x="12147" y="335"/>
                  <a:pt x="12147" y="335"/>
                  <a:pt x="12147" y="335"/>
                </a:cubicBezTo>
                <a:cubicBezTo>
                  <a:pt x="12128" y="341"/>
                  <a:pt x="12128" y="341"/>
                  <a:pt x="12128" y="341"/>
                </a:cubicBezTo>
                <a:cubicBezTo>
                  <a:pt x="12116" y="348"/>
                  <a:pt x="12116" y="348"/>
                  <a:pt x="12116" y="348"/>
                </a:cubicBezTo>
                <a:cubicBezTo>
                  <a:pt x="12103" y="354"/>
                  <a:pt x="12103" y="354"/>
                  <a:pt x="12103" y="354"/>
                </a:cubicBezTo>
                <a:cubicBezTo>
                  <a:pt x="12084" y="360"/>
                  <a:pt x="12084" y="360"/>
                  <a:pt x="12084" y="360"/>
                </a:cubicBezTo>
                <a:cubicBezTo>
                  <a:pt x="12084" y="360"/>
                  <a:pt x="12069" y="364"/>
                  <a:pt x="12068" y="364"/>
                </a:cubicBezTo>
                <a:cubicBezTo>
                  <a:pt x="12067" y="364"/>
                  <a:pt x="12046" y="365"/>
                  <a:pt x="12046" y="365"/>
                </a:cubicBezTo>
                <a:cubicBezTo>
                  <a:pt x="12019" y="372"/>
                  <a:pt x="12019" y="372"/>
                  <a:pt x="12019" y="372"/>
                </a:cubicBezTo>
                <a:cubicBezTo>
                  <a:pt x="11992" y="372"/>
                  <a:pt x="11992" y="372"/>
                  <a:pt x="11992" y="372"/>
                </a:cubicBezTo>
                <a:cubicBezTo>
                  <a:pt x="11992" y="372"/>
                  <a:pt x="11972" y="370"/>
                  <a:pt x="11970" y="370"/>
                </a:cubicBezTo>
                <a:cubicBezTo>
                  <a:pt x="11967" y="370"/>
                  <a:pt x="11944" y="369"/>
                  <a:pt x="11944" y="369"/>
                </a:cubicBezTo>
                <a:cubicBezTo>
                  <a:pt x="11930" y="372"/>
                  <a:pt x="11930" y="372"/>
                  <a:pt x="11930" y="372"/>
                </a:cubicBezTo>
                <a:cubicBezTo>
                  <a:pt x="11925" y="380"/>
                  <a:pt x="11925" y="380"/>
                  <a:pt x="11925" y="380"/>
                </a:cubicBezTo>
                <a:cubicBezTo>
                  <a:pt x="11907" y="384"/>
                  <a:pt x="11907" y="384"/>
                  <a:pt x="11907" y="384"/>
                </a:cubicBezTo>
                <a:cubicBezTo>
                  <a:pt x="11889" y="386"/>
                  <a:pt x="11889" y="386"/>
                  <a:pt x="11889" y="386"/>
                </a:cubicBezTo>
                <a:cubicBezTo>
                  <a:pt x="11850" y="392"/>
                  <a:pt x="11850" y="392"/>
                  <a:pt x="11850" y="392"/>
                </a:cubicBezTo>
                <a:cubicBezTo>
                  <a:pt x="11850" y="392"/>
                  <a:pt x="11832" y="402"/>
                  <a:pt x="11831" y="402"/>
                </a:cubicBezTo>
                <a:cubicBezTo>
                  <a:pt x="11829" y="402"/>
                  <a:pt x="11810" y="409"/>
                  <a:pt x="11810" y="409"/>
                </a:cubicBezTo>
                <a:cubicBezTo>
                  <a:pt x="11810" y="409"/>
                  <a:pt x="11801" y="416"/>
                  <a:pt x="11800" y="416"/>
                </a:cubicBezTo>
                <a:cubicBezTo>
                  <a:pt x="11799" y="416"/>
                  <a:pt x="11781" y="418"/>
                  <a:pt x="11781" y="418"/>
                </a:cubicBezTo>
                <a:cubicBezTo>
                  <a:pt x="11778" y="423"/>
                  <a:pt x="11778" y="423"/>
                  <a:pt x="11778" y="423"/>
                </a:cubicBezTo>
                <a:cubicBezTo>
                  <a:pt x="11778" y="423"/>
                  <a:pt x="11778" y="426"/>
                  <a:pt x="11778" y="427"/>
                </a:cubicBezTo>
                <a:cubicBezTo>
                  <a:pt x="11778" y="429"/>
                  <a:pt x="11772" y="433"/>
                  <a:pt x="11772" y="433"/>
                </a:cubicBezTo>
                <a:cubicBezTo>
                  <a:pt x="11756" y="429"/>
                  <a:pt x="11756" y="429"/>
                  <a:pt x="11756" y="429"/>
                </a:cubicBezTo>
                <a:cubicBezTo>
                  <a:pt x="11744" y="429"/>
                  <a:pt x="11744" y="429"/>
                  <a:pt x="11744" y="429"/>
                </a:cubicBezTo>
                <a:cubicBezTo>
                  <a:pt x="11744" y="429"/>
                  <a:pt x="11741" y="434"/>
                  <a:pt x="11742" y="435"/>
                </a:cubicBezTo>
                <a:cubicBezTo>
                  <a:pt x="11743" y="436"/>
                  <a:pt x="11750" y="443"/>
                  <a:pt x="11750" y="443"/>
                </a:cubicBezTo>
                <a:cubicBezTo>
                  <a:pt x="11750" y="443"/>
                  <a:pt x="11753" y="447"/>
                  <a:pt x="11753" y="450"/>
                </a:cubicBezTo>
                <a:cubicBezTo>
                  <a:pt x="11753" y="453"/>
                  <a:pt x="11749" y="459"/>
                  <a:pt x="11748" y="462"/>
                </a:cubicBezTo>
                <a:cubicBezTo>
                  <a:pt x="11746" y="465"/>
                  <a:pt x="11741" y="474"/>
                  <a:pt x="11740" y="476"/>
                </a:cubicBezTo>
                <a:cubicBezTo>
                  <a:pt x="11738" y="478"/>
                  <a:pt x="11730" y="485"/>
                  <a:pt x="11728" y="486"/>
                </a:cubicBezTo>
                <a:cubicBezTo>
                  <a:pt x="11727" y="487"/>
                  <a:pt x="11716" y="495"/>
                  <a:pt x="11714" y="497"/>
                </a:cubicBezTo>
                <a:cubicBezTo>
                  <a:pt x="11711" y="499"/>
                  <a:pt x="11703" y="502"/>
                  <a:pt x="11701" y="503"/>
                </a:cubicBezTo>
                <a:cubicBezTo>
                  <a:pt x="11700" y="504"/>
                  <a:pt x="11691" y="507"/>
                  <a:pt x="11691" y="507"/>
                </a:cubicBezTo>
                <a:cubicBezTo>
                  <a:pt x="11691" y="514"/>
                  <a:pt x="11691" y="514"/>
                  <a:pt x="11691" y="514"/>
                </a:cubicBezTo>
                <a:cubicBezTo>
                  <a:pt x="11709" y="519"/>
                  <a:pt x="11709" y="519"/>
                  <a:pt x="11709" y="519"/>
                </a:cubicBezTo>
                <a:cubicBezTo>
                  <a:pt x="11709" y="519"/>
                  <a:pt x="11718" y="519"/>
                  <a:pt x="11718" y="522"/>
                </a:cubicBezTo>
                <a:cubicBezTo>
                  <a:pt x="11719" y="525"/>
                  <a:pt x="11721" y="529"/>
                  <a:pt x="11721" y="529"/>
                </a:cubicBezTo>
                <a:cubicBezTo>
                  <a:pt x="11720" y="531"/>
                  <a:pt x="11720" y="531"/>
                  <a:pt x="11720" y="531"/>
                </a:cubicBezTo>
                <a:cubicBezTo>
                  <a:pt x="11708" y="536"/>
                  <a:pt x="11708" y="536"/>
                  <a:pt x="11708" y="536"/>
                </a:cubicBezTo>
                <a:cubicBezTo>
                  <a:pt x="11690" y="542"/>
                  <a:pt x="11690" y="542"/>
                  <a:pt x="11690" y="542"/>
                </a:cubicBezTo>
                <a:cubicBezTo>
                  <a:pt x="11684" y="543"/>
                  <a:pt x="11684" y="543"/>
                  <a:pt x="11684" y="543"/>
                </a:cubicBezTo>
                <a:cubicBezTo>
                  <a:pt x="11684" y="548"/>
                  <a:pt x="11684" y="548"/>
                  <a:pt x="11684" y="548"/>
                </a:cubicBezTo>
                <a:cubicBezTo>
                  <a:pt x="11683" y="553"/>
                  <a:pt x="11683" y="553"/>
                  <a:pt x="11683" y="553"/>
                </a:cubicBezTo>
                <a:cubicBezTo>
                  <a:pt x="11676" y="558"/>
                  <a:pt x="11676" y="558"/>
                  <a:pt x="11676" y="558"/>
                </a:cubicBezTo>
                <a:cubicBezTo>
                  <a:pt x="11663" y="560"/>
                  <a:pt x="11663" y="560"/>
                  <a:pt x="11663" y="560"/>
                </a:cubicBezTo>
                <a:cubicBezTo>
                  <a:pt x="11662" y="570"/>
                  <a:pt x="11662" y="570"/>
                  <a:pt x="11662" y="570"/>
                </a:cubicBezTo>
                <a:cubicBezTo>
                  <a:pt x="11669" y="574"/>
                  <a:pt x="11669" y="574"/>
                  <a:pt x="11669" y="574"/>
                </a:cubicBezTo>
                <a:cubicBezTo>
                  <a:pt x="11677" y="577"/>
                  <a:pt x="11677" y="577"/>
                  <a:pt x="11677" y="577"/>
                </a:cubicBezTo>
                <a:cubicBezTo>
                  <a:pt x="11677" y="577"/>
                  <a:pt x="11677" y="585"/>
                  <a:pt x="11677" y="587"/>
                </a:cubicBezTo>
                <a:cubicBezTo>
                  <a:pt x="11677" y="588"/>
                  <a:pt x="11673" y="595"/>
                  <a:pt x="11673" y="595"/>
                </a:cubicBezTo>
                <a:cubicBezTo>
                  <a:pt x="11673" y="595"/>
                  <a:pt x="11671" y="601"/>
                  <a:pt x="11670" y="602"/>
                </a:cubicBezTo>
                <a:cubicBezTo>
                  <a:pt x="11668" y="603"/>
                  <a:pt x="11662" y="605"/>
                  <a:pt x="11659" y="605"/>
                </a:cubicBezTo>
                <a:cubicBezTo>
                  <a:pt x="11657" y="605"/>
                  <a:pt x="11647" y="604"/>
                  <a:pt x="11647" y="604"/>
                </a:cubicBezTo>
                <a:cubicBezTo>
                  <a:pt x="11637" y="605"/>
                  <a:pt x="11637" y="605"/>
                  <a:pt x="11637" y="605"/>
                </a:cubicBezTo>
                <a:cubicBezTo>
                  <a:pt x="11637" y="605"/>
                  <a:pt x="11634" y="616"/>
                  <a:pt x="11634" y="617"/>
                </a:cubicBezTo>
                <a:cubicBezTo>
                  <a:pt x="11634" y="619"/>
                  <a:pt x="11636" y="624"/>
                  <a:pt x="11641" y="630"/>
                </a:cubicBezTo>
                <a:cubicBezTo>
                  <a:pt x="11647" y="636"/>
                  <a:pt x="11659" y="644"/>
                  <a:pt x="11659" y="644"/>
                </a:cubicBezTo>
                <a:cubicBezTo>
                  <a:pt x="11659" y="644"/>
                  <a:pt x="11674" y="642"/>
                  <a:pt x="11676" y="642"/>
                </a:cubicBezTo>
                <a:cubicBezTo>
                  <a:pt x="11677" y="642"/>
                  <a:pt x="11691" y="642"/>
                  <a:pt x="11691" y="642"/>
                </a:cubicBezTo>
                <a:cubicBezTo>
                  <a:pt x="11691" y="642"/>
                  <a:pt x="11694" y="640"/>
                  <a:pt x="11696" y="642"/>
                </a:cubicBezTo>
                <a:cubicBezTo>
                  <a:pt x="11697" y="643"/>
                  <a:pt x="11697" y="647"/>
                  <a:pt x="11697" y="647"/>
                </a:cubicBezTo>
                <a:cubicBezTo>
                  <a:pt x="11697" y="647"/>
                  <a:pt x="11689" y="646"/>
                  <a:pt x="11687" y="648"/>
                </a:cubicBezTo>
                <a:cubicBezTo>
                  <a:pt x="11686" y="650"/>
                  <a:pt x="11684" y="654"/>
                  <a:pt x="11687" y="656"/>
                </a:cubicBezTo>
                <a:cubicBezTo>
                  <a:pt x="11690" y="657"/>
                  <a:pt x="11698" y="657"/>
                  <a:pt x="11701" y="658"/>
                </a:cubicBezTo>
                <a:cubicBezTo>
                  <a:pt x="11704" y="659"/>
                  <a:pt x="11715" y="661"/>
                  <a:pt x="11717" y="664"/>
                </a:cubicBezTo>
                <a:cubicBezTo>
                  <a:pt x="11719" y="667"/>
                  <a:pt x="11721" y="669"/>
                  <a:pt x="11724" y="670"/>
                </a:cubicBezTo>
                <a:cubicBezTo>
                  <a:pt x="11727" y="670"/>
                  <a:pt x="11735" y="667"/>
                  <a:pt x="11735" y="667"/>
                </a:cubicBezTo>
                <a:cubicBezTo>
                  <a:pt x="11733" y="657"/>
                  <a:pt x="11733" y="657"/>
                  <a:pt x="11733" y="657"/>
                </a:cubicBezTo>
                <a:cubicBezTo>
                  <a:pt x="11723" y="652"/>
                  <a:pt x="11723" y="652"/>
                  <a:pt x="11723" y="652"/>
                </a:cubicBezTo>
                <a:cubicBezTo>
                  <a:pt x="11718" y="648"/>
                  <a:pt x="11718" y="648"/>
                  <a:pt x="11718" y="648"/>
                </a:cubicBezTo>
                <a:cubicBezTo>
                  <a:pt x="11726" y="643"/>
                  <a:pt x="11726" y="643"/>
                  <a:pt x="11726" y="643"/>
                </a:cubicBezTo>
                <a:cubicBezTo>
                  <a:pt x="11734" y="647"/>
                  <a:pt x="11734" y="647"/>
                  <a:pt x="11734" y="647"/>
                </a:cubicBezTo>
                <a:cubicBezTo>
                  <a:pt x="11749" y="655"/>
                  <a:pt x="11749" y="655"/>
                  <a:pt x="11749" y="655"/>
                </a:cubicBezTo>
                <a:cubicBezTo>
                  <a:pt x="11749" y="655"/>
                  <a:pt x="11755" y="661"/>
                  <a:pt x="11756" y="663"/>
                </a:cubicBezTo>
                <a:cubicBezTo>
                  <a:pt x="11756" y="664"/>
                  <a:pt x="11756" y="668"/>
                  <a:pt x="11757" y="670"/>
                </a:cubicBezTo>
                <a:cubicBezTo>
                  <a:pt x="11758" y="672"/>
                  <a:pt x="11757" y="675"/>
                  <a:pt x="11757" y="675"/>
                </a:cubicBezTo>
                <a:cubicBezTo>
                  <a:pt x="11757" y="675"/>
                  <a:pt x="11751" y="678"/>
                  <a:pt x="11753" y="680"/>
                </a:cubicBezTo>
                <a:cubicBezTo>
                  <a:pt x="11755" y="683"/>
                  <a:pt x="11757" y="684"/>
                  <a:pt x="11760" y="685"/>
                </a:cubicBezTo>
                <a:cubicBezTo>
                  <a:pt x="11763" y="686"/>
                  <a:pt x="11779" y="686"/>
                  <a:pt x="11781" y="687"/>
                </a:cubicBezTo>
                <a:cubicBezTo>
                  <a:pt x="11784" y="687"/>
                  <a:pt x="11809" y="688"/>
                  <a:pt x="11812" y="690"/>
                </a:cubicBezTo>
                <a:cubicBezTo>
                  <a:pt x="11815" y="691"/>
                  <a:pt x="11822" y="692"/>
                  <a:pt x="11823" y="694"/>
                </a:cubicBezTo>
                <a:cubicBezTo>
                  <a:pt x="11825" y="696"/>
                  <a:pt x="11829" y="697"/>
                  <a:pt x="11833" y="697"/>
                </a:cubicBezTo>
                <a:cubicBezTo>
                  <a:pt x="11836" y="697"/>
                  <a:pt x="11840" y="697"/>
                  <a:pt x="11842" y="695"/>
                </a:cubicBezTo>
                <a:cubicBezTo>
                  <a:pt x="11843" y="693"/>
                  <a:pt x="11843" y="687"/>
                  <a:pt x="11846" y="688"/>
                </a:cubicBezTo>
                <a:cubicBezTo>
                  <a:pt x="11849" y="689"/>
                  <a:pt x="11860" y="691"/>
                  <a:pt x="11860" y="691"/>
                </a:cubicBezTo>
                <a:cubicBezTo>
                  <a:pt x="11861" y="694"/>
                  <a:pt x="11861" y="694"/>
                  <a:pt x="11861" y="694"/>
                </a:cubicBezTo>
                <a:cubicBezTo>
                  <a:pt x="11865" y="696"/>
                  <a:pt x="11865" y="696"/>
                  <a:pt x="11865" y="696"/>
                </a:cubicBezTo>
                <a:cubicBezTo>
                  <a:pt x="11883" y="698"/>
                  <a:pt x="11883" y="698"/>
                  <a:pt x="11883" y="698"/>
                </a:cubicBezTo>
                <a:cubicBezTo>
                  <a:pt x="11904" y="698"/>
                  <a:pt x="11904" y="698"/>
                  <a:pt x="11904" y="698"/>
                </a:cubicBezTo>
                <a:cubicBezTo>
                  <a:pt x="11924" y="699"/>
                  <a:pt x="11924" y="699"/>
                  <a:pt x="11924" y="699"/>
                </a:cubicBezTo>
                <a:cubicBezTo>
                  <a:pt x="11933" y="700"/>
                  <a:pt x="11933" y="700"/>
                  <a:pt x="11933" y="700"/>
                </a:cubicBezTo>
                <a:cubicBezTo>
                  <a:pt x="11933" y="700"/>
                  <a:pt x="11938" y="697"/>
                  <a:pt x="11940" y="696"/>
                </a:cubicBezTo>
                <a:cubicBezTo>
                  <a:pt x="11941" y="695"/>
                  <a:pt x="11945" y="690"/>
                  <a:pt x="11945" y="690"/>
                </a:cubicBezTo>
                <a:cubicBezTo>
                  <a:pt x="11945" y="687"/>
                  <a:pt x="11945" y="687"/>
                  <a:pt x="11945" y="687"/>
                </a:cubicBezTo>
                <a:lnTo>
                  <a:pt x="11941" y="685"/>
                </a:lnTo>
                <a:close/>
                <a:moveTo>
                  <a:pt x="8971" y="652"/>
                </a:moveTo>
                <a:cubicBezTo>
                  <a:pt x="8957" y="648"/>
                  <a:pt x="8957" y="648"/>
                  <a:pt x="8957" y="648"/>
                </a:cubicBezTo>
                <a:cubicBezTo>
                  <a:pt x="8957" y="648"/>
                  <a:pt x="8945" y="651"/>
                  <a:pt x="8943" y="653"/>
                </a:cubicBezTo>
                <a:cubicBezTo>
                  <a:pt x="8941" y="655"/>
                  <a:pt x="8934" y="659"/>
                  <a:pt x="8930" y="661"/>
                </a:cubicBezTo>
                <a:cubicBezTo>
                  <a:pt x="8926" y="663"/>
                  <a:pt x="8910" y="666"/>
                  <a:pt x="8910" y="666"/>
                </a:cubicBezTo>
                <a:cubicBezTo>
                  <a:pt x="8905" y="679"/>
                  <a:pt x="8905" y="679"/>
                  <a:pt x="8905" y="679"/>
                </a:cubicBezTo>
                <a:cubicBezTo>
                  <a:pt x="8905" y="679"/>
                  <a:pt x="8906" y="679"/>
                  <a:pt x="8910" y="680"/>
                </a:cubicBezTo>
                <a:cubicBezTo>
                  <a:pt x="8915" y="681"/>
                  <a:pt x="8919" y="684"/>
                  <a:pt x="8921" y="682"/>
                </a:cubicBezTo>
                <a:cubicBezTo>
                  <a:pt x="8923" y="679"/>
                  <a:pt x="8928" y="676"/>
                  <a:pt x="8931" y="675"/>
                </a:cubicBezTo>
                <a:cubicBezTo>
                  <a:pt x="8934" y="673"/>
                  <a:pt x="8946" y="671"/>
                  <a:pt x="8946" y="671"/>
                </a:cubicBezTo>
                <a:cubicBezTo>
                  <a:pt x="8946" y="671"/>
                  <a:pt x="8964" y="672"/>
                  <a:pt x="8966" y="670"/>
                </a:cubicBezTo>
                <a:cubicBezTo>
                  <a:pt x="8967" y="669"/>
                  <a:pt x="8976" y="658"/>
                  <a:pt x="8976" y="658"/>
                </a:cubicBezTo>
                <a:lnTo>
                  <a:pt x="8971" y="652"/>
                </a:lnTo>
                <a:close/>
                <a:moveTo>
                  <a:pt x="11922" y="119"/>
                </a:moveTo>
                <a:cubicBezTo>
                  <a:pt x="11903" y="116"/>
                  <a:pt x="11903" y="116"/>
                  <a:pt x="11903" y="116"/>
                </a:cubicBezTo>
                <a:cubicBezTo>
                  <a:pt x="11891" y="117"/>
                  <a:pt x="11891" y="117"/>
                  <a:pt x="11891" y="117"/>
                </a:cubicBezTo>
                <a:cubicBezTo>
                  <a:pt x="11891" y="117"/>
                  <a:pt x="11889" y="122"/>
                  <a:pt x="11886" y="123"/>
                </a:cubicBezTo>
                <a:cubicBezTo>
                  <a:pt x="11884" y="124"/>
                  <a:pt x="11874" y="124"/>
                  <a:pt x="11870" y="125"/>
                </a:cubicBezTo>
                <a:cubicBezTo>
                  <a:pt x="11867" y="125"/>
                  <a:pt x="11847" y="126"/>
                  <a:pt x="11846" y="127"/>
                </a:cubicBezTo>
                <a:cubicBezTo>
                  <a:pt x="11845" y="128"/>
                  <a:pt x="11839" y="134"/>
                  <a:pt x="11839" y="136"/>
                </a:cubicBezTo>
                <a:cubicBezTo>
                  <a:pt x="11839" y="138"/>
                  <a:pt x="11841" y="142"/>
                  <a:pt x="11841" y="142"/>
                </a:cubicBezTo>
                <a:cubicBezTo>
                  <a:pt x="11841" y="142"/>
                  <a:pt x="11852" y="144"/>
                  <a:pt x="11854" y="144"/>
                </a:cubicBezTo>
                <a:cubicBezTo>
                  <a:pt x="11857" y="144"/>
                  <a:pt x="11878" y="144"/>
                  <a:pt x="11878" y="144"/>
                </a:cubicBezTo>
                <a:cubicBezTo>
                  <a:pt x="11914" y="142"/>
                  <a:pt x="11914" y="142"/>
                  <a:pt x="11914" y="142"/>
                </a:cubicBezTo>
                <a:cubicBezTo>
                  <a:pt x="11934" y="140"/>
                  <a:pt x="11934" y="140"/>
                  <a:pt x="11934" y="140"/>
                </a:cubicBezTo>
                <a:cubicBezTo>
                  <a:pt x="11938" y="131"/>
                  <a:pt x="11938" y="131"/>
                  <a:pt x="11938" y="131"/>
                </a:cubicBezTo>
                <a:cubicBezTo>
                  <a:pt x="11932" y="124"/>
                  <a:pt x="11932" y="124"/>
                  <a:pt x="11932" y="124"/>
                </a:cubicBezTo>
                <a:lnTo>
                  <a:pt x="11922" y="119"/>
                </a:lnTo>
                <a:close/>
                <a:moveTo>
                  <a:pt x="11850" y="94"/>
                </a:moveTo>
                <a:cubicBezTo>
                  <a:pt x="11850" y="94"/>
                  <a:pt x="11833" y="93"/>
                  <a:pt x="11829" y="93"/>
                </a:cubicBezTo>
                <a:cubicBezTo>
                  <a:pt x="11825" y="93"/>
                  <a:pt x="11815" y="91"/>
                  <a:pt x="11813" y="91"/>
                </a:cubicBezTo>
                <a:cubicBezTo>
                  <a:pt x="11793" y="91"/>
                  <a:pt x="11793" y="91"/>
                  <a:pt x="11793" y="91"/>
                </a:cubicBezTo>
                <a:cubicBezTo>
                  <a:pt x="11792" y="91"/>
                  <a:pt x="11778" y="92"/>
                  <a:pt x="11777" y="92"/>
                </a:cubicBezTo>
                <a:cubicBezTo>
                  <a:pt x="11776" y="93"/>
                  <a:pt x="11772" y="98"/>
                  <a:pt x="11772" y="100"/>
                </a:cubicBezTo>
                <a:cubicBezTo>
                  <a:pt x="11772" y="101"/>
                  <a:pt x="11777" y="104"/>
                  <a:pt x="11777" y="104"/>
                </a:cubicBezTo>
                <a:cubicBezTo>
                  <a:pt x="11777" y="104"/>
                  <a:pt x="11784" y="104"/>
                  <a:pt x="11786" y="104"/>
                </a:cubicBezTo>
                <a:cubicBezTo>
                  <a:pt x="11787" y="104"/>
                  <a:pt x="11799" y="102"/>
                  <a:pt x="11802" y="102"/>
                </a:cubicBezTo>
                <a:cubicBezTo>
                  <a:pt x="11804" y="102"/>
                  <a:pt x="11824" y="104"/>
                  <a:pt x="11824" y="104"/>
                </a:cubicBezTo>
                <a:cubicBezTo>
                  <a:pt x="11842" y="106"/>
                  <a:pt x="11842" y="106"/>
                  <a:pt x="11842" y="106"/>
                </a:cubicBezTo>
                <a:cubicBezTo>
                  <a:pt x="11852" y="103"/>
                  <a:pt x="11852" y="103"/>
                  <a:pt x="11852" y="103"/>
                </a:cubicBezTo>
                <a:cubicBezTo>
                  <a:pt x="11854" y="97"/>
                  <a:pt x="11854" y="97"/>
                  <a:pt x="11854" y="97"/>
                </a:cubicBezTo>
                <a:lnTo>
                  <a:pt x="11850" y="94"/>
                </a:lnTo>
                <a:close/>
                <a:moveTo>
                  <a:pt x="11787" y="121"/>
                </a:moveTo>
                <a:cubicBezTo>
                  <a:pt x="11775" y="118"/>
                  <a:pt x="11775" y="118"/>
                  <a:pt x="11775" y="118"/>
                </a:cubicBezTo>
                <a:cubicBezTo>
                  <a:pt x="11756" y="118"/>
                  <a:pt x="11756" y="118"/>
                  <a:pt x="11756" y="118"/>
                </a:cubicBezTo>
                <a:cubicBezTo>
                  <a:pt x="11735" y="119"/>
                  <a:pt x="11735" y="119"/>
                  <a:pt x="11735" y="119"/>
                </a:cubicBezTo>
                <a:cubicBezTo>
                  <a:pt x="11729" y="124"/>
                  <a:pt x="11729" y="124"/>
                  <a:pt x="11729" y="124"/>
                </a:cubicBezTo>
                <a:cubicBezTo>
                  <a:pt x="11729" y="130"/>
                  <a:pt x="11729" y="130"/>
                  <a:pt x="11729" y="130"/>
                </a:cubicBezTo>
                <a:cubicBezTo>
                  <a:pt x="11720" y="132"/>
                  <a:pt x="11720" y="132"/>
                  <a:pt x="11720" y="132"/>
                </a:cubicBezTo>
                <a:cubicBezTo>
                  <a:pt x="11711" y="134"/>
                  <a:pt x="11711" y="134"/>
                  <a:pt x="11711" y="134"/>
                </a:cubicBezTo>
                <a:cubicBezTo>
                  <a:pt x="11711" y="134"/>
                  <a:pt x="11709" y="146"/>
                  <a:pt x="11709" y="148"/>
                </a:cubicBezTo>
                <a:cubicBezTo>
                  <a:pt x="11709" y="149"/>
                  <a:pt x="11719" y="156"/>
                  <a:pt x="11721" y="156"/>
                </a:cubicBezTo>
                <a:cubicBezTo>
                  <a:pt x="11723" y="156"/>
                  <a:pt x="11754" y="158"/>
                  <a:pt x="11756" y="158"/>
                </a:cubicBezTo>
                <a:cubicBezTo>
                  <a:pt x="11758" y="158"/>
                  <a:pt x="11785" y="157"/>
                  <a:pt x="11788" y="157"/>
                </a:cubicBezTo>
                <a:cubicBezTo>
                  <a:pt x="11790" y="156"/>
                  <a:pt x="11809" y="149"/>
                  <a:pt x="11810" y="149"/>
                </a:cubicBezTo>
                <a:cubicBezTo>
                  <a:pt x="11811" y="149"/>
                  <a:pt x="11820" y="145"/>
                  <a:pt x="11820" y="145"/>
                </a:cubicBezTo>
                <a:cubicBezTo>
                  <a:pt x="11820" y="145"/>
                  <a:pt x="11820" y="136"/>
                  <a:pt x="11818" y="135"/>
                </a:cubicBezTo>
                <a:cubicBezTo>
                  <a:pt x="11817" y="133"/>
                  <a:pt x="11808" y="128"/>
                  <a:pt x="11808" y="128"/>
                </a:cubicBezTo>
                <a:cubicBezTo>
                  <a:pt x="11790" y="130"/>
                  <a:pt x="11790" y="130"/>
                  <a:pt x="11790" y="130"/>
                </a:cubicBezTo>
                <a:cubicBezTo>
                  <a:pt x="11787" y="124"/>
                  <a:pt x="11787" y="124"/>
                  <a:pt x="11787" y="124"/>
                </a:cubicBezTo>
                <a:lnTo>
                  <a:pt x="11787" y="121"/>
                </a:lnTo>
                <a:close/>
                <a:moveTo>
                  <a:pt x="11748" y="171"/>
                </a:moveTo>
                <a:cubicBezTo>
                  <a:pt x="11746" y="170"/>
                  <a:pt x="11733" y="168"/>
                  <a:pt x="11733" y="168"/>
                </a:cubicBezTo>
                <a:cubicBezTo>
                  <a:pt x="11718" y="169"/>
                  <a:pt x="11718" y="169"/>
                  <a:pt x="11718" y="169"/>
                </a:cubicBezTo>
                <a:cubicBezTo>
                  <a:pt x="11718" y="169"/>
                  <a:pt x="11715" y="175"/>
                  <a:pt x="11716" y="176"/>
                </a:cubicBezTo>
                <a:cubicBezTo>
                  <a:pt x="11717" y="178"/>
                  <a:pt x="11720" y="182"/>
                  <a:pt x="11723" y="182"/>
                </a:cubicBezTo>
                <a:cubicBezTo>
                  <a:pt x="11726" y="182"/>
                  <a:pt x="11742" y="182"/>
                  <a:pt x="11742" y="182"/>
                </a:cubicBezTo>
                <a:cubicBezTo>
                  <a:pt x="11751" y="179"/>
                  <a:pt x="11751" y="179"/>
                  <a:pt x="11751" y="179"/>
                </a:cubicBezTo>
                <a:lnTo>
                  <a:pt x="11748" y="171"/>
                </a:lnTo>
                <a:close/>
                <a:moveTo>
                  <a:pt x="11698" y="153"/>
                </a:moveTo>
                <a:cubicBezTo>
                  <a:pt x="11698" y="153"/>
                  <a:pt x="11681" y="151"/>
                  <a:pt x="11676" y="151"/>
                </a:cubicBezTo>
                <a:cubicBezTo>
                  <a:pt x="11671" y="151"/>
                  <a:pt x="11663" y="150"/>
                  <a:pt x="11657" y="150"/>
                </a:cubicBezTo>
                <a:cubicBezTo>
                  <a:pt x="11652" y="150"/>
                  <a:pt x="11645" y="150"/>
                  <a:pt x="11642" y="150"/>
                </a:cubicBezTo>
                <a:cubicBezTo>
                  <a:pt x="11640" y="151"/>
                  <a:pt x="11627" y="152"/>
                  <a:pt x="11627" y="152"/>
                </a:cubicBezTo>
                <a:cubicBezTo>
                  <a:pt x="11627" y="152"/>
                  <a:pt x="11625" y="152"/>
                  <a:pt x="11622" y="153"/>
                </a:cubicBezTo>
                <a:cubicBezTo>
                  <a:pt x="11619" y="155"/>
                  <a:pt x="11599" y="155"/>
                  <a:pt x="11599" y="155"/>
                </a:cubicBezTo>
                <a:cubicBezTo>
                  <a:pt x="11599" y="155"/>
                  <a:pt x="11590" y="155"/>
                  <a:pt x="11589" y="158"/>
                </a:cubicBezTo>
                <a:cubicBezTo>
                  <a:pt x="11587" y="160"/>
                  <a:pt x="11585" y="168"/>
                  <a:pt x="11585" y="168"/>
                </a:cubicBezTo>
                <a:cubicBezTo>
                  <a:pt x="11585" y="168"/>
                  <a:pt x="11588" y="172"/>
                  <a:pt x="11589" y="172"/>
                </a:cubicBezTo>
                <a:cubicBezTo>
                  <a:pt x="11591" y="173"/>
                  <a:pt x="11603" y="174"/>
                  <a:pt x="11605" y="174"/>
                </a:cubicBezTo>
                <a:cubicBezTo>
                  <a:pt x="11608" y="174"/>
                  <a:pt x="11624" y="173"/>
                  <a:pt x="11624" y="173"/>
                </a:cubicBezTo>
                <a:cubicBezTo>
                  <a:pt x="11624" y="173"/>
                  <a:pt x="11632" y="174"/>
                  <a:pt x="11635" y="174"/>
                </a:cubicBezTo>
                <a:cubicBezTo>
                  <a:pt x="11638" y="174"/>
                  <a:pt x="11642" y="172"/>
                  <a:pt x="11643" y="170"/>
                </a:cubicBezTo>
                <a:cubicBezTo>
                  <a:pt x="11644" y="169"/>
                  <a:pt x="11646" y="168"/>
                  <a:pt x="11646" y="168"/>
                </a:cubicBezTo>
                <a:cubicBezTo>
                  <a:pt x="11652" y="168"/>
                  <a:pt x="11652" y="168"/>
                  <a:pt x="11652" y="168"/>
                </a:cubicBezTo>
                <a:cubicBezTo>
                  <a:pt x="11664" y="169"/>
                  <a:pt x="11664" y="169"/>
                  <a:pt x="11664" y="169"/>
                </a:cubicBezTo>
                <a:cubicBezTo>
                  <a:pt x="11678" y="170"/>
                  <a:pt x="11678" y="170"/>
                  <a:pt x="11678" y="170"/>
                </a:cubicBezTo>
                <a:cubicBezTo>
                  <a:pt x="11678" y="170"/>
                  <a:pt x="11686" y="167"/>
                  <a:pt x="11687" y="167"/>
                </a:cubicBezTo>
                <a:cubicBezTo>
                  <a:pt x="11688" y="167"/>
                  <a:pt x="11697" y="166"/>
                  <a:pt x="11697" y="166"/>
                </a:cubicBezTo>
                <a:cubicBezTo>
                  <a:pt x="11697" y="166"/>
                  <a:pt x="11703" y="164"/>
                  <a:pt x="11704" y="162"/>
                </a:cubicBezTo>
                <a:cubicBezTo>
                  <a:pt x="11704" y="161"/>
                  <a:pt x="11703" y="157"/>
                  <a:pt x="11703" y="157"/>
                </a:cubicBezTo>
                <a:lnTo>
                  <a:pt x="11698" y="153"/>
                </a:lnTo>
                <a:close/>
                <a:moveTo>
                  <a:pt x="11675" y="89"/>
                </a:moveTo>
                <a:cubicBezTo>
                  <a:pt x="11659" y="87"/>
                  <a:pt x="11659" y="87"/>
                  <a:pt x="11659" y="87"/>
                </a:cubicBezTo>
                <a:cubicBezTo>
                  <a:pt x="11659" y="87"/>
                  <a:pt x="11648" y="87"/>
                  <a:pt x="11646" y="87"/>
                </a:cubicBezTo>
                <a:cubicBezTo>
                  <a:pt x="11644" y="87"/>
                  <a:pt x="11630" y="88"/>
                  <a:pt x="11630" y="88"/>
                </a:cubicBezTo>
                <a:cubicBezTo>
                  <a:pt x="11630" y="88"/>
                  <a:pt x="11620" y="90"/>
                  <a:pt x="11620" y="92"/>
                </a:cubicBezTo>
                <a:cubicBezTo>
                  <a:pt x="11619" y="93"/>
                  <a:pt x="11619" y="94"/>
                  <a:pt x="11616" y="96"/>
                </a:cubicBezTo>
                <a:cubicBezTo>
                  <a:pt x="11613" y="98"/>
                  <a:pt x="11601" y="99"/>
                  <a:pt x="11601" y="99"/>
                </a:cubicBezTo>
                <a:cubicBezTo>
                  <a:pt x="11589" y="101"/>
                  <a:pt x="11589" y="101"/>
                  <a:pt x="11589" y="101"/>
                </a:cubicBezTo>
                <a:cubicBezTo>
                  <a:pt x="11589" y="101"/>
                  <a:pt x="11582" y="106"/>
                  <a:pt x="11580" y="107"/>
                </a:cubicBezTo>
                <a:cubicBezTo>
                  <a:pt x="11578" y="109"/>
                  <a:pt x="11569" y="110"/>
                  <a:pt x="11569" y="110"/>
                </a:cubicBezTo>
                <a:cubicBezTo>
                  <a:pt x="11569" y="110"/>
                  <a:pt x="11554" y="108"/>
                  <a:pt x="11552" y="108"/>
                </a:cubicBezTo>
                <a:cubicBezTo>
                  <a:pt x="11551" y="108"/>
                  <a:pt x="11544" y="110"/>
                  <a:pt x="11544" y="110"/>
                </a:cubicBezTo>
                <a:cubicBezTo>
                  <a:pt x="11542" y="113"/>
                  <a:pt x="11542" y="113"/>
                  <a:pt x="11542" y="113"/>
                </a:cubicBezTo>
                <a:cubicBezTo>
                  <a:pt x="11540" y="117"/>
                  <a:pt x="11540" y="117"/>
                  <a:pt x="11540" y="117"/>
                </a:cubicBezTo>
                <a:cubicBezTo>
                  <a:pt x="11530" y="118"/>
                  <a:pt x="11530" y="118"/>
                  <a:pt x="11530" y="118"/>
                </a:cubicBezTo>
                <a:cubicBezTo>
                  <a:pt x="11530" y="118"/>
                  <a:pt x="11519" y="117"/>
                  <a:pt x="11516" y="118"/>
                </a:cubicBezTo>
                <a:cubicBezTo>
                  <a:pt x="11512" y="120"/>
                  <a:pt x="11503" y="122"/>
                  <a:pt x="11503" y="122"/>
                </a:cubicBezTo>
                <a:cubicBezTo>
                  <a:pt x="11501" y="129"/>
                  <a:pt x="11501" y="129"/>
                  <a:pt x="11501" y="129"/>
                </a:cubicBezTo>
                <a:cubicBezTo>
                  <a:pt x="11501" y="129"/>
                  <a:pt x="11494" y="131"/>
                  <a:pt x="11494" y="132"/>
                </a:cubicBezTo>
                <a:cubicBezTo>
                  <a:pt x="11494" y="134"/>
                  <a:pt x="11495" y="139"/>
                  <a:pt x="11495" y="139"/>
                </a:cubicBezTo>
                <a:cubicBezTo>
                  <a:pt x="11495" y="139"/>
                  <a:pt x="11503" y="141"/>
                  <a:pt x="11505" y="141"/>
                </a:cubicBezTo>
                <a:cubicBezTo>
                  <a:pt x="11534" y="141"/>
                  <a:pt x="11534" y="141"/>
                  <a:pt x="11534" y="141"/>
                </a:cubicBezTo>
                <a:cubicBezTo>
                  <a:pt x="11562" y="146"/>
                  <a:pt x="11562" y="146"/>
                  <a:pt x="11562" y="146"/>
                </a:cubicBezTo>
                <a:cubicBezTo>
                  <a:pt x="11562" y="146"/>
                  <a:pt x="11588" y="147"/>
                  <a:pt x="11592" y="147"/>
                </a:cubicBezTo>
                <a:cubicBezTo>
                  <a:pt x="11595" y="147"/>
                  <a:pt x="11616" y="146"/>
                  <a:pt x="11620" y="146"/>
                </a:cubicBezTo>
                <a:cubicBezTo>
                  <a:pt x="11624" y="145"/>
                  <a:pt x="11640" y="138"/>
                  <a:pt x="11640" y="138"/>
                </a:cubicBezTo>
                <a:cubicBezTo>
                  <a:pt x="11655" y="133"/>
                  <a:pt x="11655" y="133"/>
                  <a:pt x="11655" y="133"/>
                </a:cubicBezTo>
                <a:cubicBezTo>
                  <a:pt x="11654" y="127"/>
                  <a:pt x="11654" y="127"/>
                  <a:pt x="11654" y="127"/>
                </a:cubicBezTo>
                <a:cubicBezTo>
                  <a:pt x="11646" y="125"/>
                  <a:pt x="11646" y="125"/>
                  <a:pt x="11646" y="125"/>
                </a:cubicBezTo>
                <a:cubicBezTo>
                  <a:pt x="11646" y="125"/>
                  <a:pt x="11637" y="125"/>
                  <a:pt x="11633" y="125"/>
                </a:cubicBezTo>
                <a:cubicBezTo>
                  <a:pt x="11628" y="124"/>
                  <a:pt x="11624" y="123"/>
                  <a:pt x="11618" y="123"/>
                </a:cubicBezTo>
                <a:cubicBezTo>
                  <a:pt x="11611" y="123"/>
                  <a:pt x="11603" y="122"/>
                  <a:pt x="11603" y="122"/>
                </a:cubicBezTo>
                <a:cubicBezTo>
                  <a:pt x="11602" y="116"/>
                  <a:pt x="11602" y="116"/>
                  <a:pt x="11602" y="116"/>
                </a:cubicBezTo>
                <a:cubicBezTo>
                  <a:pt x="11610" y="115"/>
                  <a:pt x="11610" y="115"/>
                  <a:pt x="11610" y="115"/>
                </a:cubicBezTo>
                <a:cubicBezTo>
                  <a:pt x="11637" y="115"/>
                  <a:pt x="11637" y="115"/>
                  <a:pt x="11637" y="115"/>
                </a:cubicBezTo>
                <a:cubicBezTo>
                  <a:pt x="11648" y="112"/>
                  <a:pt x="11648" y="112"/>
                  <a:pt x="11648" y="112"/>
                </a:cubicBezTo>
                <a:cubicBezTo>
                  <a:pt x="11657" y="108"/>
                  <a:pt x="11657" y="108"/>
                  <a:pt x="11657" y="108"/>
                </a:cubicBezTo>
                <a:cubicBezTo>
                  <a:pt x="11657" y="102"/>
                  <a:pt x="11657" y="102"/>
                  <a:pt x="11657" y="102"/>
                </a:cubicBezTo>
                <a:cubicBezTo>
                  <a:pt x="11649" y="101"/>
                  <a:pt x="11649" y="101"/>
                  <a:pt x="11649" y="101"/>
                </a:cubicBezTo>
                <a:cubicBezTo>
                  <a:pt x="11649" y="101"/>
                  <a:pt x="11639" y="101"/>
                  <a:pt x="11637" y="101"/>
                </a:cubicBezTo>
                <a:cubicBezTo>
                  <a:pt x="11636" y="102"/>
                  <a:pt x="11631" y="104"/>
                  <a:pt x="11631" y="102"/>
                </a:cubicBezTo>
                <a:cubicBezTo>
                  <a:pt x="11630" y="100"/>
                  <a:pt x="11631" y="96"/>
                  <a:pt x="11631" y="96"/>
                </a:cubicBezTo>
                <a:cubicBezTo>
                  <a:pt x="11645" y="96"/>
                  <a:pt x="11645" y="96"/>
                  <a:pt x="11645" y="96"/>
                </a:cubicBezTo>
                <a:cubicBezTo>
                  <a:pt x="11656" y="98"/>
                  <a:pt x="11656" y="98"/>
                  <a:pt x="11656" y="98"/>
                </a:cubicBezTo>
                <a:cubicBezTo>
                  <a:pt x="11669" y="100"/>
                  <a:pt x="11669" y="100"/>
                  <a:pt x="11669" y="100"/>
                </a:cubicBezTo>
                <a:cubicBezTo>
                  <a:pt x="11669" y="100"/>
                  <a:pt x="11680" y="98"/>
                  <a:pt x="11680" y="97"/>
                </a:cubicBezTo>
                <a:cubicBezTo>
                  <a:pt x="11681" y="95"/>
                  <a:pt x="11678" y="90"/>
                  <a:pt x="11678" y="90"/>
                </a:cubicBezTo>
                <a:lnTo>
                  <a:pt x="11675" y="89"/>
                </a:lnTo>
                <a:close/>
                <a:moveTo>
                  <a:pt x="11485" y="152"/>
                </a:moveTo>
                <a:cubicBezTo>
                  <a:pt x="11469" y="151"/>
                  <a:pt x="11469" y="151"/>
                  <a:pt x="11469" y="151"/>
                </a:cubicBezTo>
                <a:cubicBezTo>
                  <a:pt x="11455" y="154"/>
                  <a:pt x="11455" y="154"/>
                  <a:pt x="11455" y="154"/>
                </a:cubicBezTo>
                <a:cubicBezTo>
                  <a:pt x="11443" y="156"/>
                  <a:pt x="11443" y="156"/>
                  <a:pt x="11443" y="156"/>
                </a:cubicBezTo>
                <a:cubicBezTo>
                  <a:pt x="11442" y="162"/>
                  <a:pt x="11442" y="162"/>
                  <a:pt x="11442" y="162"/>
                </a:cubicBezTo>
                <a:cubicBezTo>
                  <a:pt x="11442" y="162"/>
                  <a:pt x="11446" y="164"/>
                  <a:pt x="11448" y="164"/>
                </a:cubicBezTo>
                <a:cubicBezTo>
                  <a:pt x="11450" y="165"/>
                  <a:pt x="11467" y="168"/>
                  <a:pt x="11468" y="168"/>
                </a:cubicBezTo>
                <a:cubicBezTo>
                  <a:pt x="11469" y="167"/>
                  <a:pt x="11483" y="167"/>
                  <a:pt x="11485" y="167"/>
                </a:cubicBezTo>
                <a:cubicBezTo>
                  <a:pt x="11487" y="167"/>
                  <a:pt x="11500" y="166"/>
                  <a:pt x="11501" y="165"/>
                </a:cubicBezTo>
                <a:cubicBezTo>
                  <a:pt x="11503" y="165"/>
                  <a:pt x="11508" y="161"/>
                  <a:pt x="11508" y="161"/>
                </a:cubicBezTo>
                <a:cubicBezTo>
                  <a:pt x="11504" y="157"/>
                  <a:pt x="11504" y="157"/>
                  <a:pt x="11504" y="157"/>
                </a:cubicBezTo>
                <a:cubicBezTo>
                  <a:pt x="11494" y="156"/>
                  <a:pt x="11494" y="156"/>
                  <a:pt x="11494" y="156"/>
                </a:cubicBezTo>
                <a:lnTo>
                  <a:pt x="11485" y="152"/>
                </a:lnTo>
                <a:close/>
                <a:moveTo>
                  <a:pt x="11407" y="138"/>
                </a:moveTo>
                <a:cubicBezTo>
                  <a:pt x="11378" y="127"/>
                  <a:pt x="11378" y="127"/>
                  <a:pt x="11378" y="127"/>
                </a:cubicBezTo>
                <a:cubicBezTo>
                  <a:pt x="11356" y="125"/>
                  <a:pt x="11356" y="125"/>
                  <a:pt x="11356" y="125"/>
                </a:cubicBezTo>
                <a:cubicBezTo>
                  <a:pt x="11334" y="126"/>
                  <a:pt x="11334" y="126"/>
                  <a:pt x="11334" y="126"/>
                </a:cubicBezTo>
                <a:cubicBezTo>
                  <a:pt x="11315" y="131"/>
                  <a:pt x="11315" y="131"/>
                  <a:pt x="11315" y="131"/>
                </a:cubicBezTo>
                <a:cubicBezTo>
                  <a:pt x="11301" y="132"/>
                  <a:pt x="11301" y="132"/>
                  <a:pt x="11301" y="132"/>
                </a:cubicBezTo>
                <a:cubicBezTo>
                  <a:pt x="11300" y="136"/>
                  <a:pt x="11300" y="136"/>
                  <a:pt x="11300" y="136"/>
                </a:cubicBezTo>
                <a:cubicBezTo>
                  <a:pt x="11310" y="140"/>
                  <a:pt x="11310" y="140"/>
                  <a:pt x="11310" y="140"/>
                </a:cubicBezTo>
                <a:cubicBezTo>
                  <a:pt x="11313" y="146"/>
                  <a:pt x="11313" y="146"/>
                  <a:pt x="11313" y="146"/>
                </a:cubicBezTo>
                <a:cubicBezTo>
                  <a:pt x="11304" y="148"/>
                  <a:pt x="11304" y="148"/>
                  <a:pt x="11304" y="148"/>
                </a:cubicBezTo>
                <a:cubicBezTo>
                  <a:pt x="11293" y="144"/>
                  <a:pt x="11293" y="144"/>
                  <a:pt x="11293" y="144"/>
                </a:cubicBezTo>
                <a:cubicBezTo>
                  <a:pt x="11283" y="136"/>
                  <a:pt x="11283" y="136"/>
                  <a:pt x="11283" y="136"/>
                </a:cubicBezTo>
                <a:cubicBezTo>
                  <a:pt x="11275" y="131"/>
                  <a:pt x="11275" y="131"/>
                  <a:pt x="11275" y="131"/>
                </a:cubicBezTo>
                <a:cubicBezTo>
                  <a:pt x="11237" y="130"/>
                  <a:pt x="11237" y="130"/>
                  <a:pt x="11237" y="130"/>
                </a:cubicBezTo>
                <a:cubicBezTo>
                  <a:pt x="11221" y="134"/>
                  <a:pt x="11221" y="134"/>
                  <a:pt x="11221" y="134"/>
                </a:cubicBezTo>
                <a:cubicBezTo>
                  <a:pt x="11221" y="134"/>
                  <a:pt x="11200" y="136"/>
                  <a:pt x="11199" y="136"/>
                </a:cubicBezTo>
                <a:cubicBezTo>
                  <a:pt x="11161" y="136"/>
                  <a:pt x="11161" y="136"/>
                  <a:pt x="11161" y="136"/>
                </a:cubicBezTo>
                <a:cubicBezTo>
                  <a:pt x="11143" y="137"/>
                  <a:pt x="11143" y="137"/>
                  <a:pt x="11143" y="137"/>
                </a:cubicBezTo>
                <a:cubicBezTo>
                  <a:pt x="11141" y="144"/>
                  <a:pt x="11141" y="144"/>
                  <a:pt x="11141" y="144"/>
                </a:cubicBezTo>
                <a:cubicBezTo>
                  <a:pt x="11153" y="147"/>
                  <a:pt x="11153" y="147"/>
                  <a:pt x="11153" y="147"/>
                </a:cubicBezTo>
                <a:cubicBezTo>
                  <a:pt x="11198" y="150"/>
                  <a:pt x="11198" y="150"/>
                  <a:pt x="11198" y="150"/>
                </a:cubicBezTo>
                <a:cubicBezTo>
                  <a:pt x="11218" y="149"/>
                  <a:pt x="11218" y="149"/>
                  <a:pt x="11218" y="149"/>
                </a:cubicBezTo>
                <a:cubicBezTo>
                  <a:pt x="11238" y="144"/>
                  <a:pt x="11238" y="144"/>
                  <a:pt x="11238" y="144"/>
                </a:cubicBezTo>
                <a:cubicBezTo>
                  <a:pt x="11256" y="140"/>
                  <a:pt x="11256" y="140"/>
                  <a:pt x="11256" y="140"/>
                </a:cubicBezTo>
                <a:cubicBezTo>
                  <a:pt x="11261" y="144"/>
                  <a:pt x="11261" y="144"/>
                  <a:pt x="11261" y="144"/>
                </a:cubicBezTo>
                <a:cubicBezTo>
                  <a:pt x="11258" y="148"/>
                  <a:pt x="11258" y="148"/>
                  <a:pt x="11258" y="148"/>
                </a:cubicBezTo>
                <a:cubicBezTo>
                  <a:pt x="11239" y="150"/>
                  <a:pt x="11239" y="150"/>
                  <a:pt x="11239" y="150"/>
                </a:cubicBezTo>
                <a:cubicBezTo>
                  <a:pt x="11224" y="156"/>
                  <a:pt x="11224" y="156"/>
                  <a:pt x="11224" y="156"/>
                </a:cubicBezTo>
                <a:cubicBezTo>
                  <a:pt x="11228" y="165"/>
                  <a:pt x="11228" y="165"/>
                  <a:pt x="11228" y="165"/>
                </a:cubicBezTo>
                <a:cubicBezTo>
                  <a:pt x="11228" y="165"/>
                  <a:pt x="11243" y="165"/>
                  <a:pt x="11244" y="165"/>
                </a:cubicBezTo>
                <a:cubicBezTo>
                  <a:pt x="11246" y="165"/>
                  <a:pt x="11261" y="162"/>
                  <a:pt x="11261" y="162"/>
                </a:cubicBezTo>
                <a:cubicBezTo>
                  <a:pt x="11266" y="170"/>
                  <a:pt x="11266" y="170"/>
                  <a:pt x="11266" y="170"/>
                </a:cubicBezTo>
                <a:cubicBezTo>
                  <a:pt x="11266" y="170"/>
                  <a:pt x="11274" y="170"/>
                  <a:pt x="11278" y="171"/>
                </a:cubicBezTo>
                <a:cubicBezTo>
                  <a:pt x="11281" y="172"/>
                  <a:pt x="11302" y="173"/>
                  <a:pt x="11302" y="173"/>
                </a:cubicBezTo>
                <a:cubicBezTo>
                  <a:pt x="11322" y="169"/>
                  <a:pt x="11322" y="169"/>
                  <a:pt x="11322" y="169"/>
                </a:cubicBezTo>
                <a:cubicBezTo>
                  <a:pt x="11322" y="169"/>
                  <a:pt x="11322" y="162"/>
                  <a:pt x="11322" y="161"/>
                </a:cubicBezTo>
                <a:cubicBezTo>
                  <a:pt x="11322" y="159"/>
                  <a:pt x="11330" y="156"/>
                  <a:pt x="11330" y="156"/>
                </a:cubicBezTo>
                <a:cubicBezTo>
                  <a:pt x="11330" y="156"/>
                  <a:pt x="11341" y="156"/>
                  <a:pt x="11342" y="155"/>
                </a:cubicBezTo>
                <a:cubicBezTo>
                  <a:pt x="11344" y="155"/>
                  <a:pt x="11359" y="150"/>
                  <a:pt x="11361" y="150"/>
                </a:cubicBezTo>
                <a:cubicBezTo>
                  <a:pt x="11363" y="150"/>
                  <a:pt x="11391" y="151"/>
                  <a:pt x="11391" y="151"/>
                </a:cubicBezTo>
                <a:cubicBezTo>
                  <a:pt x="11407" y="145"/>
                  <a:pt x="11407" y="145"/>
                  <a:pt x="11407" y="145"/>
                </a:cubicBezTo>
                <a:lnTo>
                  <a:pt x="11407" y="138"/>
                </a:lnTo>
                <a:close/>
                <a:moveTo>
                  <a:pt x="9014" y="1733"/>
                </a:moveTo>
                <a:cubicBezTo>
                  <a:pt x="9009" y="1732"/>
                  <a:pt x="9009" y="1732"/>
                  <a:pt x="9009" y="1732"/>
                </a:cubicBezTo>
                <a:cubicBezTo>
                  <a:pt x="9001" y="1739"/>
                  <a:pt x="9001" y="1739"/>
                  <a:pt x="9001" y="1739"/>
                </a:cubicBezTo>
                <a:cubicBezTo>
                  <a:pt x="8995" y="1744"/>
                  <a:pt x="8995" y="1744"/>
                  <a:pt x="8995" y="1744"/>
                </a:cubicBezTo>
                <a:cubicBezTo>
                  <a:pt x="8988" y="1750"/>
                  <a:pt x="8988" y="1750"/>
                  <a:pt x="8988" y="1750"/>
                </a:cubicBezTo>
                <a:cubicBezTo>
                  <a:pt x="8990" y="1759"/>
                  <a:pt x="8990" y="1759"/>
                  <a:pt x="8990" y="1759"/>
                </a:cubicBezTo>
                <a:cubicBezTo>
                  <a:pt x="8997" y="1759"/>
                  <a:pt x="8997" y="1759"/>
                  <a:pt x="8997" y="1759"/>
                </a:cubicBezTo>
                <a:cubicBezTo>
                  <a:pt x="8997" y="1759"/>
                  <a:pt x="9007" y="1754"/>
                  <a:pt x="9008" y="1753"/>
                </a:cubicBezTo>
                <a:cubicBezTo>
                  <a:pt x="9010" y="1752"/>
                  <a:pt x="9016" y="1749"/>
                  <a:pt x="9016" y="1746"/>
                </a:cubicBezTo>
                <a:cubicBezTo>
                  <a:pt x="9016" y="1739"/>
                  <a:pt x="9016" y="1739"/>
                  <a:pt x="9016" y="1739"/>
                </a:cubicBezTo>
                <a:lnTo>
                  <a:pt x="9014" y="1733"/>
                </a:lnTo>
                <a:close/>
                <a:moveTo>
                  <a:pt x="11260" y="3064"/>
                </a:moveTo>
                <a:cubicBezTo>
                  <a:pt x="11255" y="3065"/>
                  <a:pt x="11255" y="3065"/>
                  <a:pt x="11255" y="3065"/>
                </a:cubicBezTo>
                <a:cubicBezTo>
                  <a:pt x="11245" y="3069"/>
                  <a:pt x="11245" y="3069"/>
                  <a:pt x="11245" y="3069"/>
                </a:cubicBezTo>
                <a:cubicBezTo>
                  <a:pt x="11230" y="3073"/>
                  <a:pt x="11230" y="3073"/>
                  <a:pt x="11230" y="3073"/>
                </a:cubicBezTo>
                <a:cubicBezTo>
                  <a:pt x="11230" y="3073"/>
                  <a:pt x="11212" y="3079"/>
                  <a:pt x="11210" y="3080"/>
                </a:cubicBezTo>
                <a:cubicBezTo>
                  <a:pt x="11209" y="3081"/>
                  <a:pt x="11187" y="3085"/>
                  <a:pt x="11187" y="3085"/>
                </a:cubicBezTo>
                <a:cubicBezTo>
                  <a:pt x="11177" y="3083"/>
                  <a:pt x="11177" y="3083"/>
                  <a:pt x="11177" y="3083"/>
                </a:cubicBezTo>
                <a:cubicBezTo>
                  <a:pt x="11169" y="3081"/>
                  <a:pt x="11169" y="3081"/>
                  <a:pt x="11169" y="3081"/>
                </a:cubicBezTo>
                <a:cubicBezTo>
                  <a:pt x="11169" y="3081"/>
                  <a:pt x="11163" y="3083"/>
                  <a:pt x="11163" y="3085"/>
                </a:cubicBezTo>
                <a:cubicBezTo>
                  <a:pt x="11163" y="3086"/>
                  <a:pt x="11163" y="3097"/>
                  <a:pt x="11163" y="3097"/>
                </a:cubicBezTo>
                <a:cubicBezTo>
                  <a:pt x="11156" y="3100"/>
                  <a:pt x="11156" y="3100"/>
                  <a:pt x="11156" y="3100"/>
                </a:cubicBezTo>
                <a:cubicBezTo>
                  <a:pt x="11149" y="3097"/>
                  <a:pt x="11149" y="3097"/>
                  <a:pt x="11149" y="3097"/>
                </a:cubicBezTo>
                <a:cubicBezTo>
                  <a:pt x="11141" y="3097"/>
                  <a:pt x="11141" y="3097"/>
                  <a:pt x="11141" y="3097"/>
                </a:cubicBezTo>
                <a:cubicBezTo>
                  <a:pt x="11137" y="3104"/>
                  <a:pt x="11137" y="3104"/>
                  <a:pt x="11137" y="3104"/>
                </a:cubicBezTo>
                <a:cubicBezTo>
                  <a:pt x="11130" y="3105"/>
                  <a:pt x="11130" y="3105"/>
                  <a:pt x="11130" y="3105"/>
                </a:cubicBezTo>
                <a:cubicBezTo>
                  <a:pt x="11133" y="3127"/>
                  <a:pt x="11133" y="3127"/>
                  <a:pt x="11133" y="3127"/>
                </a:cubicBezTo>
                <a:cubicBezTo>
                  <a:pt x="11133" y="3127"/>
                  <a:pt x="11149" y="3135"/>
                  <a:pt x="11151" y="3136"/>
                </a:cubicBezTo>
                <a:cubicBezTo>
                  <a:pt x="11152" y="3137"/>
                  <a:pt x="11167" y="3139"/>
                  <a:pt x="11169" y="3139"/>
                </a:cubicBezTo>
                <a:cubicBezTo>
                  <a:pt x="11171" y="3139"/>
                  <a:pt x="11191" y="3137"/>
                  <a:pt x="11191" y="3137"/>
                </a:cubicBezTo>
                <a:cubicBezTo>
                  <a:pt x="11191" y="3137"/>
                  <a:pt x="11209" y="3132"/>
                  <a:pt x="11210" y="3129"/>
                </a:cubicBezTo>
                <a:cubicBezTo>
                  <a:pt x="11211" y="3126"/>
                  <a:pt x="11218" y="3116"/>
                  <a:pt x="11218" y="3116"/>
                </a:cubicBezTo>
                <a:cubicBezTo>
                  <a:pt x="11218" y="3116"/>
                  <a:pt x="11224" y="3114"/>
                  <a:pt x="11227" y="3114"/>
                </a:cubicBezTo>
                <a:cubicBezTo>
                  <a:pt x="11229" y="3113"/>
                  <a:pt x="11233" y="3112"/>
                  <a:pt x="11234" y="3110"/>
                </a:cubicBezTo>
                <a:cubicBezTo>
                  <a:pt x="11235" y="3108"/>
                  <a:pt x="11236" y="3104"/>
                  <a:pt x="11236" y="3104"/>
                </a:cubicBezTo>
                <a:cubicBezTo>
                  <a:pt x="11233" y="3098"/>
                  <a:pt x="11233" y="3098"/>
                  <a:pt x="11233" y="3098"/>
                </a:cubicBezTo>
                <a:cubicBezTo>
                  <a:pt x="11231" y="3091"/>
                  <a:pt x="11231" y="3091"/>
                  <a:pt x="11231" y="3091"/>
                </a:cubicBezTo>
                <a:cubicBezTo>
                  <a:pt x="11246" y="3081"/>
                  <a:pt x="11246" y="3081"/>
                  <a:pt x="11246" y="3081"/>
                </a:cubicBezTo>
                <a:cubicBezTo>
                  <a:pt x="11260" y="3074"/>
                  <a:pt x="11260" y="3074"/>
                  <a:pt x="11260" y="3074"/>
                </a:cubicBezTo>
                <a:cubicBezTo>
                  <a:pt x="11266" y="3068"/>
                  <a:pt x="11266" y="3068"/>
                  <a:pt x="11266" y="3068"/>
                </a:cubicBezTo>
                <a:lnTo>
                  <a:pt x="11260" y="3064"/>
                </a:lnTo>
                <a:close/>
                <a:moveTo>
                  <a:pt x="10876" y="3007"/>
                </a:moveTo>
                <a:cubicBezTo>
                  <a:pt x="10869" y="3005"/>
                  <a:pt x="10869" y="3005"/>
                  <a:pt x="10869" y="3005"/>
                </a:cubicBezTo>
                <a:cubicBezTo>
                  <a:pt x="10859" y="3011"/>
                  <a:pt x="10859" y="3011"/>
                  <a:pt x="10859" y="3011"/>
                </a:cubicBezTo>
                <a:cubicBezTo>
                  <a:pt x="10852" y="3017"/>
                  <a:pt x="10852" y="3017"/>
                  <a:pt x="10852" y="3017"/>
                </a:cubicBezTo>
                <a:cubicBezTo>
                  <a:pt x="10848" y="3029"/>
                  <a:pt x="10848" y="3029"/>
                  <a:pt x="10848" y="3029"/>
                </a:cubicBezTo>
                <a:cubicBezTo>
                  <a:pt x="10849" y="3043"/>
                  <a:pt x="10849" y="3043"/>
                  <a:pt x="10849" y="3043"/>
                </a:cubicBezTo>
                <a:cubicBezTo>
                  <a:pt x="10855" y="3046"/>
                  <a:pt x="10855" y="3046"/>
                  <a:pt x="10855" y="3046"/>
                </a:cubicBezTo>
                <a:cubicBezTo>
                  <a:pt x="10855" y="3046"/>
                  <a:pt x="10865" y="3042"/>
                  <a:pt x="10866" y="3040"/>
                </a:cubicBezTo>
                <a:cubicBezTo>
                  <a:pt x="10867" y="3038"/>
                  <a:pt x="10873" y="3027"/>
                  <a:pt x="10875" y="3024"/>
                </a:cubicBezTo>
                <a:cubicBezTo>
                  <a:pt x="10876" y="3021"/>
                  <a:pt x="10879" y="3012"/>
                  <a:pt x="10879" y="3012"/>
                </a:cubicBezTo>
                <a:lnTo>
                  <a:pt x="10876" y="3007"/>
                </a:lnTo>
                <a:close/>
                <a:moveTo>
                  <a:pt x="10817" y="3051"/>
                </a:moveTo>
                <a:cubicBezTo>
                  <a:pt x="10812" y="3057"/>
                  <a:pt x="10812" y="3057"/>
                  <a:pt x="10812" y="3057"/>
                </a:cubicBezTo>
                <a:cubicBezTo>
                  <a:pt x="10811" y="3067"/>
                  <a:pt x="10811" y="3067"/>
                  <a:pt x="10811" y="3067"/>
                </a:cubicBezTo>
                <a:cubicBezTo>
                  <a:pt x="10811" y="3067"/>
                  <a:pt x="10809" y="3072"/>
                  <a:pt x="10811" y="3077"/>
                </a:cubicBezTo>
                <a:cubicBezTo>
                  <a:pt x="10814" y="3082"/>
                  <a:pt x="10811" y="3080"/>
                  <a:pt x="10814" y="3082"/>
                </a:cubicBezTo>
                <a:cubicBezTo>
                  <a:pt x="10817" y="3085"/>
                  <a:pt x="10825" y="3083"/>
                  <a:pt x="10825" y="3080"/>
                </a:cubicBezTo>
                <a:cubicBezTo>
                  <a:pt x="10826" y="3077"/>
                  <a:pt x="10825" y="3069"/>
                  <a:pt x="10824" y="3067"/>
                </a:cubicBezTo>
                <a:cubicBezTo>
                  <a:pt x="10823" y="3065"/>
                  <a:pt x="10821" y="3057"/>
                  <a:pt x="10821" y="3057"/>
                </a:cubicBezTo>
                <a:cubicBezTo>
                  <a:pt x="10821" y="3054"/>
                  <a:pt x="10821" y="3054"/>
                  <a:pt x="10821" y="3054"/>
                </a:cubicBezTo>
                <a:lnTo>
                  <a:pt x="10817" y="3051"/>
                </a:lnTo>
                <a:close/>
                <a:moveTo>
                  <a:pt x="10852" y="2982"/>
                </a:moveTo>
                <a:cubicBezTo>
                  <a:pt x="10838" y="2979"/>
                  <a:pt x="10838" y="2979"/>
                  <a:pt x="10838" y="2979"/>
                </a:cubicBezTo>
                <a:cubicBezTo>
                  <a:pt x="10829" y="2983"/>
                  <a:pt x="10829" y="2983"/>
                  <a:pt x="10829" y="2983"/>
                </a:cubicBezTo>
                <a:cubicBezTo>
                  <a:pt x="10829" y="2983"/>
                  <a:pt x="10819" y="2989"/>
                  <a:pt x="10821" y="2990"/>
                </a:cubicBezTo>
                <a:cubicBezTo>
                  <a:pt x="10822" y="2991"/>
                  <a:pt x="10827" y="2993"/>
                  <a:pt x="10827" y="2993"/>
                </a:cubicBezTo>
                <a:cubicBezTo>
                  <a:pt x="10827" y="2993"/>
                  <a:pt x="10835" y="2989"/>
                  <a:pt x="10837" y="2989"/>
                </a:cubicBezTo>
                <a:cubicBezTo>
                  <a:pt x="10839" y="2988"/>
                  <a:pt x="10848" y="2986"/>
                  <a:pt x="10848" y="2986"/>
                </a:cubicBezTo>
                <a:cubicBezTo>
                  <a:pt x="10850" y="2993"/>
                  <a:pt x="10850" y="2993"/>
                  <a:pt x="10850" y="2993"/>
                </a:cubicBezTo>
                <a:cubicBezTo>
                  <a:pt x="10849" y="2997"/>
                  <a:pt x="10849" y="2997"/>
                  <a:pt x="10849" y="2997"/>
                </a:cubicBezTo>
                <a:cubicBezTo>
                  <a:pt x="10849" y="2997"/>
                  <a:pt x="10857" y="3000"/>
                  <a:pt x="10858" y="3000"/>
                </a:cubicBezTo>
                <a:cubicBezTo>
                  <a:pt x="10860" y="3000"/>
                  <a:pt x="10865" y="2997"/>
                  <a:pt x="10866" y="2995"/>
                </a:cubicBezTo>
                <a:cubicBezTo>
                  <a:pt x="10867" y="2993"/>
                  <a:pt x="10865" y="2986"/>
                  <a:pt x="10865" y="2986"/>
                </a:cubicBezTo>
                <a:lnTo>
                  <a:pt x="10852" y="2982"/>
                </a:lnTo>
                <a:close/>
                <a:moveTo>
                  <a:pt x="10817" y="2971"/>
                </a:moveTo>
                <a:cubicBezTo>
                  <a:pt x="10809" y="2971"/>
                  <a:pt x="10809" y="2971"/>
                  <a:pt x="10809" y="2971"/>
                </a:cubicBezTo>
                <a:cubicBezTo>
                  <a:pt x="10809" y="2971"/>
                  <a:pt x="10797" y="2978"/>
                  <a:pt x="10797" y="2979"/>
                </a:cubicBezTo>
                <a:cubicBezTo>
                  <a:pt x="10796" y="2981"/>
                  <a:pt x="10793" y="2989"/>
                  <a:pt x="10793" y="2989"/>
                </a:cubicBezTo>
                <a:cubicBezTo>
                  <a:pt x="10797" y="2992"/>
                  <a:pt x="10797" y="2992"/>
                  <a:pt x="10797" y="2992"/>
                </a:cubicBezTo>
                <a:cubicBezTo>
                  <a:pt x="10797" y="2992"/>
                  <a:pt x="10807" y="2988"/>
                  <a:pt x="10809" y="2987"/>
                </a:cubicBezTo>
                <a:cubicBezTo>
                  <a:pt x="10810" y="2986"/>
                  <a:pt x="10819" y="2979"/>
                  <a:pt x="10819" y="2979"/>
                </a:cubicBezTo>
                <a:cubicBezTo>
                  <a:pt x="10821" y="2973"/>
                  <a:pt x="10821" y="2973"/>
                  <a:pt x="10821" y="2973"/>
                </a:cubicBezTo>
                <a:lnTo>
                  <a:pt x="10817" y="2971"/>
                </a:lnTo>
                <a:close/>
                <a:moveTo>
                  <a:pt x="10745" y="2852"/>
                </a:moveTo>
                <a:cubicBezTo>
                  <a:pt x="10738" y="2846"/>
                  <a:pt x="10738" y="2846"/>
                  <a:pt x="10738" y="2846"/>
                </a:cubicBezTo>
                <a:cubicBezTo>
                  <a:pt x="10725" y="2846"/>
                  <a:pt x="10725" y="2846"/>
                  <a:pt x="10725" y="2846"/>
                </a:cubicBezTo>
                <a:cubicBezTo>
                  <a:pt x="10725" y="2846"/>
                  <a:pt x="10723" y="2850"/>
                  <a:pt x="10723" y="2853"/>
                </a:cubicBezTo>
                <a:cubicBezTo>
                  <a:pt x="10723" y="2855"/>
                  <a:pt x="10728" y="2861"/>
                  <a:pt x="10728" y="2861"/>
                </a:cubicBezTo>
                <a:cubicBezTo>
                  <a:pt x="10732" y="2870"/>
                  <a:pt x="10732" y="2870"/>
                  <a:pt x="10732" y="2870"/>
                </a:cubicBezTo>
                <a:cubicBezTo>
                  <a:pt x="10725" y="2874"/>
                  <a:pt x="10725" y="2874"/>
                  <a:pt x="10725" y="2874"/>
                </a:cubicBezTo>
                <a:cubicBezTo>
                  <a:pt x="10725" y="2874"/>
                  <a:pt x="10726" y="2879"/>
                  <a:pt x="10728" y="2881"/>
                </a:cubicBezTo>
                <a:cubicBezTo>
                  <a:pt x="10730" y="2884"/>
                  <a:pt x="10734" y="2885"/>
                  <a:pt x="10734" y="2885"/>
                </a:cubicBezTo>
                <a:cubicBezTo>
                  <a:pt x="10734" y="2885"/>
                  <a:pt x="10741" y="2879"/>
                  <a:pt x="10742" y="2877"/>
                </a:cubicBezTo>
                <a:cubicBezTo>
                  <a:pt x="10743" y="2875"/>
                  <a:pt x="10747" y="2866"/>
                  <a:pt x="10747" y="2863"/>
                </a:cubicBezTo>
                <a:cubicBezTo>
                  <a:pt x="10747" y="2860"/>
                  <a:pt x="10745" y="2852"/>
                  <a:pt x="10745" y="2852"/>
                </a:cubicBezTo>
                <a:moveTo>
                  <a:pt x="10762" y="2917"/>
                </a:moveTo>
                <a:cubicBezTo>
                  <a:pt x="10754" y="2914"/>
                  <a:pt x="10754" y="2914"/>
                  <a:pt x="10754" y="2914"/>
                </a:cubicBezTo>
                <a:cubicBezTo>
                  <a:pt x="10742" y="2917"/>
                  <a:pt x="10742" y="2917"/>
                  <a:pt x="10742" y="2917"/>
                </a:cubicBezTo>
                <a:cubicBezTo>
                  <a:pt x="10742" y="2917"/>
                  <a:pt x="10733" y="2918"/>
                  <a:pt x="10733" y="2920"/>
                </a:cubicBezTo>
                <a:cubicBezTo>
                  <a:pt x="10733" y="2921"/>
                  <a:pt x="10734" y="2929"/>
                  <a:pt x="10734" y="2929"/>
                </a:cubicBezTo>
                <a:cubicBezTo>
                  <a:pt x="10734" y="2929"/>
                  <a:pt x="10739" y="2931"/>
                  <a:pt x="10742" y="2930"/>
                </a:cubicBezTo>
                <a:cubicBezTo>
                  <a:pt x="10744" y="2929"/>
                  <a:pt x="10752" y="2926"/>
                  <a:pt x="10752" y="2926"/>
                </a:cubicBezTo>
                <a:cubicBezTo>
                  <a:pt x="10760" y="2921"/>
                  <a:pt x="10760" y="2921"/>
                  <a:pt x="10760" y="2921"/>
                </a:cubicBezTo>
                <a:lnTo>
                  <a:pt x="10762" y="2917"/>
                </a:lnTo>
                <a:close/>
                <a:moveTo>
                  <a:pt x="10694" y="2921"/>
                </a:moveTo>
                <a:cubicBezTo>
                  <a:pt x="10692" y="2920"/>
                  <a:pt x="10692" y="2920"/>
                  <a:pt x="10692" y="2920"/>
                </a:cubicBezTo>
                <a:cubicBezTo>
                  <a:pt x="10689" y="2918"/>
                  <a:pt x="10689" y="2918"/>
                  <a:pt x="10689" y="2918"/>
                </a:cubicBezTo>
                <a:cubicBezTo>
                  <a:pt x="10684" y="2914"/>
                  <a:pt x="10684" y="2914"/>
                  <a:pt x="10684" y="2914"/>
                </a:cubicBezTo>
                <a:cubicBezTo>
                  <a:pt x="10678" y="2906"/>
                  <a:pt x="10678" y="2906"/>
                  <a:pt x="10678" y="2906"/>
                </a:cubicBezTo>
                <a:cubicBezTo>
                  <a:pt x="10673" y="2896"/>
                  <a:pt x="10673" y="2896"/>
                  <a:pt x="10673" y="2896"/>
                </a:cubicBezTo>
                <a:cubicBezTo>
                  <a:pt x="10663" y="2892"/>
                  <a:pt x="10663" y="2892"/>
                  <a:pt x="10663" y="2892"/>
                </a:cubicBezTo>
                <a:cubicBezTo>
                  <a:pt x="10656" y="2896"/>
                  <a:pt x="10656" y="2896"/>
                  <a:pt x="10656" y="2896"/>
                </a:cubicBezTo>
                <a:cubicBezTo>
                  <a:pt x="10658" y="2906"/>
                  <a:pt x="10658" y="2906"/>
                  <a:pt x="10658" y="2906"/>
                </a:cubicBezTo>
                <a:cubicBezTo>
                  <a:pt x="10673" y="2920"/>
                  <a:pt x="10673" y="2920"/>
                  <a:pt x="10673" y="2920"/>
                </a:cubicBezTo>
                <a:cubicBezTo>
                  <a:pt x="10682" y="2928"/>
                  <a:pt x="10682" y="2928"/>
                  <a:pt x="10682" y="2928"/>
                </a:cubicBezTo>
                <a:cubicBezTo>
                  <a:pt x="10689" y="2930"/>
                  <a:pt x="10689" y="2930"/>
                  <a:pt x="10689" y="2930"/>
                </a:cubicBezTo>
                <a:cubicBezTo>
                  <a:pt x="10694" y="2927"/>
                  <a:pt x="10694" y="2927"/>
                  <a:pt x="10694" y="2927"/>
                </a:cubicBezTo>
                <a:lnTo>
                  <a:pt x="10694" y="2921"/>
                </a:lnTo>
                <a:close/>
                <a:moveTo>
                  <a:pt x="10716" y="2954"/>
                </a:moveTo>
                <a:cubicBezTo>
                  <a:pt x="10712" y="2950"/>
                  <a:pt x="10712" y="2950"/>
                  <a:pt x="10712" y="2950"/>
                </a:cubicBezTo>
                <a:cubicBezTo>
                  <a:pt x="10703" y="2955"/>
                  <a:pt x="10703" y="2955"/>
                  <a:pt x="10703" y="2955"/>
                </a:cubicBezTo>
                <a:cubicBezTo>
                  <a:pt x="10696" y="2954"/>
                  <a:pt x="10696" y="2954"/>
                  <a:pt x="10696" y="2954"/>
                </a:cubicBezTo>
                <a:cubicBezTo>
                  <a:pt x="10685" y="2956"/>
                  <a:pt x="10685" y="2956"/>
                  <a:pt x="10685" y="2956"/>
                </a:cubicBezTo>
                <a:cubicBezTo>
                  <a:pt x="10687" y="2970"/>
                  <a:pt x="10687" y="2970"/>
                  <a:pt x="10687" y="2970"/>
                </a:cubicBezTo>
                <a:cubicBezTo>
                  <a:pt x="10693" y="2971"/>
                  <a:pt x="10693" y="2971"/>
                  <a:pt x="10693" y="2971"/>
                </a:cubicBezTo>
                <a:cubicBezTo>
                  <a:pt x="10698" y="2967"/>
                  <a:pt x="10698" y="2967"/>
                  <a:pt x="10698" y="2967"/>
                </a:cubicBezTo>
                <a:cubicBezTo>
                  <a:pt x="10705" y="2971"/>
                  <a:pt x="10705" y="2971"/>
                  <a:pt x="10705" y="2971"/>
                </a:cubicBezTo>
                <a:cubicBezTo>
                  <a:pt x="10711" y="2971"/>
                  <a:pt x="10711" y="2971"/>
                  <a:pt x="10711" y="2971"/>
                </a:cubicBezTo>
                <a:cubicBezTo>
                  <a:pt x="10719" y="2965"/>
                  <a:pt x="10719" y="2965"/>
                  <a:pt x="10719" y="2965"/>
                </a:cubicBezTo>
                <a:lnTo>
                  <a:pt x="10716" y="2954"/>
                </a:lnTo>
                <a:close/>
                <a:moveTo>
                  <a:pt x="10656" y="2983"/>
                </a:moveTo>
                <a:cubicBezTo>
                  <a:pt x="10650" y="2983"/>
                  <a:pt x="10650" y="2983"/>
                  <a:pt x="10650" y="2983"/>
                </a:cubicBezTo>
                <a:cubicBezTo>
                  <a:pt x="10644" y="2986"/>
                  <a:pt x="10644" y="2986"/>
                  <a:pt x="10644" y="2986"/>
                </a:cubicBezTo>
                <a:cubicBezTo>
                  <a:pt x="10644" y="2986"/>
                  <a:pt x="10641" y="2990"/>
                  <a:pt x="10643" y="2992"/>
                </a:cubicBezTo>
                <a:cubicBezTo>
                  <a:pt x="10645" y="2993"/>
                  <a:pt x="10646" y="2996"/>
                  <a:pt x="10649" y="2995"/>
                </a:cubicBezTo>
                <a:cubicBezTo>
                  <a:pt x="10652" y="2993"/>
                  <a:pt x="10657" y="2990"/>
                  <a:pt x="10657" y="2990"/>
                </a:cubicBezTo>
                <a:lnTo>
                  <a:pt x="10656" y="2983"/>
                </a:lnTo>
                <a:close/>
                <a:moveTo>
                  <a:pt x="10653" y="2825"/>
                </a:moveTo>
                <a:cubicBezTo>
                  <a:pt x="10646" y="2821"/>
                  <a:pt x="10646" y="2821"/>
                  <a:pt x="10646" y="2821"/>
                </a:cubicBezTo>
                <a:cubicBezTo>
                  <a:pt x="10639" y="2825"/>
                  <a:pt x="10639" y="2825"/>
                  <a:pt x="10639" y="2825"/>
                </a:cubicBezTo>
                <a:cubicBezTo>
                  <a:pt x="10640" y="2835"/>
                  <a:pt x="10640" y="2835"/>
                  <a:pt x="10640" y="2835"/>
                </a:cubicBezTo>
                <a:cubicBezTo>
                  <a:pt x="10640" y="2835"/>
                  <a:pt x="10645" y="2840"/>
                  <a:pt x="10646" y="2841"/>
                </a:cubicBezTo>
                <a:cubicBezTo>
                  <a:pt x="10648" y="2841"/>
                  <a:pt x="10659" y="2842"/>
                  <a:pt x="10659" y="2842"/>
                </a:cubicBezTo>
                <a:cubicBezTo>
                  <a:pt x="10661" y="2831"/>
                  <a:pt x="10661" y="2831"/>
                  <a:pt x="10661" y="2831"/>
                </a:cubicBezTo>
                <a:lnTo>
                  <a:pt x="10653" y="2825"/>
                </a:lnTo>
                <a:close/>
                <a:moveTo>
                  <a:pt x="10753" y="2794"/>
                </a:moveTo>
                <a:cubicBezTo>
                  <a:pt x="10740" y="2791"/>
                  <a:pt x="10740" y="2791"/>
                  <a:pt x="10740" y="2791"/>
                </a:cubicBezTo>
                <a:cubicBezTo>
                  <a:pt x="10732" y="2798"/>
                  <a:pt x="10732" y="2798"/>
                  <a:pt x="10732" y="2798"/>
                </a:cubicBezTo>
                <a:cubicBezTo>
                  <a:pt x="10725" y="2798"/>
                  <a:pt x="10725" y="2798"/>
                  <a:pt x="10725" y="2798"/>
                </a:cubicBezTo>
                <a:cubicBezTo>
                  <a:pt x="10725" y="2798"/>
                  <a:pt x="10720" y="2803"/>
                  <a:pt x="10720" y="2806"/>
                </a:cubicBezTo>
                <a:cubicBezTo>
                  <a:pt x="10720" y="2808"/>
                  <a:pt x="10722" y="2812"/>
                  <a:pt x="10722" y="2812"/>
                </a:cubicBezTo>
                <a:cubicBezTo>
                  <a:pt x="10722" y="2812"/>
                  <a:pt x="10734" y="2813"/>
                  <a:pt x="10734" y="2815"/>
                </a:cubicBezTo>
                <a:cubicBezTo>
                  <a:pt x="10734" y="2817"/>
                  <a:pt x="10741" y="2821"/>
                  <a:pt x="10742" y="2822"/>
                </a:cubicBezTo>
                <a:cubicBezTo>
                  <a:pt x="10744" y="2823"/>
                  <a:pt x="10754" y="2826"/>
                  <a:pt x="10754" y="2826"/>
                </a:cubicBezTo>
                <a:cubicBezTo>
                  <a:pt x="10762" y="2823"/>
                  <a:pt x="10762" y="2823"/>
                  <a:pt x="10762" y="2823"/>
                </a:cubicBezTo>
                <a:cubicBezTo>
                  <a:pt x="10762" y="2823"/>
                  <a:pt x="10764" y="2819"/>
                  <a:pt x="10763" y="2816"/>
                </a:cubicBezTo>
                <a:cubicBezTo>
                  <a:pt x="10763" y="2812"/>
                  <a:pt x="10758" y="2803"/>
                  <a:pt x="10758" y="2803"/>
                </a:cubicBezTo>
                <a:lnTo>
                  <a:pt x="10753" y="2794"/>
                </a:lnTo>
                <a:close/>
                <a:moveTo>
                  <a:pt x="10569" y="3015"/>
                </a:moveTo>
                <a:cubicBezTo>
                  <a:pt x="10562" y="3011"/>
                  <a:pt x="10562" y="3011"/>
                  <a:pt x="10562" y="3011"/>
                </a:cubicBezTo>
                <a:cubicBezTo>
                  <a:pt x="10557" y="3015"/>
                  <a:pt x="10557" y="3015"/>
                  <a:pt x="10557" y="3015"/>
                </a:cubicBezTo>
                <a:cubicBezTo>
                  <a:pt x="10561" y="3025"/>
                  <a:pt x="10561" y="3025"/>
                  <a:pt x="10561" y="3025"/>
                </a:cubicBezTo>
                <a:cubicBezTo>
                  <a:pt x="10565" y="3026"/>
                  <a:pt x="10565" y="3026"/>
                  <a:pt x="10565" y="3026"/>
                </a:cubicBezTo>
                <a:cubicBezTo>
                  <a:pt x="10573" y="3021"/>
                  <a:pt x="10573" y="3021"/>
                  <a:pt x="10573" y="3021"/>
                </a:cubicBezTo>
                <a:lnTo>
                  <a:pt x="10569" y="3015"/>
                </a:lnTo>
                <a:close/>
                <a:moveTo>
                  <a:pt x="10638" y="3070"/>
                </a:moveTo>
                <a:cubicBezTo>
                  <a:pt x="10627" y="3069"/>
                  <a:pt x="10627" y="3069"/>
                  <a:pt x="10627" y="3069"/>
                </a:cubicBezTo>
                <a:cubicBezTo>
                  <a:pt x="10620" y="3070"/>
                  <a:pt x="10620" y="3070"/>
                  <a:pt x="10620" y="3070"/>
                </a:cubicBezTo>
                <a:cubicBezTo>
                  <a:pt x="10613" y="3067"/>
                  <a:pt x="10613" y="3067"/>
                  <a:pt x="10613" y="3067"/>
                </a:cubicBezTo>
                <a:cubicBezTo>
                  <a:pt x="10602" y="3069"/>
                  <a:pt x="10602" y="3069"/>
                  <a:pt x="10602" y="3069"/>
                </a:cubicBezTo>
                <a:cubicBezTo>
                  <a:pt x="10602" y="3069"/>
                  <a:pt x="10599" y="3085"/>
                  <a:pt x="10599" y="3086"/>
                </a:cubicBezTo>
                <a:cubicBezTo>
                  <a:pt x="10599" y="3088"/>
                  <a:pt x="10607" y="3094"/>
                  <a:pt x="10607" y="3094"/>
                </a:cubicBezTo>
                <a:cubicBezTo>
                  <a:pt x="10627" y="3096"/>
                  <a:pt x="10627" y="3096"/>
                  <a:pt x="10627" y="3096"/>
                </a:cubicBezTo>
                <a:cubicBezTo>
                  <a:pt x="10645" y="3096"/>
                  <a:pt x="10645" y="3096"/>
                  <a:pt x="10645" y="3096"/>
                </a:cubicBezTo>
                <a:cubicBezTo>
                  <a:pt x="10655" y="3098"/>
                  <a:pt x="10655" y="3098"/>
                  <a:pt x="10655" y="3098"/>
                </a:cubicBezTo>
                <a:cubicBezTo>
                  <a:pt x="10655" y="3098"/>
                  <a:pt x="10665" y="3101"/>
                  <a:pt x="10667" y="3104"/>
                </a:cubicBezTo>
                <a:cubicBezTo>
                  <a:pt x="10670" y="3107"/>
                  <a:pt x="10674" y="3114"/>
                  <a:pt x="10677" y="3115"/>
                </a:cubicBezTo>
                <a:cubicBezTo>
                  <a:pt x="10680" y="3117"/>
                  <a:pt x="10688" y="3119"/>
                  <a:pt x="10688" y="3119"/>
                </a:cubicBezTo>
                <a:cubicBezTo>
                  <a:pt x="10707" y="3115"/>
                  <a:pt x="10707" y="3115"/>
                  <a:pt x="10707" y="3115"/>
                </a:cubicBezTo>
                <a:cubicBezTo>
                  <a:pt x="10734" y="3114"/>
                  <a:pt x="10734" y="3114"/>
                  <a:pt x="10734" y="3114"/>
                </a:cubicBezTo>
                <a:cubicBezTo>
                  <a:pt x="10759" y="3111"/>
                  <a:pt x="10759" y="3111"/>
                  <a:pt x="10759" y="3111"/>
                </a:cubicBezTo>
                <a:cubicBezTo>
                  <a:pt x="10767" y="3104"/>
                  <a:pt x="10767" y="3104"/>
                  <a:pt x="10767" y="3104"/>
                </a:cubicBezTo>
                <a:cubicBezTo>
                  <a:pt x="10767" y="3104"/>
                  <a:pt x="10768" y="3093"/>
                  <a:pt x="10765" y="3093"/>
                </a:cubicBezTo>
                <a:cubicBezTo>
                  <a:pt x="10762" y="3092"/>
                  <a:pt x="10759" y="3092"/>
                  <a:pt x="10754" y="3092"/>
                </a:cubicBezTo>
                <a:cubicBezTo>
                  <a:pt x="10750" y="3093"/>
                  <a:pt x="10741" y="3094"/>
                  <a:pt x="10741" y="3094"/>
                </a:cubicBezTo>
                <a:cubicBezTo>
                  <a:pt x="10741" y="3094"/>
                  <a:pt x="10739" y="3095"/>
                  <a:pt x="10738" y="3094"/>
                </a:cubicBezTo>
                <a:cubicBezTo>
                  <a:pt x="10736" y="3094"/>
                  <a:pt x="10735" y="3090"/>
                  <a:pt x="10732" y="3089"/>
                </a:cubicBezTo>
                <a:cubicBezTo>
                  <a:pt x="10730" y="3087"/>
                  <a:pt x="10728" y="3086"/>
                  <a:pt x="10724" y="3086"/>
                </a:cubicBezTo>
                <a:cubicBezTo>
                  <a:pt x="10721" y="3086"/>
                  <a:pt x="10703" y="3085"/>
                  <a:pt x="10700" y="3085"/>
                </a:cubicBezTo>
                <a:cubicBezTo>
                  <a:pt x="10698" y="3085"/>
                  <a:pt x="10687" y="3082"/>
                  <a:pt x="10683" y="3081"/>
                </a:cubicBezTo>
                <a:cubicBezTo>
                  <a:pt x="10680" y="3080"/>
                  <a:pt x="10668" y="3079"/>
                  <a:pt x="10666" y="3079"/>
                </a:cubicBezTo>
                <a:cubicBezTo>
                  <a:pt x="10664" y="3079"/>
                  <a:pt x="10656" y="3079"/>
                  <a:pt x="10653" y="3080"/>
                </a:cubicBezTo>
                <a:cubicBezTo>
                  <a:pt x="10650" y="3082"/>
                  <a:pt x="10644" y="3082"/>
                  <a:pt x="10642" y="3080"/>
                </a:cubicBezTo>
                <a:cubicBezTo>
                  <a:pt x="10640" y="3079"/>
                  <a:pt x="10638" y="3070"/>
                  <a:pt x="10638" y="3070"/>
                </a:cubicBezTo>
                <a:moveTo>
                  <a:pt x="10609" y="2743"/>
                </a:moveTo>
                <a:cubicBezTo>
                  <a:pt x="10601" y="2737"/>
                  <a:pt x="10601" y="2737"/>
                  <a:pt x="10601" y="2737"/>
                </a:cubicBezTo>
                <a:cubicBezTo>
                  <a:pt x="10594" y="2737"/>
                  <a:pt x="10594" y="2737"/>
                  <a:pt x="10594" y="2737"/>
                </a:cubicBezTo>
                <a:cubicBezTo>
                  <a:pt x="10593" y="2742"/>
                  <a:pt x="10593" y="2742"/>
                  <a:pt x="10593" y="2742"/>
                </a:cubicBezTo>
                <a:cubicBezTo>
                  <a:pt x="10599" y="2750"/>
                  <a:pt x="10599" y="2750"/>
                  <a:pt x="10599" y="2750"/>
                </a:cubicBezTo>
                <a:cubicBezTo>
                  <a:pt x="10599" y="2750"/>
                  <a:pt x="10602" y="2751"/>
                  <a:pt x="10605" y="2752"/>
                </a:cubicBezTo>
                <a:cubicBezTo>
                  <a:pt x="10609" y="2754"/>
                  <a:pt x="10615" y="2753"/>
                  <a:pt x="10615" y="2753"/>
                </a:cubicBezTo>
                <a:cubicBezTo>
                  <a:pt x="10617" y="2749"/>
                  <a:pt x="10617" y="2749"/>
                  <a:pt x="10617" y="2749"/>
                </a:cubicBezTo>
                <a:cubicBezTo>
                  <a:pt x="10615" y="2745"/>
                  <a:pt x="10615" y="2745"/>
                  <a:pt x="10615" y="2745"/>
                </a:cubicBezTo>
                <a:lnTo>
                  <a:pt x="10609" y="2743"/>
                </a:lnTo>
                <a:close/>
                <a:moveTo>
                  <a:pt x="10646" y="2694"/>
                </a:moveTo>
                <a:cubicBezTo>
                  <a:pt x="10641" y="2690"/>
                  <a:pt x="10641" y="2690"/>
                  <a:pt x="10641" y="2690"/>
                </a:cubicBezTo>
                <a:cubicBezTo>
                  <a:pt x="10635" y="2694"/>
                  <a:pt x="10635" y="2694"/>
                  <a:pt x="10635" y="2694"/>
                </a:cubicBezTo>
                <a:cubicBezTo>
                  <a:pt x="10637" y="2703"/>
                  <a:pt x="10637" y="2703"/>
                  <a:pt x="10637" y="2703"/>
                </a:cubicBezTo>
                <a:cubicBezTo>
                  <a:pt x="10637" y="2703"/>
                  <a:pt x="10642" y="2707"/>
                  <a:pt x="10644" y="2707"/>
                </a:cubicBezTo>
                <a:cubicBezTo>
                  <a:pt x="10645" y="2707"/>
                  <a:pt x="10653" y="2703"/>
                  <a:pt x="10653" y="2703"/>
                </a:cubicBezTo>
                <a:lnTo>
                  <a:pt x="10646" y="2694"/>
                </a:lnTo>
                <a:close/>
                <a:moveTo>
                  <a:pt x="10702" y="2710"/>
                </a:moveTo>
                <a:cubicBezTo>
                  <a:pt x="10694" y="2710"/>
                  <a:pt x="10694" y="2710"/>
                  <a:pt x="10694" y="2710"/>
                </a:cubicBezTo>
                <a:cubicBezTo>
                  <a:pt x="10692" y="2720"/>
                  <a:pt x="10692" y="2720"/>
                  <a:pt x="10692" y="2720"/>
                </a:cubicBezTo>
                <a:cubicBezTo>
                  <a:pt x="10703" y="2723"/>
                  <a:pt x="10703" y="2723"/>
                  <a:pt x="10703" y="2723"/>
                </a:cubicBezTo>
                <a:cubicBezTo>
                  <a:pt x="10707" y="2717"/>
                  <a:pt x="10707" y="2717"/>
                  <a:pt x="10707" y="2717"/>
                </a:cubicBezTo>
                <a:lnTo>
                  <a:pt x="10702" y="2710"/>
                </a:lnTo>
                <a:close/>
                <a:moveTo>
                  <a:pt x="10719" y="2730"/>
                </a:moveTo>
                <a:cubicBezTo>
                  <a:pt x="10707" y="2730"/>
                  <a:pt x="10707" y="2730"/>
                  <a:pt x="10707" y="2730"/>
                </a:cubicBezTo>
                <a:cubicBezTo>
                  <a:pt x="10707" y="2730"/>
                  <a:pt x="10705" y="2735"/>
                  <a:pt x="10705" y="2737"/>
                </a:cubicBezTo>
                <a:cubicBezTo>
                  <a:pt x="10705" y="2739"/>
                  <a:pt x="10710" y="2745"/>
                  <a:pt x="10710" y="2745"/>
                </a:cubicBezTo>
                <a:cubicBezTo>
                  <a:pt x="10721" y="2744"/>
                  <a:pt x="10721" y="2744"/>
                  <a:pt x="10721" y="2744"/>
                </a:cubicBezTo>
                <a:cubicBezTo>
                  <a:pt x="10725" y="2738"/>
                  <a:pt x="10725" y="2738"/>
                  <a:pt x="10725" y="2738"/>
                </a:cubicBezTo>
                <a:lnTo>
                  <a:pt x="10719" y="2730"/>
                </a:lnTo>
                <a:close/>
                <a:moveTo>
                  <a:pt x="10682" y="2746"/>
                </a:moveTo>
                <a:cubicBezTo>
                  <a:pt x="10674" y="2748"/>
                  <a:pt x="10674" y="2748"/>
                  <a:pt x="10674" y="2748"/>
                </a:cubicBezTo>
                <a:cubicBezTo>
                  <a:pt x="10674" y="2748"/>
                  <a:pt x="10668" y="2753"/>
                  <a:pt x="10668" y="2755"/>
                </a:cubicBezTo>
                <a:cubicBezTo>
                  <a:pt x="10668" y="2757"/>
                  <a:pt x="10678" y="2768"/>
                  <a:pt x="10678" y="2768"/>
                </a:cubicBezTo>
                <a:cubicBezTo>
                  <a:pt x="10678" y="2768"/>
                  <a:pt x="10685" y="2769"/>
                  <a:pt x="10688" y="2767"/>
                </a:cubicBezTo>
                <a:cubicBezTo>
                  <a:pt x="10690" y="2765"/>
                  <a:pt x="10696" y="2759"/>
                  <a:pt x="10695" y="2756"/>
                </a:cubicBezTo>
                <a:cubicBezTo>
                  <a:pt x="10695" y="2752"/>
                  <a:pt x="10689" y="2749"/>
                  <a:pt x="10689" y="2749"/>
                </a:cubicBezTo>
                <a:lnTo>
                  <a:pt x="10682" y="2746"/>
                </a:lnTo>
                <a:close/>
                <a:moveTo>
                  <a:pt x="10417" y="2874"/>
                </a:moveTo>
                <a:cubicBezTo>
                  <a:pt x="10411" y="2861"/>
                  <a:pt x="10411" y="2861"/>
                  <a:pt x="10411" y="2861"/>
                </a:cubicBezTo>
                <a:cubicBezTo>
                  <a:pt x="10405" y="2863"/>
                  <a:pt x="10405" y="2863"/>
                  <a:pt x="10405" y="2863"/>
                </a:cubicBezTo>
                <a:cubicBezTo>
                  <a:pt x="10400" y="2868"/>
                  <a:pt x="10400" y="2868"/>
                  <a:pt x="10400" y="2868"/>
                </a:cubicBezTo>
                <a:cubicBezTo>
                  <a:pt x="10400" y="2868"/>
                  <a:pt x="10398" y="2875"/>
                  <a:pt x="10398" y="2877"/>
                </a:cubicBezTo>
                <a:cubicBezTo>
                  <a:pt x="10398" y="2879"/>
                  <a:pt x="10400" y="2886"/>
                  <a:pt x="10401" y="2888"/>
                </a:cubicBezTo>
                <a:cubicBezTo>
                  <a:pt x="10402" y="2889"/>
                  <a:pt x="10412" y="2892"/>
                  <a:pt x="10414" y="2892"/>
                </a:cubicBezTo>
                <a:cubicBezTo>
                  <a:pt x="10416" y="2892"/>
                  <a:pt x="10426" y="2892"/>
                  <a:pt x="10426" y="2892"/>
                </a:cubicBezTo>
                <a:cubicBezTo>
                  <a:pt x="10427" y="2885"/>
                  <a:pt x="10427" y="2885"/>
                  <a:pt x="10427" y="2885"/>
                </a:cubicBezTo>
                <a:cubicBezTo>
                  <a:pt x="10422" y="2878"/>
                  <a:pt x="10422" y="2878"/>
                  <a:pt x="10422" y="2878"/>
                </a:cubicBezTo>
                <a:lnTo>
                  <a:pt x="10417" y="2874"/>
                </a:lnTo>
                <a:close/>
                <a:moveTo>
                  <a:pt x="10434" y="2910"/>
                </a:moveTo>
                <a:cubicBezTo>
                  <a:pt x="10425" y="2903"/>
                  <a:pt x="10425" y="2903"/>
                  <a:pt x="10425" y="2903"/>
                </a:cubicBezTo>
                <a:cubicBezTo>
                  <a:pt x="10410" y="2902"/>
                  <a:pt x="10410" y="2902"/>
                  <a:pt x="10410" y="2902"/>
                </a:cubicBezTo>
                <a:cubicBezTo>
                  <a:pt x="10410" y="2910"/>
                  <a:pt x="10410" y="2910"/>
                  <a:pt x="10410" y="2910"/>
                </a:cubicBezTo>
                <a:cubicBezTo>
                  <a:pt x="10410" y="2912"/>
                  <a:pt x="10413" y="2917"/>
                  <a:pt x="10413" y="2917"/>
                </a:cubicBezTo>
                <a:cubicBezTo>
                  <a:pt x="10420" y="2917"/>
                  <a:pt x="10420" y="2917"/>
                  <a:pt x="10420" y="2917"/>
                </a:cubicBezTo>
                <a:cubicBezTo>
                  <a:pt x="10430" y="2920"/>
                  <a:pt x="10430" y="2920"/>
                  <a:pt x="10430" y="2920"/>
                </a:cubicBezTo>
                <a:lnTo>
                  <a:pt x="10434" y="2910"/>
                </a:lnTo>
                <a:close/>
                <a:moveTo>
                  <a:pt x="10361" y="2764"/>
                </a:moveTo>
                <a:cubicBezTo>
                  <a:pt x="10361" y="2762"/>
                  <a:pt x="10355" y="2762"/>
                  <a:pt x="10355" y="2762"/>
                </a:cubicBezTo>
                <a:cubicBezTo>
                  <a:pt x="10350" y="2762"/>
                  <a:pt x="10350" y="2762"/>
                  <a:pt x="10350" y="2762"/>
                </a:cubicBezTo>
                <a:cubicBezTo>
                  <a:pt x="10350" y="2762"/>
                  <a:pt x="10347" y="2767"/>
                  <a:pt x="10347" y="2769"/>
                </a:cubicBezTo>
                <a:cubicBezTo>
                  <a:pt x="10347" y="2771"/>
                  <a:pt x="10358" y="2784"/>
                  <a:pt x="10358" y="2784"/>
                </a:cubicBezTo>
                <a:cubicBezTo>
                  <a:pt x="10358" y="2784"/>
                  <a:pt x="10364" y="2789"/>
                  <a:pt x="10365" y="2791"/>
                </a:cubicBezTo>
                <a:cubicBezTo>
                  <a:pt x="10365" y="2793"/>
                  <a:pt x="10368" y="2797"/>
                  <a:pt x="10368" y="2797"/>
                </a:cubicBezTo>
                <a:cubicBezTo>
                  <a:pt x="10378" y="2798"/>
                  <a:pt x="10378" y="2798"/>
                  <a:pt x="10378" y="2798"/>
                </a:cubicBezTo>
                <a:cubicBezTo>
                  <a:pt x="10378" y="2798"/>
                  <a:pt x="10379" y="2793"/>
                  <a:pt x="10378" y="2790"/>
                </a:cubicBezTo>
                <a:cubicBezTo>
                  <a:pt x="10377" y="2787"/>
                  <a:pt x="10371" y="2784"/>
                  <a:pt x="10370" y="2782"/>
                </a:cubicBezTo>
                <a:cubicBezTo>
                  <a:pt x="10369" y="2780"/>
                  <a:pt x="10366" y="2774"/>
                  <a:pt x="10366" y="2774"/>
                </a:cubicBezTo>
                <a:lnTo>
                  <a:pt x="10361" y="2764"/>
                </a:lnTo>
                <a:close/>
                <a:moveTo>
                  <a:pt x="9754" y="2536"/>
                </a:moveTo>
                <a:cubicBezTo>
                  <a:pt x="9745" y="2534"/>
                  <a:pt x="9745" y="2534"/>
                  <a:pt x="9745" y="2534"/>
                </a:cubicBezTo>
                <a:cubicBezTo>
                  <a:pt x="9745" y="2534"/>
                  <a:pt x="9742" y="2539"/>
                  <a:pt x="9742" y="2542"/>
                </a:cubicBezTo>
                <a:cubicBezTo>
                  <a:pt x="9742" y="2544"/>
                  <a:pt x="9745" y="2551"/>
                  <a:pt x="9745" y="2551"/>
                </a:cubicBezTo>
                <a:cubicBezTo>
                  <a:pt x="9745" y="2551"/>
                  <a:pt x="9745" y="2555"/>
                  <a:pt x="9742" y="2555"/>
                </a:cubicBezTo>
                <a:cubicBezTo>
                  <a:pt x="9740" y="2556"/>
                  <a:pt x="9728" y="2555"/>
                  <a:pt x="9728" y="2555"/>
                </a:cubicBezTo>
                <a:cubicBezTo>
                  <a:pt x="9728" y="2555"/>
                  <a:pt x="9718" y="2557"/>
                  <a:pt x="9716" y="2559"/>
                </a:cubicBezTo>
                <a:cubicBezTo>
                  <a:pt x="9714" y="2562"/>
                  <a:pt x="9706" y="2573"/>
                  <a:pt x="9706" y="2575"/>
                </a:cubicBezTo>
                <a:cubicBezTo>
                  <a:pt x="9705" y="2576"/>
                  <a:pt x="9704" y="2592"/>
                  <a:pt x="9704" y="2592"/>
                </a:cubicBezTo>
                <a:cubicBezTo>
                  <a:pt x="9707" y="2602"/>
                  <a:pt x="9707" y="2602"/>
                  <a:pt x="9707" y="2602"/>
                </a:cubicBezTo>
                <a:cubicBezTo>
                  <a:pt x="9707" y="2602"/>
                  <a:pt x="9708" y="2605"/>
                  <a:pt x="9707" y="2607"/>
                </a:cubicBezTo>
                <a:cubicBezTo>
                  <a:pt x="9707" y="2610"/>
                  <a:pt x="9707" y="2614"/>
                  <a:pt x="9707" y="2614"/>
                </a:cubicBezTo>
                <a:cubicBezTo>
                  <a:pt x="9707" y="2614"/>
                  <a:pt x="9711" y="2615"/>
                  <a:pt x="9711" y="2616"/>
                </a:cubicBezTo>
                <a:cubicBezTo>
                  <a:pt x="9711" y="2618"/>
                  <a:pt x="9711" y="2623"/>
                  <a:pt x="9711" y="2624"/>
                </a:cubicBezTo>
                <a:cubicBezTo>
                  <a:pt x="9711" y="2626"/>
                  <a:pt x="9711" y="2630"/>
                  <a:pt x="9714" y="2632"/>
                </a:cubicBezTo>
                <a:cubicBezTo>
                  <a:pt x="9716" y="2634"/>
                  <a:pt x="9720" y="2636"/>
                  <a:pt x="9720" y="2637"/>
                </a:cubicBezTo>
                <a:cubicBezTo>
                  <a:pt x="9720" y="2638"/>
                  <a:pt x="9718" y="2637"/>
                  <a:pt x="9722" y="2641"/>
                </a:cubicBezTo>
                <a:cubicBezTo>
                  <a:pt x="9726" y="2646"/>
                  <a:pt x="9730" y="2652"/>
                  <a:pt x="9730" y="2652"/>
                </a:cubicBezTo>
                <a:cubicBezTo>
                  <a:pt x="9742" y="2652"/>
                  <a:pt x="9742" y="2652"/>
                  <a:pt x="9742" y="2652"/>
                </a:cubicBezTo>
                <a:cubicBezTo>
                  <a:pt x="9742" y="2652"/>
                  <a:pt x="9747" y="2646"/>
                  <a:pt x="9748" y="2643"/>
                </a:cubicBezTo>
                <a:cubicBezTo>
                  <a:pt x="9749" y="2640"/>
                  <a:pt x="9750" y="2634"/>
                  <a:pt x="9751" y="2631"/>
                </a:cubicBezTo>
                <a:cubicBezTo>
                  <a:pt x="9752" y="2627"/>
                  <a:pt x="9751" y="2616"/>
                  <a:pt x="9751" y="2613"/>
                </a:cubicBezTo>
                <a:cubicBezTo>
                  <a:pt x="9751" y="2609"/>
                  <a:pt x="9755" y="2605"/>
                  <a:pt x="9757" y="2603"/>
                </a:cubicBezTo>
                <a:cubicBezTo>
                  <a:pt x="9759" y="2600"/>
                  <a:pt x="9760" y="2591"/>
                  <a:pt x="9760" y="2587"/>
                </a:cubicBezTo>
                <a:cubicBezTo>
                  <a:pt x="9760" y="2583"/>
                  <a:pt x="9756" y="2566"/>
                  <a:pt x="9755" y="2564"/>
                </a:cubicBezTo>
                <a:cubicBezTo>
                  <a:pt x="9754" y="2561"/>
                  <a:pt x="9753" y="2555"/>
                  <a:pt x="9754" y="2551"/>
                </a:cubicBezTo>
                <a:cubicBezTo>
                  <a:pt x="9755" y="2548"/>
                  <a:pt x="9754" y="2543"/>
                  <a:pt x="9755" y="2541"/>
                </a:cubicBezTo>
                <a:cubicBezTo>
                  <a:pt x="9755" y="2538"/>
                  <a:pt x="9754" y="2536"/>
                  <a:pt x="9754" y="2536"/>
                </a:cubicBezTo>
                <a:moveTo>
                  <a:pt x="9756" y="2666"/>
                </a:moveTo>
                <a:cubicBezTo>
                  <a:pt x="9741" y="2656"/>
                  <a:pt x="9741" y="2656"/>
                  <a:pt x="9741" y="2656"/>
                </a:cubicBezTo>
                <a:cubicBezTo>
                  <a:pt x="9728" y="2661"/>
                  <a:pt x="9728" y="2661"/>
                  <a:pt x="9728" y="2661"/>
                </a:cubicBezTo>
                <a:cubicBezTo>
                  <a:pt x="9721" y="2672"/>
                  <a:pt x="9721" y="2672"/>
                  <a:pt x="9721" y="2672"/>
                </a:cubicBezTo>
                <a:cubicBezTo>
                  <a:pt x="9721" y="2672"/>
                  <a:pt x="9711" y="2683"/>
                  <a:pt x="9709" y="2684"/>
                </a:cubicBezTo>
                <a:cubicBezTo>
                  <a:pt x="9707" y="2685"/>
                  <a:pt x="9696" y="2687"/>
                  <a:pt x="9696" y="2687"/>
                </a:cubicBezTo>
                <a:cubicBezTo>
                  <a:pt x="9685" y="2684"/>
                  <a:pt x="9685" y="2684"/>
                  <a:pt x="9685" y="2684"/>
                </a:cubicBezTo>
                <a:cubicBezTo>
                  <a:pt x="9680" y="2682"/>
                  <a:pt x="9680" y="2682"/>
                  <a:pt x="9680" y="2682"/>
                </a:cubicBezTo>
                <a:cubicBezTo>
                  <a:pt x="9677" y="2689"/>
                  <a:pt x="9677" y="2689"/>
                  <a:pt x="9677" y="2689"/>
                </a:cubicBezTo>
                <a:cubicBezTo>
                  <a:pt x="9676" y="2702"/>
                  <a:pt x="9676" y="2702"/>
                  <a:pt x="9676" y="2702"/>
                </a:cubicBezTo>
                <a:cubicBezTo>
                  <a:pt x="9683" y="2710"/>
                  <a:pt x="9683" y="2710"/>
                  <a:pt x="9683" y="2710"/>
                </a:cubicBezTo>
                <a:cubicBezTo>
                  <a:pt x="9692" y="2723"/>
                  <a:pt x="9692" y="2723"/>
                  <a:pt x="9692" y="2723"/>
                </a:cubicBezTo>
                <a:cubicBezTo>
                  <a:pt x="9696" y="2736"/>
                  <a:pt x="9696" y="2736"/>
                  <a:pt x="9696" y="2736"/>
                </a:cubicBezTo>
                <a:cubicBezTo>
                  <a:pt x="9694" y="2750"/>
                  <a:pt x="9694" y="2750"/>
                  <a:pt x="9694" y="2750"/>
                </a:cubicBezTo>
                <a:cubicBezTo>
                  <a:pt x="9698" y="2759"/>
                  <a:pt x="9698" y="2759"/>
                  <a:pt x="9698" y="2759"/>
                </a:cubicBezTo>
                <a:cubicBezTo>
                  <a:pt x="9699" y="2766"/>
                  <a:pt x="9699" y="2766"/>
                  <a:pt x="9699" y="2766"/>
                </a:cubicBezTo>
                <a:cubicBezTo>
                  <a:pt x="9694" y="2773"/>
                  <a:pt x="9694" y="2773"/>
                  <a:pt x="9694" y="2773"/>
                </a:cubicBezTo>
                <a:cubicBezTo>
                  <a:pt x="9692" y="2791"/>
                  <a:pt x="9692" y="2791"/>
                  <a:pt x="9692" y="2791"/>
                </a:cubicBezTo>
                <a:cubicBezTo>
                  <a:pt x="9691" y="2803"/>
                  <a:pt x="9691" y="2803"/>
                  <a:pt x="9691" y="2803"/>
                </a:cubicBezTo>
                <a:cubicBezTo>
                  <a:pt x="9691" y="2803"/>
                  <a:pt x="9687" y="2808"/>
                  <a:pt x="9689" y="2812"/>
                </a:cubicBezTo>
                <a:cubicBezTo>
                  <a:pt x="9691" y="2816"/>
                  <a:pt x="9691" y="2816"/>
                  <a:pt x="9693" y="2818"/>
                </a:cubicBezTo>
                <a:cubicBezTo>
                  <a:pt x="9695" y="2820"/>
                  <a:pt x="9702" y="2825"/>
                  <a:pt x="9702" y="2825"/>
                </a:cubicBezTo>
                <a:cubicBezTo>
                  <a:pt x="9702" y="2825"/>
                  <a:pt x="9704" y="2830"/>
                  <a:pt x="9707" y="2831"/>
                </a:cubicBezTo>
                <a:cubicBezTo>
                  <a:pt x="9709" y="2832"/>
                  <a:pt x="9719" y="2831"/>
                  <a:pt x="9719" y="2831"/>
                </a:cubicBezTo>
                <a:cubicBezTo>
                  <a:pt x="9719" y="2831"/>
                  <a:pt x="9727" y="2826"/>
                  <a:pt x="9728" y="2824"/>
                </a:cubicBezTo>
                <a:cubicBezTo>
                  <a:pt x="9728" y="2822"/>
                  <a:pt x="9726" y="2810"/>
                  <a:pt x="9728" y="2809"/>
                </a:cubicBezTo>
                <a:cubicBezTo>
                  <a:pt x="9731" y="2807"/>
                  <a:pt x="9739" y="2805"/>
                  <a:pt x="9739" y="2805"/>
                </a:cubicBezTo>
                <a:cubicBezTo>
                  <a:pt x="9749" y="2810"/>
                  <a:pt x="9749" y="2810"/>
                  <a:pt x="9749" y="2810"/>
                </a:cubicBezTo>
                <a:cubicBezTo>
                  <a:pt x="9749" y="2810"/>
                  <a:pt x="9754" y="2813"/>
                  <a:pt x="9757" y="2813"/>
                </a:cubicBezTo>
                <a:cubicBezTo>
                  <a:pt x="9760" y="2813"/>
                  <a:pt x="9764" y="2811"/>
                  <a:pt x="9765" y="2807"/>
                </a:cubicBezTo>
                <a:cubicBezTo>
                  <a:pt x="9767" y="2803"/>
                  <a:pt x="9768" y="2783"/>
                  <a:pt x="9768" y="2781"/>
                </a:cubicBezTo>
                <a:cubicBezTo>
                  <a:pt x="9768" y="2778"/>
                  <a:pt x="9768" y="2762"/>
                  <a:pt x="9768" y="2758"/>
                </a:cubicBezTo>
                <a:cubicBezTo>
                  <a:pt x="9768" y="2755"/>
                  <a:pt x="9768" y="2742"/>
                  <a:pt x="9767" y="2739"/>
                </a:cubicBezTo>
                <a:cubicBezTo>
                  <a:pt x="9765" y="2736"/>
                  <a:pt x="9764" y="2726"/>
                  <a:pt x="9765" y="2725"/>
                </a:cubicBezTo>
                <a:cubicBezTo>
                  <a:pt x="9765" y="2724"/>
                  <a:pt x="9773" y="2715"/>
                  <a:pt x="9773" y="2712"/>
                </a:cubicBezTo>
                <a:cubicBezTo>
                  <a:pt x="9774" y="2709"/>
                  <a:pt x="9770" y="2694"/>
                  <a:pt x="9769" y="2693"/>
                </a:cubicBezTo>
                <a:cubicBezTo>
                  <a:pt x="9769" y="2691"/>
                  <a:pt x="9762" y="2679"/>
                  <a:pt x="9761" y="2677"/>
                </a:cubicBezTo>
                <a:cubicBezTo>
                  <a:pt x="9760" y="2676"/>
                  <a:pt x="9756" y="2666"/>
                  <a:pt x="9756" y="2666"/>
                </a:cubicBezTo>
                <a:moveTo>
                  <a:pt x="9444" y="2744"/>
                </a:moveTo>
                <a:cubicBezTo>
                  <a:pt x="9444" y="2742"/>
                  <a:pt x="9433" y="2739"/>
                  <a:pt x="9433" y="2739"/>
                </a:cubicBezTo>
                <a:cubicBezTo>
                  <a:pt x="9423" y="2741"/>
                  <a:pt x="9423" y="2741"/>
                  <a:pt x="9423" y="2741"/>
                </a:cubicBezTo>
                <a:cubicBezTo>
                  <a:pt x="9418" y="2743"/>
                  <a:pt x="9418" y="2743"/>
                  <a:pt x="9418" y="2743"/>
                </a:cubicBezTo>
                <a:cubicBezTo>
                  <a:pt x="9419" y="2748"/>
                  <a:pt x="9419" y="2748"/>
                  <a:pt x="9419" y="2748"/>
                </a:cubicBezTo>
                <a:cubicBezTo>
                  <a:pt x="9424" y="2751"/>
                  <a:pt x="9424" y="2751"/>
                  <a:pt x="9424" y="2751"/>
                </a:cubicBezTo>
                <a:cubicBezTo>
                  <a:pt x="9424" y="2751"/>
                  <a:pt x="9432" y="2751"/>
                  <a:pt x="9434" y="2754"/>
                </a:cubicBezTo>
                <a:cubicBezTo>
                  <a:pt x="9436" y="2756"/>
                  <a:pt x="9445" y="2762"/>
                  <a:pt x="9445" y="2762"/>
                </a:cubicBezTo>
                <a:cubicBezTo>
                  <a:pt x="9453" y="2763"/>
                  <a:pt x="9453" y="2763"/>
                  <a:pt x="9453" y="2763"/>
                </a:cubicBezTo>
                <a:cubicBezTo>
                  <a:pt x="9453" y="2763"/>
                  <a:pt x="9456" y="2757"/>
                  <a:pt x="9456" y="2756"/>
                </a:cubicBezTo>
                <a:cubicBezTo>
                  <a:pt x="9456" y="2755"/>
                  <a:pt x="9452" y="2749"/>
                  <a:pt x="9452" y="2749"/>
                </a:cubicBezTo>
                <a:lnTo>
                  <a:pt x="9444" y="2744"/>
                </a:lnTo>
                <a:close/>
                <a:moveTo>
                  <a:pt x="9385" y="2753"/>
                </a:moveTo>
                <a:cubicBezTo>
                  <a:pt x="9376" y="2753"/>
                  <a:pt x="9376" y="2753"/>
                  <a:pt x="9376" y="2753"/>
                </a:cubicBezTo>
                <a:cubicBezTo>
                  <a:pt x="9364" y="2755"/>
                  <a:pt x="9364" y="2755"/>
                  <a:pt x="9364" y="2755"/>
                </a:cubicBezTo>
                <a:cubicBezTo>
                  <a:pt x="9352" y="2761"/>
                  <a:pt x="9352" y="2761"/>
                  <a:pt x="9352" y="2761"/>
                </a:cubicBezTo>
                <a:cubicBezTo>
                  <a:pt x="9338" y="2770"/>
                  <a:pt x="9338" y="2770"/>
                  <a:pt x="9338" y="2770"/>
                </a:cubicBezTo>
                <a:cubicBezTo>
                  <a:pt x="9338" y="2770"/>
                  <a:pt x="9334" y="2778"/>
                  <a:pt x="9335" y="2781"/>
                </a:cubicBezTo>
                <a:cubicBezTo>
                  <a:pt x="9336" y="2783"/>
                  <a:pt x="9339" y="2787"/>
                  <a:pt x="9341" y="2787"/>
                </a:cubicBezTo>
                <a:cubicBezTo>
                  <a:pt x="9342" y="2787"/>
                  <a:pt x="9347" y="2785"/>
                  <a:pt x="9349" y="2784"/>
                </a:cubicBezTo>
                <a:cubicBezTo>
                  <a:pt x="9351" y="2784"/>
                  <a:pt x="9354" y="2786"/>
                  <a:pt x="9354" y="2786"/>
                </a:cubicBezTo>
                <a:cubicBezTo>
                  <a:pt x="9358" y="2793"/>
                  <a:pt x="9358" y="2793"/>
                  <a:pt x="9358" y="2793"/>
                </a:cubicBezTo>
                <a:cubicBezTo>
                  <a:pt x="9369" y="2796"/>
                  <a:pt x="9369" y="2796"/>
                  <a:pt x="9369" y="2796"/>
                </a:cubicBezTo>
                <a:cubicBezTo>
                  <a:pt x="9369" y="2796"/>
                  <a:pt x="9373" y="2799"/>
                  <a:pt x="9375" y="2800"/>
                </a:cubicBezTo>
                <a:cubicBezTo>
                  <a:pt x="9376" y="2801"/>
                  <a:pt x="9379" y="2802"/>
                  <a:pt x="9381" y="2801"/>
                </a:cubicBezTo>
                <a:cubicBezTo>
                  <a:pt x="9383" y="2800"/>
                  <a:pt x="9392" y="2790"/>
                  <a:pt x="9392" y="2790"/>
                </a:cubicBezTo>
                <a:cubicBezTo>
                  <a:pt x="9392" y="2790"/>
                  <a:pt x="9398" y="2787"/>
                  <a:pt x="9400" y="2783"/>
                </a:cubicBezTo>
                <a:cubicBezTo>
                  <a:pt x="9402" y="2778"/>
                  <a:pt x="9402" y="2773"/>
                  <a:pt x="9402" y="2772"/>
                </a:cubicBezTo>
                <a:cubicBezTo>
                  <a:pt x="9402" y="2770"/>
                  <a:pt x="9399" y="2765"/>
                  <a:pt x="9399" y="2765"/>
                </a:cubicBezTo>
                <a:cubicBezTo>
                  <a:pt x="9399" y="2765"/>
                  <a:pt x="9392" y="2765"/>
                  <a:pt x="9391" y="2765"/>
                </a:cubicBezTo>
                <a:cubicBezTo>
                  <a:pt x="9389" y="2765"/>
                  <a:pt x="9385" y="2763"/>
                  <a:pt x="9385" y="2763"/>
                </a:cubicBezTo>
                <a:cubicBezTo>
                  <a:pt x="9386" y="2757"/>
                  <a:pt x="9386" y="2757"/>
                  <a:pt x="9386" y="2757"/>
                </a:cubicBezTo>
                <a:lnTo>
                  <a:pt x="9385" y="2753"/>
                </a:lnTo>
                <a:close/>
                <a:moveTo>
                  <a:pt x="9287" y="2811"/>
                </a:moveTo>
                <a:cubicBezTo>
                  <a:pt x="9279" y="2809"/>
                  <a:pt x="9279" y="2809"/>
                  <a:pt x="9279" y="2809"/>
                </a:cubicBezTo>
                <a:cubicBezTo>
                  <a:pt x="9270" y="2815"/>
                  <a:pt x="9270" y="2815"/>
                  <a:pt x="9270" y="2815"/>
                </a:cubicBezTo>
                <a:cubicBezTo>
                  <a:pt x="9265" y="2822"/>
                  <a:pt x="9265" y="2822"/>
                  <a:pt x="9265" y="2822"/>
                </a:cubicBezTo>
                <a:cubicBezTo>
                  <a:pt x="9264" y="2829"/>
                  <a:pt x="9264" y="2829"/>
                  <a:pt x="9264" y="2829"/>
                </a:cubicBezTo>
                <a:cubicBezTo>
                  <a:pt x="9264" y="2829"/>
                  <a:pt x="9268" y="2835"/>
                  <a:pt x="9269" y="2836"/>
                </a:cubicBezTo>
                <a:cubicBezTo>
                  <a:pt x="9270" y="2836"/>
                  <a:pt x="9276" y="2836"/>
                  <a:pt x="9279" y="2833"/>
                </a:cubicBezTo>
                <a:cubicBezTo>
                  <a:pt x="9282" y="2831"/>
                  <a:pt x="9289" y="2826"/>
                  <a:pt x="9289" y="2826"/>
                </a:cubicBezTo>
                <a:cubicBezTo>
                  <a:pt x="9290" y="2818"/>
                  <a:pt x="9290" y="2818"/>
                  <a:pt x="9290" y="2818"/>
                </a:cubicBezTo>
                <a:lnTo>
                  <a:pt x="9287" y="2811"/>
                </a:lnTo>
                <a:close/>
                <a:moveTo>
                  <a:pt x="5391" y="9469"/>
                </a:moveTo>
                <a:cubicBezTo>
                  <a:pt x="5404" y="9461"/>
                  <a:pt x="5404" y="9461"/>
                  <a:pt x="5404" y="9461"/>
                </a:cubicBezTo>
                <a:cubicBezTo>
                  <a:pt x="5404" y="9461"/>
                  <a:pt x="5414" y="9452"/>
                  <a:pt x="5414" y="9450"/>
                </a:cubicBezTo>
                <a:cubicBezTo>
                  <a:pt x="5414" y="9448"/>
                  <a:pt x="5412" y="9438"/>
                  <a:pt x="5410" y="9438"/>
                </a:cubicBezTo>
                <a:cubicBezTo>
                  <a:pt x="5408" y="9437"/>
                  <a:pt x="5394" y="9436"/>
                  <a:pt x="5394" y="9436"/>
                </a:cubicBezTo>
                <a:cubicBezTo>
                  <a:pt x="5380" y="9444"/>
                  <a:pt x="5380" y="9444"/>
                  <a:pt x="5380" y="9444"/>
                </a:cubicBezTo>
                <a:cubicBezTo>
                  <a:pt x="5374" y="9456"/>
                  <a:pt x="5374" y="9456"/>
                  <a:pt x="5374" y="9456"/>
                </a:cubicBezTo>
                <a:cubicBezTo>
                  <a:pt x="5367" y="9460"/>
                  <a:pt x="5367" y="9460"/>
                  <a:pt x="5367" y="9460"/>
                </a:cubicBezTo>
                <a:cubicBezTo>
                  <a:pt x="5365" y="9467"/>
                  <a:pt x="5365" y="9467"/>
                  <a:pt x="5365" y="9467"/>
                </a:cubicBezTo>
                <a:cubicBezTo>
                  <a:pt x="5374" y="9469"/>
                  <a:pt x="5374" y="9469"/>
                  <a:pt x="5374" y="9469"/>
                </a:cubicBezTo>
                <a:cubicBezTo>
                  <a:pt x="5389" y="9471"/>
                  <a:pt x="5389" y="9471"/>
                  <a:pt x="5389" y="9471"/>
                </a:cubicBezTo>
                <a:lnTo>
                  <a:pt x="5391" y="9469"/>
                </a:lnTo>
                <a:close/>
                <a:moveTo>
                  <a:pt x="5353" y="9426"/>
                </a:moveTo>
                <a:cubicBezTo>
                  <a:pt x="5363" y="9429"/>
                  <a:pt x="5363" y="9429"/>
                  <a:pt x="5363" y="9429"/>
                </a:cubicBezTo>
                <a:cubicBezTo>
                  <a:pt x="5382" y="9428"/>
                  <a:pt x="5382" y="9428"/>
                  <a:pt x="5382" y="9428"/>
                </a:cubicBezTo>
                <a:cubicBezTo>
                  <a:pt x="5383" y="9420"/>
                  <a:pt x="5383" y="9420"/>
                  <a:pt x="5383" y="9420"/>
                </a:cubicBezTo>
                <a:cubicBezTo>
                  <a:pt x="5375" y="9416"/>
                  <a:pt x="5375" y="9416"/>
                  <a:pt x="5375" y="9416"/>
                </a:cubicBezTo>
                <a:cubicBezTo>
                  <a:pt x="5358" y="9414"/>
                  <a:pt x="5358" y="9414"/>
                  <a:pt x="5358" y="9414"/>
                </a:cubicBezTo>
                <a:cubicBezTo>
                  <a:pt x="5344" y="9416"/>
                  <a:pt x="5344" y="9416"/>
                  <a:pt x="5344" y="9416"/>
                </a:cubicBezTo>
                <a:cubicBezTo>
                  <a:pt x="5334" y="9420"/>
                  <a:pt x="5334" y="9420"/>
                  <a:pt x="5334" y="9420"/>
                </a:cubicBezTo>
                <a:cubicBezTo>
                  <a:pt x="5323" y="9420"/>
                  <a:pt x="5323" y="9420"/>
                  <a:pt x="5323" y="9420"/>
                </a:cubicBezTo>
                <a:cubicBezTo>
                  <a:pt x="5319" y="9414"/>
                  <a:pt x="5319" y="9414"/>
                  <a:pt x="5319" y="9414"/>
                </a:cubicBezTo>
                <a:cubicBezTo>
                  <a:pt x="5317" y="9408"/>
                  <a:pt x="5317" y="9408"/>
                  <a:pt x="5317" y="9408"/>
                </a:cubicBezTo>
                <a:cubicBezTo>
                  <a:pt x="5313" y="9406"/>
                  <a:pt x="5313" y="9406"/>
                  <a:pt x="5313" y="9406"/>
                </a:cubicBezTo>
                <a:cubicBezTo>
                  <a:pt x="5304" y="9410"/>
                  <a:pt x="5304" y="9410"/>
                  <a:pt x="5304" y="9410"/>
                </a:cubicBezTo>
                <a:cubicBezTo>
                  <a:pt x="5302" y="9416"/>
                  <a:pt x="5302" y="9416"/>
                  <a:pt x="5302" y="9416"/>
                </a:cubicBezTo>
                <a:cubicBezTo>
                  <a:pt x="5309" y="9422"/>
                  <a:pt x="5309" y="9422"/>
                  <a:pt x="5309" y="9422"/>
                </a:cubicBezTo>
                <a:cubicBezTo>
                  <a:pt x="5315" y="9423"/>
                  <a:pt x="5315" y="9423"/>
                  <a:pt x="5315" y="9423"/>
                </a:cubicBezTo>
                <a:cubicBezTo>
                  <a:pt x="5322" y="9432"/>
                  <a:pt x="5322" y="9432"/>
                  <a:pt x="5322" y="9432"/>
                </a:cubicBezTo>
                <a:cubicBezTo>
                  <a:pt x="5327" y="9439"/>
                  <a:pt x="5327" y="9439"/>
                  <a:pt x="5327" y="9439"/>
                </a:cubicBezTo>
                <a:cubicBezTo>
                  <a:pt x="5336" y="9441"/>
                  <a:pt x="5336" y="9441"/>
                  <a:pt x="5336" y="9441"/>
                </a:cubicBezTo>
                <a:cubicBezTo>
                  <a:pt x="5347" y="9436"/>
                  <a:pt x="5347" y="9436"/>
                  <a:pt x="5347" y="9436"/>
                </a:cubicBezTo>
                <a:cubicBezTo>
                  <a:pt x="5351" y="9428"/>
                  <a:pt x="5351" y="9428"/>
                  <a:pt x="5351" y="9428"/>
                </a:cubicBezTo>
                <a:lnTo>
                  <a:pt x="5353" y="9426"/>
                </a:lnTo>
                <a:close/>
                <a:moveTo>
                  <a:pt x="5295" y="9378"/>
                </a:moveTo>
                <a:cubicBezTo>
                  <a:pt x="5303" y="9378"/>
                  <a:pt x="5303" y="9378"/>
                  <a:pt x="5303" y="9378"/>
                </a:cubicBezTo>
                <a:cubicBezTo>
                  <a:pt x="5306" y="9371"/>
                  <a:pt x="5306" y="9371"/>
                  <a:pt x="5306" y="9371"/>
                </a:cubicBezTo>
                <a:cubicBezTo>
                  <a:pt x="5297" y="9364"/>
                  <a:pt x="5297" y="9364"/>
                  <a:pt x="5297" y="9364"/>
                </a:cubicBezTo>
                <a:cubicBezTo>
                  <a:pt x="5290" y="9368"/>
                  <a:pt x="5290" y="9368"/>
                  <a:pt x="5290" y="9368"/>
                </a:cubicBezTo>
                <a:cubicBezTo>
                  <a:pt x="5280" y="9366"/>
                  <a:pt x="5280" y="9366"/>
                  <a:pt x="5280" y="9366"/>
                </a:cubicBezTo>
                <a:cubicBezTo>
                  <a:pt x="5273" y="9369"/>
                  <a:pt x="5273" y="9369"/>
                  <a:pt x="5273" y="9369"/>
                </a:cubicBezTo>
                <a:cubicBezTo>
                  <a:pt x="5267" y="9377"/>
                  <a:pt x="5267" y="9377"/>
                  <a:pt x="5267" y="9377"/>
                </a:cubicBezTo>
                <a:cubicBezTo>
                  <a:pt x="5269" y="9387"/>
                  <a:pt x="5269" y="9387"/>
                  <a:pt x="5269" y="9387"/>
                </a:cubicBezTo>
                <a:cubicBezTo>
                  <a:pt x="5272" y="9391"/>
                  <a:pt x="5272" y="9391"/>
                  <a:pt x="5272" y="9391"/>
                </a:cubicBezTo>
                <a:cubicBezTo>
                  <a:pt x="5280" y="9391"/>
                  <a:pt x="5280" y="9391"/>
                  <a:pt x="5280" y="9391"/>
                </a:cubicBezTo>
                <a:cubicBezTo>
                  <a:pt x="5288" y="9387"/>
                  <a:pt x="5288" y="9387"/>
                  <a:pt x="5288" y="9387"/>
                </a:cubicBezTo>
                <a:cubicBezTo>
                  <a:pt x="5289" y="9381"/>
                  <a:pt x="5289" y="9381"/>
                  <a:pt x="5289" y="9381"/>
                </a:cubicBezTo>
                <a:lnTo>
                  <a:pt x="5295" y="9378"/>
                </a:lnTo>
                <a:close/>
                <a:moveTo>
                  <a:pt x="5232" y="9381"/>
                </a:moveTo>
                <a:cubicBezTo>
                  <a:pt x="5240" y="9384"/>
                  <a:pt x="5240" y="9384"/>
                  <a:pt x="5240" y="9384"/>
                </a:cubicBezTo>
                <a:cubicBezTo>
                  <a:pt x="5246" y="9382"/>
                  <a:pt x="5246" y="9382"/>
                  <a:pt x="5246" y="9382"/>
                </a:cubicBezTo>
                <a:cubicBezTo>
                  <a:pt x="5247" y="9377"/>
                  <a:pt x="5247" y="9377"/>
                  <a:pt x="5247" y="9377"/>
                </a:cubicBezTo>
                <a:cubicBezTo>
                  <a:pt x="5241" y="9369"/>
                  <a:pt x="5241" y="9369"/>
                  <a:pt x="5241" y="9369"/>
                </a:cubicBezTo>
                <a:cubicBezTo>
                  <a:pt x="5233" y="9362"/>
                  <a:pt x="5233" y="9362"/>
                  <a:pt x="5233" y="9362"/>
                </a:cubicBezTo>
                <a:cubicBezTo>
                  <a:pt x="5225" y="9352"/>
                  <a:pt x="5225" y="9352"/>
                  <a:pt x="5225" y="9352"/>
                </a:cubicBezTo>
                <a:cubicBezTo>
                  <a:pt x="5218" y="9352"/>
                  <a:pt x="5218" y="9352"/>
                  <a:pt x="5218" y="9352"/>
                </a:cubicBezTo>
                <a:cubicBezTo>
                  <a:pt x="5212" y="9355"/>
                  <a:pt x="5212" y="9355"/>
                  <a:pt x="5212" y="9355"/>
                </a:cubicBezTo>
                <a:cubicBezTo>
                  <a:pt x="5212" y="9362"/>
                  <a:pt x="5212" y="9362"/>
                  <a:pt x="5212" y="9362"/>
                </a:cubicBezTo>
                <a:cubicBezTo>
                  <a:pt x="5218" y="9366"/>
                  <a:pt x="5218" y="9366"/>
                  <a:pt x="5218" y="9366"/>
                </a:cubicBezTo>
                <a:cubicBezTo>
                  <a:pt x="5221" y="9374"/>
                  <a:pt x="5221" y="9374"/>
                  <a:pt x="5221" y="9374"/>
                </a:cubicBezTo>
                <a:cubicBezTo>
                  <a:pt x="5225" y="9378"/>
                  <a:pt x="5225" y="9378"/>
                  <a:pt x="5225" y="9378"/>
                </a:cubicBezTo>
                <a:lnTo>
                  <a:pt x="5232" y="9381"/>
                </a:lnTo>
                <a:close/>
                <a:moveTo>
                  <a:pt x="5134" y="9249"/>
                </a:moveTo>
                <a:cubicBezTo>
                  <a:pt x="5137" y="9241"/>
                  <a:pt x="5137" y="9241"/>
                  <a:pt x="5137" y="9241"/>
                </a:cubicBezTo>
                <a:cubicBezTo>
                  <a:pt x="5137" y="9241"/>
                  <a:pt x="5137" y="9232"/>
                  <a:pt x="5136" y="9230"/>
                </a:cubicBezTo>
                <a:cubicBezTo>
                  <a:pt x="5136" y="9227"/>
                  <a:pt x="5131" y="9216"/>
                  <a:pt x="5131" y="9216"/>
                </a:cubicBezTo>
                <a:cubicBezTo>
                  <a:pt x="5125" y="9208"/>
                  <a:pt x="5125" y="9208"/>
                  <a:pt x="5125" y="9208"/>
                </a:cubicBezTo>
                <a:cubicBezTo>
                  <a:pt x="5118" y="9202"/>
                  <a:pt x="5118" y="9202"/>
                  <a:pt x="5118" y="9202"/>
                </a:cubicBezTo>
                <a:cubicBezTo>
                  <a:pt x="5114" y="9201"/>
                  <a:pt x="5114" y="9201"/>
                  <a:pt x="5114" y="9201"/>
                </a:cubicBezTo>
                <a:cubicBezTo>
                  <a:pt x="5111" y="9204"/>
                  <a:pt x="5111" y="9204"/>
                  <a:pt x="5111" y="9204"/>
                </a:cubicBezTo>
                <a:cubicBezTo>
                  <a:pt x="5113" y="9210"/>
                  <a:pt x="5113" y="9210"/>
                  <a:pt x="5113" y="9210"/>
                </a:cubicBezTo>
                <a:cubicBezTo>
                  <a:pt x="5119" y="9216"/>
                  <a:pt x="5119" y="9216"/>
                  <a:pt x="5119" y="9216"/>
                </a:cubicBezTo>
                <a:cubicBezTo>
                  <a:pt x="5128" y="9228"/>
                  <a:pt x="5128" y="9228"/>
                  <a:pt x="5128" y="9228"/>
                </a:cubicBezTo>
                <a:cubicBezTo>
                  <a:pt x="5128" y="9238"/>
                  <a:pt x="5128" y="9238"/>
                  <a:pt x="5128" y="9238"/>
                </a:cubicBezTo>
                <a:cubicBezTo>
                  <a:pt x="5126" y="9245"/>
                  <a:pt x="5126" y="9245"/>
                  <a:pt x="5126" y="9245"/>
                </a:cubicBezTo>
                <a:cubicBezTo>
                  <a:pt x="5125" y="9249"/>
                  <a:pt x="5125" y="9249"/>
                  <a:pt x="5125" y="9249"/>
                </a:cubicBezTo>
                <a:cubicBezTo>
                  <a:pt x="5128" y="9251"/>
                  <a:pt x="5128" y="9251"/>
                  <a:pt x="5128" y="9251"/>
                </a:cubicBezTo>
                <a:lnTo>
                  <a:pt x="5134" y="9249"/>
                </a:lnTo>
                <a:close/>
                <a:moveTo>
                  <a:pt x="5111" y="9112"/>
                </a:moveTo>
                <a:cubicBezTo>
                  <a:pt x="5121" y="9115"/>
                  <a:pt x="5121" y="9115"/>
                  <a:pt x="5121" y="9115"/>
                </a:cubicBezTo>
                <a:cubicBezTo>
                  <a:pt x="5128" y="9115"/>
                  <a:pt x="5128" y="9115"/>
                  <a:pt x="5128" y="9115"/>
                </a:cubicBezTo>
                <a:cubicBezTo>
                  <a:pt x="5127" y="9105"/>
                  <a:pt x="5127" y="9105"/>
                  <a:pt x="5127" y="9105"/>
                </a:cubicBezTo>
                <a:cubicBezTo>
                  <a:pt x="5127" y="9105"/>
                  <a:pt x="5118" y="9095"/>
                  <a:pt x="5117" y="9094"/>
                </a:cubicBezTo>
                <a:cubicBezTo>
                  <a:pt x="5115" y="9092"/>
                  <a:pt x="5110" y="9087"/>
                  <a:pt x="5108" y="9084"/>
                </a:cubicBezTo>
                <a:cubicBezTo>
                  <a:pt x="5107" y="9082"/>
                  <a:pt x="5102" y="9071"/>
                  <a:pt x="5102" y="9071"/>
                </a:cubicBezTo>
                <a:cubicBezTo>
                  <a:pt x="5095" y="9069"/>
                  <a:pt x="5095" y="9069"/>
                  <a:pt x="5095" y="9069"/>
                </a:cubicBezTo>
                <a:cubicBezTo>
                  <a:pt x="5093" y="9073"/>
                  <a:pt x="5093" y="9073"/>
                  <a:pt x="5093" y="9073"/>
                </a:cubicBezTo>
                <a:cubicBezTo>
                  <a:pt x="5095" y="9083"/>
                  <a:pt x="5095" y="9083"/>
                  <a:pt x="5095" y="9083"/>
                </a:cubicBezTo>
                <a:cubicBezTo>
                  <a:pt x="5091" y="9090"/>
                  <a:pt x="5091" y="9090"/>
                  <a:pt x="5091" y="9090"/>
                </a:cubicBezTo>
                <a:cubicBezTo>
                  <a:pt x="5086" y="9090"/>
                  <a:pt x="5086" y="9090"/>
                  <a:pt x="5086" y="9090"/>
                </a:cubicBezTo>
                <a:cubicBezTo>
                  <a:pt x="5079" y="9093"/>
                  <a:pt x="5079" y="9093"/>
                  <a:pt x="5079" y="9093"/>
                </a:cubicBezTo>
                <a:cubicBezTo>
                  <a:pt x="5079" y="9099"/>
                  <a:pt x="5079" y="9099"/>
                  <a:pt x="5079" y="9099"/>
                </a:cubicBezTo>
                <a:cubicBezTo>
                  <a:pt x="5086" y="9102"/>
                  <a:pt x="5086" y="9102"/>
                  <a:pt x="5086" y="9102"/>
                </a:cubicBezTo>
                <a:cubicBezTo>
                  <a:pt x="5098" y="9106"/>
                  <a:pt x="5098" y="9106"/>
                  <a:pt x="5098" y="9106"/>
                </a:cubicBezTo>
                <a:cubicBezTo>
                  <a:pt x="5104" y="9109"/>
                  <a:pt x="5104" y="9109"/>
                  <a:pt x="5104" y="9109"/>
                </a:cubicBezTo>
                <a:lnTo>
                  <a:pt x="5111" y="9112"/>
                </a:lnTo>
                <a:close/>
                <a:moveTo>
                  <a:pt x="5059" y="8881"/>
                </a:moveTo>
                <a:cubicBezTo>
                  <a:pt x="5068" y="8873"/>
                  <a:pt x="5068" y="8873"/>
                  <a:pt x="5068" y="8873"/>
                </a:cubicBezTo>
                <a:cubicBezTo>
                  <a:pt x="5068" y="8873"/>
                  <a:pt x="5071" y="8865"/>
                  <a:pt x="5071" y="8863"/>
                </a:cubicBezTo>
                <a:cubicBezTo>
                  <a:pt x="5071" y="8861"/>
                  <a:pt x="5070" y="8849"/>
                  <a:pt x="5070" y="8849"/>
                </a:cubicBezTo>
                <a:cubicBezTo>
                  <a:pt x="5066" y="8844"/>
                  <a:pt x="5066" y="8844"/>
                  <a:pt x="5066" y="8844"/>
                </a:cubicBezTo>
                <a:cubicBezTo>
                  <a:pt x="5064" y="8847"/>
                  <a:pt x="5064" y="8847"/>
                  <a:pt x="5064" y="8847"/>
                </a:cubicBezTo>
                <a:cubicBezTo>
                  <a:pt x="5062" y="8854"/>
                  <a:pt x="5062" y="8854"/>
                  <a:pt x="5062" y="8854"/>
                </a:cubicBezTo>
                <a:cubicBezTo>
                  <a:pt x="5059" y="8860"/>
                  <a:pt x="5059" y="8860"/>
                  <a:pt x="5059" y="8860"/>
                </a:cubicBezTo>
                <a:cubicBezTo>
                  <a:pt x="5055" y="8869"/>
                  <a:pt x="5055" y="8869"/>
                  <a:pt x="5055" y="8869"/>
                </a:cubicBezTo>
                <a:cubicBezTo>
                  <a:pt x="5052" y="8874"/>
                  <a:pt x="5052" y="8874"/>
                  <a:pt x="5052" y="8874"/>
                </a:cubicBezTo>
                <a:cubicBezTo>
                  <a:pt x="5052" y="8880"/>
                  <a:pt x="5052" y="8880"/>
                  <a:pt x="5052" y="8880"/>
                </a:cubicBezTo>
                <a:lnTo>
                  <a:pt x="5059" y="8881"/>
                </a:lnTo>
                <a:close/>
                <a:moveTo>
                  <a:pt x="3746" y="4832"/>
                </a:moveTo>
                <a:cubicBezTo>
                  <a:pt x="3761" y="4836"/>
                  <a:pt x="3761" y="4836"/>
                  <a:pt x="3761" y="4836"/>
                </a:cubicBezTo>
                <a:cubicBezTo>
                  <a:pt x="3772" y="4832"/>
                  <a:pt x="3772" y="4832"/>
                  <a:pt x="3772" y="4832"/>
                </a:cubicBezTo>
                <a:cubicBezTo>
                  <a:pt x="3776" y="4820"/>
                  <a:pt x="3776" y="4820"/>
                  <a:pt x="3776" y="4820"/>
                </a:cubicBezTo>
                <a:cubicBezTo>
                  <a:pt x="3766" y="4799"/>
                  <a:pt x="3766" y="4799"/>
                  <a:pt x="3766" y="4799"/>
                </a:cubicBezTo>
                <a:cubicBezTo>
                  <a:pt x="3742" y="4770"/>
                  <a:pt x="3742" y="4770"/>
                  <a:pt x="3742" y="4770"/>
                </a:cubicBezTo>
                <a:cubicBezTo>
                  <a:pt x="3725" y="4750"/>
                  <a:pt x="3725" y="4750"/>
                  <a:pt x="3725" y="4750"/>
                </a:cubicBezTo>
                <a:cubicBezTo>
                  <a:pt x="3716" y="4749"/>
                  <a:pt x="3716" y="4749"/>
                  <a:pt x="3716" y="4749"/>
                </a:cubicBezTo>
                <a:cubicBezTo>
                  <a:pt x="3707" y="4756"/>
                  <a:pt x="3707" y="4756"/>
                  <a:pt x="3707" y="4756"/>
                </a:cubicBezTo>
                <a:cubicBezTo>
                  <a:pt x="3705" y="4767"/>
                  <a:pt x="3705" y="4767"/>
                  <a:pt x="3705" y="4767"/>
                </a:cubicBezTo>
                <a:cubicBezTo>
                  <a:pt x="3707" y="4789"/>
                  <a:pt x="3707" y="4789"/>
                  <a:pt x="3707" y="4789"/>
                </a:cubicBezTo>
                <a:cubicBezTo>
                  <a:pt x="3715" y="4810"/>
                  <a:pt x="3715" y="4810"/>
                  <a:pt x="3715" y="4810"/>
                </a:cubicBezTo>
                <a:cubicBezTo>
                  <a:pt x="3728" y="4822"/>
                  <a:pt x="3728" y="4822"/>
                  <a:pt x="3728" y="4822"/>
                </a:cubicBezTo>
                <a:cubicBezTo>
                  <a:pt x="3739" y="4828"/>
                  <a:pt x="3739" y="4828"/>
                  <a:pt x="3739" y="4828"/>
                </a:cubicBezTo>
                <a:lnTo>
                  <a:pt x="3746" y="4832"/>
                </a:lnTo>
                <a:close/>
                <a:moveTo>
                  <a:pt x="1914" y="2910"/>
                </a:moveTo>
                <a:cubicBezTo>
                  <a:pt x="1914" y="2910"/>
                  <a:pt x="1916" y="2903"/>
                  <a:pt x="1916" y="2902"/>
                </a:cubicBezTo>
                <a:cubicBezTo>
                  <a:pt x="1916" y="2900"/>
                  <a:pt x="1915" y="2888"/>
                  <a:pt x="1915" y="2888"/>
                </a:cubicBezTo>
                <a:cubicBezTo>
                  <a:pt x="1915" y="2878"/>
                  <a:pt x="1915" y="2878"/>
                  <a:pt x="1915" y="2878"/>
                </a:cubicBezTo>
                <a:cubicBezTo>
                  <a:pt x="1923" y="2872"/>
                  <a:pt x="1923" y="2872"/>
                  <a:pt x="1923" y="2872"/>
                </a:cubicBezTo>
                <a:cubicBezTo>
                  <a:pt x="1934" y="2872"/>
                  <a:pt x="1934" y="2872"/>
                  <a:pt x="1934" y="2872"/>
                </a:cubicBezTo>
                <a:cubicBezTo>
                  <a:pt x="1946" y="2872"/>
                  <a:pt x="1946" y="2872"/>
                  <a:pt x="1946" y="2872"/>
                </a:cubicBezTo>
                <a:cubicBezTo>
                  <a:pt x="1959" y="2871"/>
                  <a:pt x="1959" y="2871"/>
                  <a:pt x="1959" y="2871"/>
                </a:cubicBezTo>
                <a:cubicBezTo>
                  <a:pt x="1968" y="2871"/>
                  <a:pt x="1968" y="2871"/>
                  <a:pt x="1968" y="2871"/>
                </a:cubicBezTo>
                <a:cubicBezTo>
                  <a:pt x="1968" y="2864"/>
                  <a:pt x="1968" y="2864"/>
                  <a:pt x="1968" y="2864"/>
                </a:cubicBezTo>
                <a:cubicBezTo>
                  <a:pt x="1965" y="2861"/>
                  <a:pt x="1965" y="2861"/>
                  <a:pt x="1965" y="2861"/>
                </a:cubicBezTo>
                <a:cubicBezTo>
                  <a:pt x="1957" y="2860"/>
                  <a:pt x="1957" y="2860"/>
                  <a:pt x="1957" y="2860"/>
                </a:cubicBezTo>
                <a:cubicBezTo>
                  <a:pt x="1942" y="2861"/>
                  <a:pt x="1942" y="2861"/>
                  <a:pt x="1942" y="2861"/>
                </a:cubicBezTo>
                <a:cubicBezTo>
                  <a:pt x="1928" y="2859"/>
                  <a:pt x="1928" y="2859"/>
                  <a:pt x="1928" y="2859"/>
                </a:cubicBezTo>
                <a:cubicBezTo>
                  <a:pt x="1917" y="2857"/>
                  <a:pt x="1917" y="2857"/>
                  <a:pt x="1917" y="2857"/>
                </a:cubicBezTo>
                <a:cubicBezTo>
                  <a:pt x="1905" y="2861"/>
                  <a:pt x="1905" y="2861"/>
                  <a:pt x="1905" y="2861"/>
                </a:cubicBezTo>
                <a:cubicBezTo>
                  <a:pt x="1900" y="2879"/>
                  <a:pt x="1900" y="2879"/>
                  <a:pt x="1900" y="2879"/>
                </a:cubicBezTo>
                <a:cubicBezTo>
                  <a:pt x="1901" y="2886"/>
                  <a:pt x="1901" y="2886"/>
                  <a:pt x="1901" y="2886"/>
                </a:cubicBezTo>
                <a:cubicBezTo>
                  <a:pt x="1901" y="2903"/>
                  <a:pt x="1901" y="2903"/>
                  <a:pt x="1901" y="2903"/>
                </a:cubicBezTo>
                <a:cubicBezTo>
                  <a:pt x="1904" y="2908"/>
                  <a:pt x="1904" y="2908"/>
                  <a:pt x="1904" y="2908"/>
                </a:cubicBezTo>
                <a:cubicBezTo>
                  <a:pt x="1909" y="2909"/>
                  <a:pt x="1909" y="2909"/>
                  <a:pt x="1909" y="2909"/>
                </a:cubicBezTo>
                <a:lnTo>
                  <a:pt x="1914" y="2910"/>
                </a:lnTo>
                <a:close/>
                <a:moveTo>
                  <a:pt x="1603" y="914"/>
                </a:moveTo>
                <a:cubicBezTo>
                  <a:pt x="1616" y="915"/>
                  <a:pt x="1616" y="915"/>
                  <a:pt x="1616" y="915"/>
                </a:cubicBezTo>
                <a:cubicBezTo>
                  <a:pt x="1630" y="911"/>
                  <a:pt x="1630" y="911"/>
                  <a:pt x="1630" y="911"/>
                </a:cubicBezTo>
                <a:cubicBezTo>
                  <a:pt x="1642" y="908"/>
                  <a:pt x="1642" y="908"/>
                  <a:pt x="1642" y="908"/>
                </a:cubicBezTo>
                <a:cubicBezTo>
                  <a:pt x="1649" y="898"/>
                  <a:pt x="1649" y="898"/>
                  <a:pt x="1649" y="898"/>
                </a:cubicBezTo>
                <a:cubicBezTo>
                  <a:pt x="1641" y="893"/>
                  <a:pt x="1641" y="893"/>
                  <a:pt x="1641" y="893"/>
                </a:cubicBezTo>
                <a:cubicBezTo>
                  <a:pt x="1632" y="893"/>
                  <a:pt x="1632" y="893"/>
                  <a:pt x="1632" y="893"/>
                </a:cubicBezTo>
                <a:cubicBezTo>
                  <a:pt x="1618" y="893"/>
                  <a:pt x="1618" y="893"/>
                  <a:pt x="1618" y="893"/>
                </a:cubicBezTo>
                <a:cubicBezTo>
                  <a:pt x="1604" y="896"/>
                  <a:pt x="1604" y="896"/>
                  <a:pt x="1604" y="896"/>
                </a:cubicBezTo>
                <a:cubicBezTo>
                  <a:pt x="1594" y="897"/>
                  <a:pt x="1594" y="897"/>
                  <a:pt x="1594" y="897"/>
                </a:cubicBezTo>
                <a:cubicBezTo>
                  <a:pt x="1590" y="891"/>
                  <a:pt x="1590" y="891"/>
                  <a:pt x="1590" y="891"/>
                </a:cubicBezTo>
                <a:cubicBezTo>
                  <a:pt x="1595" y="884"/>
                  <a:pt x="1595" y="884"/>
                  <a:pt x="1595" y="884"/>
                </a:cubicBezTo>
                <a:cubicBezTo>
                  <a:pt x="1607" y="881"/>
                  <a:pt x="1607" y="881"/>
                  <a:pt x="1607" y="881"/>
                </a:cubicBezTo>
                <a:cubicBezTo>
                  <a:pt x="1618" y="879"/>
                  <a:pt x="1618" y="879"/>
                  <a:pt x="1618" y="879"/>
                </a:cubicBezTo>
                <a:cubicBezTo>
                  <a:pt x="1625" y="872"/>
                  <a:pt x="1625" y="872"/>
                  <a:pt x="1625" y="872"/>
                </a:cubicBezTo>
                <a:cubicBezTo>
                  <a:pt x="1616" y="866"/>
                  <a:pt x="1616" y="866"/>
                  <a:pt x="1616" y="866"/>
                </a:cubicBezTo>
                <a:cubicBezTo>
                  <a:pt x="1603" y="863"/>
                  <a:pt x="1603" y="863"/>
                  <a:pt x="1603" y="863"/>
                </a:cubicBezTo>
                <a:cubicBezTo>
                  <a:pt x="1588" y="862"/>
                  <a:pt x="1588" y="862"/>
                  <a:pt x="1588" y="862"/>
                </a:cubicBezTo>
                <a:cubicBezTo>
                  <a:pt x="1585" y="872"/>
                  <a:pt x="1585" y="872"/>
                  <a:pt x="1585" y="872"/>
                </a:cubicBezTo>
                <a:cubicBezTo>
                  <a:pt x="1576" y="880"/>
                  <a:pt x="1576" y="880"/>
                  <a:pt x="1576" y="880"/>
                </a:cubicBezTo>
                <a:cubicBezTo>
                  <a:pt x="1573" y="890"/>
                  <a:pt x="1573" y="890"/>
                  <a:pt x="1573" y="890"/>
                </a:cubicBezTo>
                <a:cubicBezTo>
                  <a:pt x="1580" y="899"/>
                  <a:pt x="1580" y="899"/>
                  <a:pt x="1580" y="899"/>
                </a:cubicBezTo>
                <a:cubicBezTo>
                  <a:pt x="1587" y="903"/>
                  <a:pt x="1587" y="903"/>
                  <a:pt x="1587" y="903"/>
                </a:cubicBezTo>
                <a:cubicBezTo>
                  <a:pt x="1594" y="911"/>
                  <a:pt x="1594" y="911"/>
                  <a:pt x="1594" y="911"/>
                </a:cubicBezTo>
                <a:lnTo>
                  <a:pt x="1603" y="914"/>
                </a:lnTo>
                <a:close/>
                <a:moveTo>
                  <a:pt x="3296" y="957"/>
                </a:moveTo>
                <a:cubicBezTo>
                  <a:pt x="3306" y="954"/>
                  <a:pt x="3306" y="954"/>
                  <a:pt x="3306" y="954"/>
                </a:cubicBezTo>
                <a:cubicBezTo>
                  <a:pt x="3313" y="949"/>
                  <a:pt x="3313" y="949"/>
                  <a:pt x="3313" y="949"/>
                </a:cubicBezTo>
                <a:cubicBezTo>
                  <a:pt x="3327" y="943"/>
                  <a:pt x="3327" y="943"/>
                  <a:pt x="3327" y="943"/>
                </a:cubicBezTo>
                <a:cubicBezTo>
                  <a:pt x="3340" y="943"/>
                  <a:pt x="3340" y="943"/>
                  <a:pt x="3340" y="943"/>
                </a:cubicBezTo>
                <a:cubicBezTo>
                  <a:pt x="3349" y="944"/>
                  <a:pt x="3349" y="944"/>
                  <a:pt x="3349" y="944"/>
                </a:cubicBezTo>
                <a:cubicBezTo>
                  <a:pt x="3366" y="943"/>
                  <a:pt x="3366" y="943"/>
                  <a:pt x="3366" y="943"/>
                </a:cubicBezTo>
                <a:cubicBezTo>
                  <a:pt x="3383" y="940"/>
                  <a:pt x="3383" y="940"/>
                  <a:pt x="3383" y="940"/>
                </a:cubicBezTo>
                <a:cubicBezTo>
                  <a:pt x="3391" y="946"/>
                  <a:pt x="3391" y="946"/>
                  <a:pt x="3391" y="946"/>
                </a:cubicBezTo>
                <a:cubicBezTo>
                  <a:pt x="3401" y="945"/>
                  <a:pt x="3401" y="945"/>
                  <a:pt x="3401" y="945"/>
                </a:cubicBezTo>
                <a:cubicBezTo>
                  <a:pt x="3408" y="939"/>
                  <a:pt x="3408" y="939"/>
                  <a:pt x="3408" y="939"/>
                </a:cubicBezTo>
                <a:cubicBezTo>
                  <a:pt x="3422" y="938"/>
                  <a:pt x="3422" y="938"/>
                  <a:pt x="3422" y="938"/>
                </a:cubicBezTo>
                <a:cubicBezTo>
                  <a:pt x="3449" y="937"/>
                  <a:pt x="3449" y="937"/>
                  <a:pt x="3449" y="937"/>
                </a:cubicBezTo>
                <a:cubicBezTo>
                  <a:pt x="3464" y="940"/>
                  <a:pt x="3464" y="940"/>
                  <a:pt x="3464" y="940"/>
                </a:cubicBezTo>
                <a:cubicBezTo>
                  <a:pt x="3473" y="947"/>
                  <a:pt x="3473" y="947"/>
                  <a:pt x="3473" y="947"/>
                </a:cubicBezTo>
                <a:cubicBezTo>
                  <a:pt x="3469" y="954"/>
                  <a:pt x="3469" y="954"/>
                  <a:pt x="3469" y="954"/>
                </a:cubicBezTo>
                <a:cubicBezTo>
                  <a:pt x="3458" y="959"/>
                  <a:pt x="3458" y="959"/>
                  <a:pt x="3458" y="959"/>
                </a:cubicBezTo>
                <a:cubicBezTo>
                  <a:pt x="3438" y="958"/>
                  <a:pt x="3438" y="958"/>
                  <a:pt x="3438" y="958"/>
                </a:cubicBezTo>
                <a:cubicBezTo>
                  <a:pt x="3421" y="952"/>
                  <a:pt x="3421" y="952"/>
                  <a:pt x="3421" y="952"/>
                </a:cubicBezTo>
                <a:cubicBezTo>
                  <a:pt x="3406" y="954"/>
                  <a:pt x="3406" y="954"/>
                  <a:pt x="3406" y="954"/>
                </a:cubicBezTo>
                <a:cubicBezTo>
                  <a:pt x="3404" y="960"/>
                  <a:pt x="3404" y="960"/>
                  <a:pt x="3404" y="960"/>
                </a:cubicBezTo>
                <a:cubicBezTo>
                  <a:pt x="3412" y="963"/>
                  <a:pt x="3412" y="963"/>
                  <a:pt x="3412" y="963"/>
                </a:cubicBezTo>
                <a:cubicBezTo>
                  <a:pt x="3412" y="969"/>
                  <a:pt x="3412" y="969"/>
                  <a:pt x="3412" y="969"/>
                </a:cubicBezTo>
                <a:cubicBezTo>
                  <a:pt x="3412" y="969"/>
                  <a:pt x="3403" y="974"/>
                  <a:pt x="3401" y="975"/>
                </a:cubicBezTo>
                <a:cubicBezTo>
                  <a:pt x="3399" y="976"/>
                  <a:pt x="3382" y="980"/>
                  <a:pt x="3382" y="980"/>
                </a:cubicBezTo>
                <a:cubicBezTo>
                  <a:pt x="3369" y="982"/>
                  <a:pt x="3369" y="982"/>
                  <a:pt x="3369" y="982"/>
                </a:cubicBezTo>
                <a:cubicBezTo>
                  <a:pt x="3358" y="994"/>
                  <a:pt x="3358" y="994"/>
                  <a:pt x="3358" y="994"/>
                </a:cubicBezTo>
                <a:cubicBezTo>
                  <a:pt x="3343" y="1000"/>
                  <a:pt x="3343" y="1000"/>
                  <a:pt x="3343" y="1000"/>
                </a:cubicBezTo>
                <a:cubicBezTo>
                  <a:pt x="3326" y="1001"/>
                  <a:pt x="3326" y="1001"/>
                  <a:pt x="3326" y="1001"/>
                </a:cubicBezTo>
                <a:cubicBezTo>
                  <a:pt x="3315" y="1003"/>
                  <a:pt x="3315" y="1003"/>
                  <a:pt x="3315" y="1003"/>
                </a:cubicBezTo>
                <a:cubicBezTo>
                  <a:pt x="3310" y="1006"/>
                  <a:pt x="3310" y="1006"/>
                  <a:pt x="3310" y="1006"/>
                </a:cubicBezTo>
                <a:cubicBezTo>
                  <a:pt x="3312" y="1011"/>
                  <a:pt x="3312" y="1011"/>
                  <a:pt x="3312" y="1011"/>
                </a:cubicBezTo>
                <a:cubicBezTo>
                  <a:pt x="3326" y="1010"/>
                  <a:pt x="3326" y="1010"/>
                  <a:pt x="3326" y="1010"/>
                </a:cubicBezTo>
                <a:cubicBezTo>
                  <a:pt x="3350" y="1014"/>
                  <a:pt x="3350" y="1014"/>
                  <a:pt x="3350" y="1014"/>
                </a:cubicBezTo>
                <a:cubicBezTo>
                  <a:pt x="3366" y="1015"/>
                  <a:pt x="3366" y="1015"/>
                  <a:pt x="3366" y="1015"/>
                </a:cubicBezTo>
                <a:cubicBezTo>
                  <a:pt x="3366" y="1015"/>
                  <a:pt x="3375" y="1014"/>
                  <a:pt x="3381" y="1013"/>
                </a:cubicBezTo>
                <a:cubicBezTo>
                  <a:pt x="3387" y="1012"/>
                  <a:pt x="3404" y="1004"/>
                  <a:pt x="3406" y="1003"/>
                </a:cubicBezTo>
                <a:cubicBezTo>
                  <a:pt x="3409" y="1003"/>
                  <a:pt x="3428" y="991"/>
                  <a:pt x="3428" y="991"/>
                </a:cubicBezTo>
                <a:cubicBezTo>
                  <a:pt x="3456" y="984"/>
                  <a:pt x="3456" y="984"/>
                  <a:pt x="3456" y="984"/>
                </a:cubicBezTo>
                <a:cubicBezTo>
                  <a:pt x="3477" y="979"/>
                  <a:pt x="3477" y="979"/>
                  <a:pt x="3477" y="979"/>
                </a:cubicBezTo>
                <a:cubicBezTo>
                  <a:pt x="3484" y="983"/>
                  <a:pt x="3484" y="983"/>
                  <a:pt x="3484" y="983"/>
                </a:cubicBezTo>
                <a:cubicBezTo>
                  <a:pt x="3479" y="993"/>
                  <a:pt x="3479" y="993"/>
                  <a:pt x="3479" y="993"/>
                </a:cubicBezTo>
                <a:cubicBezTo>
                  <a:pt x="3479" y="993"/>
                  <a:pt x="3466" y="996"/>
                  <a:pt x="3462" y="997"/>
                </a:cubicBezTo>
                <a:cubicBezTo>
                  <a:pt x="3459" y="999"/>
                  <a:pt x="3441" y="1008"/>
                  <a:pt x="3441" y="1008"/>
                </a:cubicBezTo>
                <a:cubicBezTo>
                  <a:pt x="3424" y="1013"/>
                  <a:pt x="3424" y="1013"/>
                  <a:pt x="3424" y="1013"/>
                </a:cubicBezTo>
                <a:cubicBezTo>
                  <a:pt x="3410" y="1018"/>
                  <a:pt x="3410" y="1018"/>
                  <a:pt x="3410" y="1018"/>
                </a:cubicBezTo>
                <a:cubicBezTo>
                  <a:pt x="3395" y="1018"/>
                  <a:pt x="3395" y="1018"/>
                  <a:pt x="3395" y="1018"/>
                </a:cubicBezTo>
                <a:cubicBezTo>
                  <a:pt x="3389" y="1023"/>
                  <a:pt x="3389" y="1023"/>
                  <a:pt x="3389" y="1023"/>
                </a:cubicBezTo>
                <a:cubicBezTo>
                  <a:pt x="3394" y="1028"/>
                  <a:pt x="3394" y="1028"/>
                  <a:pt x="3394" y="1028"/>
                </a:cubicBezTo>
                <a:cubicBezTo>
                  <a:pt x="3411" y="1026"/>
                  <a:pt x="3411" y="1026"/>
                  <a:pt x="3411" y="1026"/>
                </a:cubicBezTo>
                <a:cubicBezTo>
                  <a:pt x="3433" y="1018"/>
                  <a:pt x="3433" y="1018"/>
                  <a:pt x="3433" y="1018"/>
                </a:cubicBezTo>
                <a:cubicBezTo>
                  <a:pt x="3465" y="1011"/>
                  <a:pt x="3465" y="1011"/>
                  <a:pt x="3465" y="1011"/>
                </a:cubicBezTo>
                <a:cubicBezTo>
                  <a:pt x="3465" y="1011"/>
                  <a:pt x="3478" y="1005"/>
                  <a:pt x="3481" y="1004"/>
                </a:cubicBezTo>
                <a:cubicBezTo>
                  <a:pt x="3484" y="1003"/>
                  <a:pt x="3492" y="997"/>
                  <a:pt x="3492" y="997"/>
                </a:cubicBezTo>
                <a:cubicBezTo>
                  <a:pt x="3492" y="997"/>
                  <a:pt x="3502" y="996"/>
                  <a:pt x="3508" y="996"/>
                </a:cubicBezTo>
                <a:cubicBezTo>
                  <a:pt x="3514" y="996"/>
                  <a:pt x="3523" y="992"/>
                  <a:pt x="3523" y="992"/>
                </a:cubicBezTo>
                <a:cubicBezTo>
                  <a:pt x="3521" y="984"/>
                  <a:pt x="3521" y="984"/>
                  <a:pt x="3521" y="984"/>
                </a:cubicBezTo>
                <a:cubicBezTo>
                  <a:pt x="3512" y="980"/>
                  <a:pt x="3512" y="980"/>
                  <a:pt x="3512" y="980"/>
                </a:cubicBezTo>
                <a:cubicBezTo>
                  <a:pt x="3514" y="974"/>
                  <a:pt x="3514" y="974"/>
                  <a:pt x="3514" y="974"/>
                </a:cubicBezTo>
                <a:cubicBezTo>
                  <a:pt x="3523" y="971"/>
                  <a:pt x="3523" y="971"/>
                  <a:pt x="3523" y="971"/>
                </a:cubicBezTo>
                <a:cubicBezTo>
                  <a:pt x="3536" y="964"/>
                  <a:pt x="3536" y="964"/>
                  <a:pt x="3536" y="964"/>
                </a:cubicBezTo>
                <a:cubicBezTo>
                  <a:pt x="3547" y="965"/>
                  <a:pt x="3547" y="965"/>
                  <a:pt x="3547" y="965"/>
                </a:cubicBezTo>
                <a:cubicBezTo>
                  <a:pt x="3570" y="965"/>
                  <a:pt x="3570" y="965"/>
                  <a:pt x="3570" y="965"/>
                </a:cubicBezTo>
                <a:cubicBezTo>
                  <a:pt x="3577" y="974"/>
                  <a:pt x="3577" y="974"/>
                  <a:pt x="3577" y="974"/>
                </a:cubicBezTo>
                <a:cubicBezTo>
                  <a:pt x="3589" y="976"/>
                  <a:pt x="3589" y="976"/>
                  <a:pt x="3589" y="976"/>
                </a:cubicBezTo>
                <a:cubicBezTo>
                  <a:pt x="3609" y="974"/>
                  <a:pt x="3609" y="974"/>
                  <a:pt x="3609" y="974"/>
                </a:cubicBezTo>
                <a:cubicBezTo>
                  <a:pt x="3616" y="962"/>
                  <a:pt x="3616" y="962"/>
                  <a:pt x="3616" y="962"/>
                </a:cubicBezTo>
                <a:cubicBezTo>
                  <a:pt x="3628" y="951"/>
                  <a:pt x="3628" y="951"/>
                  <a:pt x="3628" y="951"/>
                </a:cubicBezTo>
                <a:cubicBezTo>
                  <a:pt x="3648" y="948"/>
                  <a:pt x="3648" y="948"/>
                  <a:pt x="3648" y="948"/>
                </a:cubicBezTo>
                <a:cubicBezTo>
                  <a:pt x="3668" y="936"/>
                  <a:pt x="3668" y="936"/>
                  <a:pt x="3668" y="936"/>
                </a:cubicBezTo>
                <a:cubicBezTo>
                  <a:pt x="3687" y="926"/>
                  <a:pt x="3687" y="926"/>
                  <a:pt x="3687" y="926"/>
                </a:cubicBezTo>
                <a:cubicBezTo>
                  <a:pt x="3696" y="911"/>
                  <a:pt x="3696" y="911"/>
                  <a:pt x="3696" y="911"/>
                </a:cubicBezTo>
                <a:cubicBezTo>
                  <a:pt x="3692" y="906"/>
                  <a:pt x="3692" y="906"/>
                  <a:pt x="3692" y="906"/>
                </a:cubicBezTo>
                <a:cubicBezTo>
                  <a:pt x="3674" y="912"/>
                  <a:pt x="3674" y="912"/>
                  <a:pt x="3674" y="912"/>
                </a:cubicBezTo>
                <a:cubicBezTo>
                  <a:pt x="3659" y="920"/>
                  <a:pt x="3659" y="920"/>
                  <a:pt x="3659" y="920"/>
                </a:cubicBezTo>
                <a:cubicBezTo>
                  <a:pt x="3659" y="920"/>
                  <a:pt x="3637" y="927"/>
                  <a:pt x="3632" y="928"/>
                </a:cubicBezTo>
                <a:cubicBezTo>
                  <a:pt x="3628" y="929"/>
                  <a:pt x="3594" y="935"/>
                  <a:pt x="3594" y="935"/>
                </a:cubicBezTo>
                <a:cubicBezTo>
                  <a:pt x="3594" y="935"/>
                  <a:pt x="3570" y="935"/>
                  <a:pt x="3563" y="932"/>
                </a:cubicBezTo>
                <a:cubicBezTo>
                  <a:pt x="3557" y="930"/>
                  <a:pt x="3552" y="924"/>
                  <a:pt x="3552" y="924"/>
                </a:cubicBezTo>
                <a:cubicBezTo>
                  <a:pt x="3560" y="917"/>
                  <a:pt x="3560" y="917"/>
                  <a:pt x="3560" y="917"/>
                </a:cubicBezTo>
                <a:cubicBezTo>
                  <a:pt x="3580" y="913"/>
                  <a:pt x="3580" y="913"/>
                  <a:pt x="3580" y="913"/>
                </a:cubicBezTo>
                <a:cubicBezTo>
                  <a:pt x="3607" y="907"/>
                  <a:pt x="3607" y="907"/>
                  <a:pt x="3607" y="907"/>
                </a:cubicBezTo>
                <a:cubicBezTo>
                  <a:pt x="3635" y="904"/>
                  <a:pt x="3635" y="904"/>
                  <a:pt x="3635" y="904"/>
                </a:cubicBezTo>
                <a:cubicBezTo>
                  <a:pt x="3646" y="900"/>
                  <a:pt x="3646" y="900"/>
                  <a:pt x="3646" y="900"/>
                </a:cubicBezTo>
                <a:cubicBezTo>
                  <a:pt x="3646" y="893"/>
                  <a:pt x="3646" y="893"/>
                  <a:pt x="3646" y="893"/>
                </a:cubicBezTo>
                <a:cubicBezTo>
                  <a:pt x="3634" y="891"/>
                  <a:pt x="3634" y="891"/>
                  <a:pt x="3634" y="891"/>
                </a:cubicBezTo>
                <a:cubicBezTo>
                  <a:pt x="3620" y="891"/>
                  <a:pt x="3620" y="891"/>
                  <a:pt x="3620" y="891"/>
                </a:cubicBezTo>
                <a:cubicBezTo>
                  <a:pt x="3618" y="891"/>
                  <a:pt x="3586" y="892"/>
                  <a:pt x="3584" y="893"/>
                </a:cubicBezTo>
                <a:cubicBezTo>
                  <a:pt x="3583" y="893"/>
                  <a:pt x="3545" y="901"/>
                  <a:pt x="3545" y="901"/>
                </a:cubicBezTo>
                <a:cubicBezTo>
                  <a:pt x="3518" y="908"/>
                  <a:pt x="3518" y="908"/>
                  <a:pt x="3518" y="908"/>
                </a:cubicBezTo>
                <a:cubicBezTo>
                  <a:pt x="3518" y="908"/>
                  <a:pt x="3486" y="915"/>
                  <a:pt x="3484" y="915"/>
                </a:cubicBezTo>
                <a:cubicBezTo>
                  <a:pt x="3483" y="916"/>
                  <a:pt x="3444" y="923"/>
                  <a:pt x="3444" y="923"/>
                </a:cubicBezTo>
                <a:cubicBezTo>
                  <a:pt x="3392" y="926"/>
                  <a:pt x="3392" y="926"/>
                  <a:pt x="3392" y="926"/>
                </a:cubicBezTo>
                <a:cubicBezTo>
                  <a:pt x="3366" y="929"/>
                  <a:pt x="3366" y="929"/>
                  <a:pt x="3366" y="929"/>
                </a:cubicBezTo>
                <a:cubicBezTo>
                  <a:pt x="3347" y="931"/>
                  <a:pt x="3347" y="931"/>
                  <a:pt x="3347" y="931"/>
                </a:cubicBezTo>
                <a:cubicBezTo>
                  <a:pt x="3330" y="931"/>
                  <a:pt x="3330" y="931"/>
                  <a:pt x="3330" y="931"/>
                </a:cubicBezTo>
                <a:cubicBezTo>
                  <a:pt x="3309" y="934"/>
                  <a:pt x="3309" y="934"/>
                  <a:pt x="3309" y="934"/>
                </a:cubicBezTo>
                <a:cubicBezTo>
                  <a:pt x="3296" y="939"/>
                  <a:pt x="3296" y="939"/>
                  <a:pt x="3296" y="939"/>
                </a:cubicBezTo>
                <a:cubicBezTo>
                  <a:pt x="3291" y="946"/>
                  <a:pt x="3291" y="946"/>
                  <a:pt x="3291" y="946"/>
                </a:cubicBezTo>
                <a:cubicBezTo>
                  <a:pt x="3291" y="953"/>
                  <a:pt x="3291" y="953"/>
                  <a:pt x="3291" y="953"/>
                </a:cubicBezTo>
                <a:lnTo>
                  <a:pt x="3296" y="957"/>
                </a:lnTo>
                <a:close/>
                <a:moveTo>
                  <a:pt x="3344" y="1256"/>
                </a:moveTo>
                <a:cubicBezTo>
                  <a:pt x="3346" y="1267"/>
                  <a:pt x="3346" y="1267"/>
                  <a:pt x="3346" y="1267"/>
                </a:cubicBezTo>
                <a:cubicBezTo>
                  <a:pt x="3351" y="1271"/>
                  <a:pt x="3351" y="1271"/>
                  <a:pt x="3351" y="1271"/>
                </a:cubicBezTo>
                <a:cubicBezTo>
                  <a:pt x="3361" y="1273"/>
                  <a:pt x="3361" y="1273"/>
                  <a:pt x="3361" y="1273"/>
                </a:cubicBezTo>
                <a:cubicBezTo>
                  <a:pt x="3375" y="1274"/>
                  <a:pt x="3375" y="1274"/>
                  <a:pt x="3375" y="1274"/>
                </a:cubicBezTo>
                <a:cubicBezTo>
                  <a:pt x="3391" y="1284"/>
                  <a:pt x="3391" y="1284"/>
                  <a:pt x="3391" y="1284"/>
                </a:cubicBezTo>
                <a:cubicBezTo>
                  <a:pt x="3412" y="1291"/>
                  <a:pt x="3412" y="1291"/>
                  <a:pt x="3412" y="1291"/>
                </a:cubicBezTo>
                <a:cubicBezTo>
                  <a:pt x="3451" y="1288"/>
                  <a:pt x="3451" y="1288"/>
                  <a:pt x="3451" y="1288"/>
                </a:cubicBezTo>
                <a:cubicBezTo>
                  <a:pt x="3480" y="1283"/>
                  <a:pt x="3480" y="1283"/>
                  <a:pt x="3480" y="1283"/>
                </a:cubicBezTo>
                <a:cubicBezTo>
                  <a:pt x="3507" y="1280"/>
                  <a:pt x="3507" y="1280"/>
                  <a:pt x="3507" y="1280"/>
                </a:cubicBezTo>
                <a:cubicBezTo>
                  <a:pt x="3535" y="1273"/>
                  <a:pt x="3535" y="1273"/>
                  <a:pt x="3535" y="1273"/>
                </a:cubicBezTo>
                <a:cubicBezTo>
                  <a:pt x="3546" y="1263"/>
                  <a:pt x="3546" y="1263"/>
                  <a:pt x="3546" y="1263"/>
                </a:cubicBezTo>
                <a:cubicBezTo>
                  <a:pt x="3566" y="1251"/>
                  <a:pt x="3566" y="1251"/>
                  <a:pt x="3566" y="1251"/>
                </a:cubicBezTo>
                <a:cubicBezTo>
                  <a:pt x="3584" y="1247"/>
                  <a:pt x="3584" y="1247"/>
                  <a:pt x="3584" y="1247"/>
                </a:cubicBezTo>
                <a:cubicBezTo>
                  <a:pt x="3604" y="1247"/>
                  <a:pt x="3604" y="1247"/>
                  <a:pt x="3604" y="1247"/>
                </a:cubicBezTo>
                <a:cubicBezTo>
                  <a:pt x="3636" y="1236"/>
                  <a:pt x="3636" y="1236"/>
                  <a:pt x="3636" y="1236"/>
                </a:cubicBezTo>
                <a:cubicBezTo>
                  <a:pt x="3666" y="1223"/>
                  <a:pt x="3666" y="1223"/>
                  <a:pt x="3666" y="1223"/>
                </a:cubicBezTo>
                <a:cubicBezTo>
                  <a:pt x="3695" y="1212"/>
                  <a:pt x="3695" y="1212"/>
                  <a:pt x="3695" y="1212"/>
                </a:cubicBezTo>
                <a:cubicBezTo>
                  <a:pt x="3724" y="1195"/>
                  <a:pt x="3724" y="1195"/>
                  <a:pt x="3724" y="1195"/>
                </a:cubicBezTo>
                <a:cubicBezTo>
                  <a:pt x="3747" y="1184"/>
                  <a:pt x="3747" y="1184"/>
                  <a:pt x="3747" y="1184"/>
                </a:cubicBezTo>
                <a:cubicBezTo>
                  <a:pt x="3767" y="1183"/>
                  <a:pt x="3767" y="1183"/>
                  <a:pt x="3767" y="1183"/>
                </a:cubicBezTo>
                <a:cubicBezTo>
                  <a:pt x="3795" y="1180"/>
                  <a:pt x="3795" y="1180"/>
                  <a:pt x="3795" y="1180"/>
                </a:cubicBezTo>
                <a:cubicBezTo>
                  <a:pt x="3816" y="1172"/>
                  <a:pt x="3816" y="1172"/>
                  <a:pt x="3816" y="1172"/>
                </a:cubicBezTo>
                <a:cubicBezTo>
                  <a:pt x="3832" y="1167"/>
                  <a:pt x="3832" y="1167"/>
                  <a:pt x="3832" y="1167"/>
                </a:cubicBezTo>
                <a:cubicBezTo>
                  <a:pt x="3841" y="1167"/>
                  <a:pt x="3841" y="1167"/>
                  <a:pt x="3841" y="1167"/>
                </a:cubicBezTo>
                <a:cubicBezTo>
                  <a:pt x="3853" y="1167"/>
                  <a:pt x="3853" y="1167"/>
                  <a:pt x="3853" y="1167"/>
                </a:cubicBezTo>
                <a:cubicBezTo>
                  <a:pt x="3868" y="1164"/>
                  <a:pt x="3868" y="1164"/>
                  <a:pt x="3868" y="1164"/>
                </a:cubicBezTo>
                <a:cubicBezTo>
                  <a:pt x="3876" y="1159"/>
                  <a:pt x="3876" y="1159"/>
                  <a:pt x="3876" y="1159"/>
                </a:cubicBezTo>
                <a:cubicBezTo>
                  <a:pt x="3873" y="1151"/>
                  <a:pt x="3873" y="1151"/>
                  <a:pt x="3873" y="1151"/>
                </a:cubicBezTo>
                <a:cubicBezTo>
                  <a:pt x="3873" y="1151"/>
                  <a:pt x="3860" y="1147"/>
                  <a:pt x="3858" y="1147"/>
                </a:cubicBezTo>
                <a:cubicBezTo>
                  <a:pt x="3856" y="1147"/>
                  <a:pt x="3825" y="1147"/>
                  <a:pt x="3824" y="1147"/>
                </a:cubicBezTo>
                <a:cubicBezTo>
                  <a:pt x="3822" y="1147"/>
                  <a:pt x="3793" y="1149"/>
                  <a:pt x="3790" y="1150"/>
                </a:cubicBezTo>
                <a:cubicBezTo>
                  <a:pt x="3787" y="1150"/>
                  <a:pt x="3764" y="1155"/>
                  <a:pt x="3761" y="1157"/>
                </a:cubicBezTo>
                <a:cubicBezTo>
                  <a:pt x="3757" y="1158"/>
                  <a:pt x="3727" y="1169"/>
                  <a:pt x="3727" y="1169"/>
                </a:cubicBezTo>
                <a:cubicBezTo>
                  <a:pt x="3727" y="1169"/>
                  <a:pt x="3688" y="1190"/>
                  <a:pt x="3685" y="1192"/>
                </a:cubicBezTo>
                <a:cubicBezTo>
                  <a:pt x="3682" y="1194"/>
                  <a:pt x="3646" y="1207"/>
                  <a:pt x="3644" y="1207"/>
                </a:cubicBezTo>
                <a:cubicBezTo>
                  <a:pt x="3642" y="1207"/>
                  <a:pt x="3606" y="1209"/>
                  <a:pt x="3606" y="1209"/>
                </a:cubicBezTo>
                <a:cubicBezTo>
                  <a:pt x="3606" y="1209"/>
                  <a:pt x="3595" y="1204"/>
                  <a:pt x="3593" y="1203"/>
                </a:cubicBezTo>
                <a:cubicBezTo>
                  <a:pt x="3592" y="1202"/>
                  <a:pt x="3587" y="1192"/>
                  <a:pt x="3587" y="1192"/>
                </a:cubicBezTo>
                <a:cubicBezTo>
                  <a:pt x="3569" y="1183"/>
                  <a:pt x="3569" y="1183"/>
                  <a:pt x="3569" y="1183"/>
                </a:cubicBezTo>
                <a:cubicBezTo>
                  <a:pt x="3539" y="1172"/>
                  <a:pt x="3539" y="1172"/>
                  <a:pt x="3539" y="1172"/>
                </a:cubicBezTo>
                <a:cubicBezTo>
                  <a:pt x="3526" y="1160"/>
                  <a:pt x="3526" y="1160"/>
                  <a:pt x="3526" y="1160"/>
                </a:cubicBezTo>
                <a:cubicBezTo>
                  <a:pt x="3517" y="1159"/>
                  <a:pt x="3517" y="1159"/>
                  <a:pt x="3517" y="1159"/>
                </a:cubicBezTo>
                <a:cubicBezTo>
                  <a:pt x="3514" y="1166"/>
                  <a:pt x="3514" y="1166"/>
                  <a:pt x="3514" y="1166"/>
                </a:cubicBezTo>
                <a:cubicBezTo>
                  <a:pt x="3519" y="1173"/>
                  <a:pt x="3519" y="1173"/>
                  <a:pt x="3519" y="1173"/>
                </a:cubicBezTo>
                <a:cubicBezTo>
                  <a:pt x="3526" y="1179"/>
                  <a:pt x="3526" y="1179"/>
                  <a:pt x="3526" y="1179"/>
                </a:cubicBezTo>
                <a:cubicBezTo>
                  <a:pt x="3534" y="1180"/>
                  <a:pt x="3534" y="1180"/>
                  <a:pt x="3534" y="1180"/>
                </a:cubicBezTo>
                <a:cubicBezTo>
                  <a:pt x="3533" y="1188"/>
                  <a:pt x="3533" y="1188"/>
                  <a:pt x="3533" y="1188"/>
                </a:cubicBezTo>
                <a:cubicBezTo>
                  <a:pt x="3525" y="1192"/>
                  <a:pt x="3525" y="1192"/>
                  <a:pt x="3525" y="1192"/>
                </a:cubicBezTo>
                <a:cubicBezTo>
                  <a:pt x="3524" y="1204"/>
                  <a:pt x="3524" y="1204"/>
                  <a:pt x="3524" y="1204"/>
                </a:cubicBezTo>
                <a:cubicBezTo>
                  <a:pt x="3524" y="1204"/>
                  <a:pt x="3532" y="1211"/>
                  <a:pt x="3532" y="1212"/>
                </a:cubicBezTo>
                <a:cubicBezTo>
                  <a:pt x="3532" y="1214"/>
                  <a:pt x="3528" y="1222"/>
                  <a:pt x="3528" y="1222"/>
                </a:cubicBezTo>
                <a:cubicBezTo>
                  <a:pt x="3528" y="1222"/>
                  <a:pt x="3515" y="1225"/>
                  <a:pt x="3510" y="1227"/>
                </a:cubicBezTo>
                <a:cubicBezTo>
                  <a:pt x="3506" y="1229"/>
                  <a:pt x="3483" y="1229"/>
                  <a:pt x="3483" y="1229"/>
                </a:cubicBezTo>
                <a:cubicBezTo>
                  <a:pt x="3462" y="1237"/>
                  <a:pt x="3462" y="1237"/>
                  <a:pt x="3462" y="1237"/>
                </a:cubicBezTo>
                <a:cubicBezTo>
                  <a:pt x="3430" y="1256"/>
                  <a:pt x="3430" y="1256"/>
                  <a:pt x="3430" y="1256"/>
                </a:cubicBezTo>
                <a:cubicBezTo>
                  <a:pt x="3413" y="1256"/>
                  <a:pt x="3413" y="1256"/>
                  <a:pt x="3413" y="1256"/>
                </a:cubicBezTo>
                <a:cubicBezTo>
                  <a:pt x="3398" y="1254"/>
                  <a:pt x="3398" y="1254"/>
                  <a:pt x="3398" y="1254"/>
                </a:cubicBezTo>
                <a:cubicBezTo>
                  <a:pt x="3379" y="1256"/>
                  <a:pt x="3379" y="1256"/>
                  <a:pt x="3379" y="1256"/>
                </a:cubicBezTo>
                <a:cubicBezTo>
                  <a:pt x="3363" y="1259"/>
                  <a:pt x="3363" y="1259"/>
                  <a:pt x="3363" y="1259"/>
                </a:cubicBezTo>
                <a:cubicBezTo>
                  <a:pt x="3348" y="1251"/>
                  <a:pt x="3348" y="1251"/>
                  <a:pt x="3348" y="1251"/>
                </a:cubicBezTo>
                <a:lnTo>
                  <a:pt x="3344" y="1256"/>
                </a:lnTo>
                <a:close/>
                <a:moveTo>
                  <a:pt x="3908" y="1755"/>
                </a:moveTo>
                <a:cubicBezTo>
                  <a:pt x="3904" y="1763"/>
                  <a:pt x="3904" y="1763"/>
                  <a:pt x="3904" y="1763"/>
                </a:cubicBezTo>
                <a:cubicBezTo>
                  <a:pt x="3889" y="1774"/>
                  <a:pt x="3889" y="1774"/>
                  <a:pt x="3889" y="1774"/>
                </a:cubicBezTo>
                <a:cubicBezTo>
                  <a:pt x="3876" y="1785"/>
                  <a:pt x="3876" y="1785"/>
                  <a:pt x="3876" y="1785"/>
                </a:cubicBezTo>
                <a:cubicBezTo>
                  <a:pt x="3868" y="1798"/>
                  <a:pt x="3868" y="1798"/>
                  <a:pt x="3868" y="1798"/>
                </a:cubicBezTo>
                <a:cubicBezTo>
                  <a:pt x="3872" y="1808"/>
                  <a:pt x="3872" y="1808"/>
                  <a:pt x="3872" y="1808"/>
                </a:cubicBezTo>
                <a:cubicBezTo>
                  <a:pt x="3880" y="1807"/>
                  <a:pt x="3880" y="1807"/>
                  <a:pt x="3880" y="1807"/>
                </a:cubicBezTo>
                <a:cubicBezTo>
                  <a:pt x="3889" y="1809"/>
                  <a:pt x="3889" y="1809"/>
                  <a:pt x="3889" y="1809"/>
                </a:cubicBezTo>
                <a:cubicBezTo>
                  <a:pt x="3885" y="1815"/>
                  <a:pt x="3885" y="1815"/>
                  <a:pt x="3885" y="1815"/>
                </a:cubicBezTo>
                <a:cubicBezTo>
                  <a:pt x="3874" y="1817"/>
                  <a:pt x="3874" y="1817"/>
                  <a:pt x="3874" y="1817"/>
                </a:cubicBezTo>
                <a:cubicBezTo>
                  <a:pt x="3869" y="1824"/>
                  <a:pt x="3869" y="1824"/>
                  <a:pt x="3869" y="1824"/>
                </a:cubicBezTo>
                <a:cubicBezTo>
                  <a:pt x="3870" y="1837"/>
                  <a:pt x="3870" y="1837"/>
                  <a:pt x="3870" y="1837"/>
                </a:cubicBezTo>
                <a:cubicBezTo>
                  <a:pt x="3872" y="1851"/>
                  <a:pt x="3872" y="1851"/>
                  <a:pt x="3872" y="1851"/>
                </a:cubicBezTo>
                <a:cubicBezTo>
                  <a:pt x="3876" y="1859"/>
                  <a:pt x="3876" y="1859"/>
                  <a:pt x="3876" y="1859"/>
                </a:cubicBezTo>
                <a:cubicBezTo>
                  <a:pt x="3877" y="1869"/>
                  <a:pt x="3877" y="1869"/>
                  <a:pt x="3877" y="1869"/>
                </a:cubicBezTo>
                <a:cubicBezTo>
                  <a:pt x="3873" y="1879"/>
                  <a:pt x="3873" y="1879"/>
                  <a:pt x="3873" y="1879"/>
                </a:cubicBezTo>
                <a:cubicBezTo>
                  <a:pt x="3875" y="1890"/>
                  <a:pt x="3875" y="1890"/>
                  <a:pt x="3875" y="1890"/>
                </a:cubicBezTo>
                <a:cubicBezTo>
                  <a:pt x="3883" y="1892"/>
                  <a:pt x="3883" y="1892"/>
                  <a:pt x="3883" y="1892"/>
                </a:cubicBezTo>
                <a:cubicBezTo>
                  <a:pt x="3887" y="1887"/>
                  <a:pt x="3887" y="1887"/>
                  <a:pt x="3887" y="1887"/>
                </a:cubicBezTo>
                <a:cubicBezTo>
                  <a:pt x="3898" y="1876"/>
                  <a:pt x="3898" y="1876"/>
                  <a:pt x="3898" y="1876"/>
                </a:cubicBezTo>
                <a:cubicBezTo>
                  <a:pt x="3908" y="1876"/>
                  <a:pt x="3908" y="1876"/>
                  <a:pt x="3908" y="1876"/>
                </a:cubicBezTo>
                <a:cubicBezTo>
                  <a:pt x="3915" y="1879"/>
                  <a:pt x="3915" y="1879"/>
                  <a:pt x="3915" y="1879"/>
                </a:cubicBezTo>
                <a:cubicBezTo>
                  <a:pt x="3917" y="1891"/>
                  <a:pt x="3917" y="1891"/>
                  <a:pt x="3917" y="1891"/>
                </a:cubicBezTo>
                <a:cubicBezTo>
                  <a:pt x="3912" y="1900"/>
                  <a:pt x="3912" y="1900"/>
                  <a:pt x="3912" y="1900"/>
                </a:cubicBezTo>
                <a:cubicBezTo>
                  <a:pt x="3896" y="1911"/>
                  <a:pt x="3896" y="1911"/>
                  <a:pt x="3896" y="1911"/>
                </a:cubicBezTo>
                <a:cubicBezTo>
                  <a:pt x="3891" y="1921"/>
                  <a:pt x="3891" y="1921"/>
                  <a:pt x="3891" y="1921"/>
                </a:cubicBezTo>
                <a:cubicBezTo>
                  <a:pt x="3898" y="1923"/>
                  <a:pt x="3898" y="1923"/>
                  <a:pt x="3898" y="1923"/>
                </a:cubicBezTo>
                <a:cubicBezTo>
                  <a:pt x="3905" y="1918"/>
                  <a:pt x="3905" y="1918"/>
                  <a:pt x="3905" y="1918"/>
                </a:cubicBezTo>
                <a:cubicBezTo>
                  <a:pt x="3916" y="1904"/>
                  <a:pt x="3916" y="1904"/>
                  <a:pt x="3916" y="1904"/>
                </a:cubicBezTo>
                <a:cubicBezTo>
                  <a:pt x="3926" y="1901"/>
                  <a:pt x="3926" y="1901"/>
                  <a:pt x="3926" y="1901"/>
                </a:cubicBezTo>
                <a:cubicBezTo>
                  <a:pt x="3931" y="1907"/>
                  <a:pt x="3931" y="1907"/>
                  <a:pt x="3931" y="1907"/>
                </a:cubicBezTo>
                <a:cubicBezTo>
                  <a:pt x="3928" y="1916"/>
                  <a:pt x="3928" y="1916"/>
                  <a:pt x="3928" y="1916"/>
                </a:cubicBezTo>
                <a:cubicBezTo>
                  <a:pt x="3919" y="1923"/>
                  <a:pt x="3919" y="1923"/>
                  <a:pt x="3919" y="1923"/>
                </a:cubicBezTo>
                <a:cubicBezTo>
                  <a:pt x="3908" y="1930"/>
                  <a:pt x="3908" y="1930"/>
                  <a:pt x="3908" y="1930"/>
                </a:cubicBezTo>
                <a:cubicBezTo>
                  <a:pt x="3897" y="1949"/>
                  <a:pt x="3897" y="1949"/>
                  <a:pt x="3897" y="1949"/>
                </a:cubicBezTo>
                <a:cubicBezTo>
                  <a:pt x="3886" y="1965"/>
                  <a:pt x="3886" y="1965"/>
                  <a:pt x="3886" y="1965"/>
                </a:cubicBezTo>
                <a:cubicBezTo>
                  <a:pt x="3870" y="1983"/>
                  <a:pt x="3870" y="1983"/>
                  <a:pt x="3870" y="1983"/>
                </a:cubicBezTo>
                <a:cubicBezTo>
                  <a:pt x="3870" y="1993"/>
                  <a:pt x="3870" y="1993"/>
                  <a:pt x="3870" y="1993"/>
                </a:cubicBezTo>
                <a:cubicBezTo>
                  <a:pt x="3880" y="1995"/>
                  <a:pt x="3880" y="1995"/>
                  <a:pt x="3880" y="1995"/>
                </a:cubicBezTo>
                <a:cubicBezTo>
                  <a:pt x="3880" y="1995"/>
                  <a:pt x="3891" y="1987"/>
                  <a:pt x="3891" y="1985"/>
                </a:cubicBezTo>
                <a:cubicBezTo>
                  <a:pt x="3892" y="1983"/>
                  <a:pt x="3901" y="1976"/>
                  <a:pt x="3901" y="1976"/>
                </a:cubicBezTo>
                <a:cubicBezTo>
                  <a:pt x="3904" y="1979"/>
                  <a:pt x="3904" y="1979"/>
                  <a:pt x="3904" y="1979"/>
                </a:cubicBezTo>
                <a:cubicBezTo>
                  <a:pt x="3912" y="1978"/>
                  <a:pt x="3912" y="1978"/>
                  <a:pt x="3912" y="1978"/>
                </a:cubicBezTo>
                <a:cubicBezTo>
                  <a:pt x="3929" y="1947"/>
                  <a:pt x="3929" y="1947"/>
                  <a:pt x="3929" y="1947"/>
                </a:cubicBezTo>
                <a:cubicBezTo>
                  <a:pt x="3929" y="1947"/>
                  <a:pt x="3937" y="1939"/>
                  <a:pt x="3939" y="1935"/>
                </a:cubicBezTo>
                <a:cubicBezTo>
                  <a:pt x="3941" y="1932"/>
                  <a:pt x="3940" y="1921"/>
                  <a:pt x="3940" y="1921"/>
                </a:cubicBezTo>
                <a:cubicBezTo>
                  <a:pt x="3940" y="1921"/>
                  <a:pt x="3938" y="1911"/>
                  <a:pt x="3937" y="1910"/>
                </a:cubicBezTo>
                <a:cubicBezTo>
                  <a:pt x="3937" y="1908"/>
                  <a:pt x="3940" y="1900"/>
                  <a:pt x="3940" y="1900"/>
                </a:cubicBezTo>
                <a:cubicBezTo>
                  <a:pt x="3941" y="1889"/>
                  <a:pt x="3941" y="1889"/>
                  <a:pt x="3941" y="1889"/>
                </a:cubicBezTo>
                <a:cubicBezTo>
                  <a:pt x="3941" y="1889"/>
                  <a:pt x="3943" y="1864"/>
                  <a:pt x="3944" y="1862"/>
                </a:cubicBezTo>
                <a:cubicBezTo>
                  <a:pt x="3944" y="1860"/>
                  <a:pt x="3952" y="1851"/>
                  <a:pt x="3952" y="1847"/>
                </a:cubicBezTo>
                <a:cubicBezTo>
                  <a:pt x="3953" y="1844"/>
                  <a:pt x="3956" y="1833"/>
                  <a:pt x="3956" y="1833"/>
                </a:cubicBezTo>
                <a:cubicBezTo>
                  <a:pt x="3956" y="1833"/>
                  <a:pt x="3956" y="1821"/>
                  <a:pt x="3957" y="1818"/>
                </a:cubicBezTo>
                <a:cubicBezTo>
                  <a:pt x="3958" y="1814"/>
                  <a:pt x="3963" y="1803"/>
                  <a:pt x="3964" y="1800"/>
                </a:cubicBezTo>
                <a:cubicBezTo>
                  <a:pt x="3965" y="1798"/>
                  <a:pt x="3965" y="1778"/>
                  <a:pt x="3965" y="1774"/>
                </a:cubicBezTo>
                <a:cubicBezTo>
                  <a:pt x="3965" y="1769"/>
                  <a:pt x="3968" y="1763"/>
                  <a:pt x="3968" y="1763"/>
                </a:cubicBezTo>
                <a:cubicBezTo>
                  <a:pt x="3969" y="1751"/>
                  <a:pt x="3969" y="1751"/>
                  <a:pt x="3969" y="1751"/>
                </a:cubicBezTo>
                <a:cubicBezTo>
                  <a:pt x="3969" y="1751"/>
                  <a:pt x="3970" y="1744"/>
                  <a:pt x="3972" y="1743"/>
                </a:cubicBezTo>
                <a:cubicBezTo>
                  <a:pt x="3974" y="1742"/>
                  <a:pt x="3983" y="1733"/>
                  <a:pt x="3983" y="1733"/>
                </a:cubicBezTo>
                <a:cubicBezTo>
                  <a:pt x="3995" y="1729"/>
                  <a:pt x="3995" y="1729"/>
                  <a:pt x="3995" y="1729"/>
                </a:cubicBezTo>
                <a:cubicBezTo>
                  <a:pt x="3998" y="1724"/>
                  <a:pt x="3998" y="1724"/>
                  <a:pt x="3998" y="1724"/>
                </a:cubicBezTo>
                <a:cubicBezTo>
                  <a:pt x="3993" y="1721"/>
                  <a:pt x="3993" y="1721"/>
                  <a:pt x="3993" y="1721"/>
                </a:cubicBezTo>
                <a:cubicBezTo>
                  <a:pt x="3983" y="1725"/>
                  <a:pt x="3983" y="1725"/>
                  <a:pt x="3983" y="1725"/>
                </a:cubicBezTo>
                <a:cubicBezTo>
                  <a:pt x="3969" y="1735"/>
                  <a:pt x="3969" y="1735"/>
                  <a:pt x="3969" y="1735"/>
                </a:cubicBezTo>
                <a:cubicBezTo>
                  <a:pt x="3955" y="1749"/>
                  <a:pt x="3955" y="1749"/>
                  <a:pt x="3955" y="1749"/>
                </a:cubicBezTo>
                <a:cubicBezTo>
                  <a:pt x="3941" y="1753"/>
                  <a:pt x="3941" y="1753"/>
                  <a:pt x="3941" y="1753"/>
                </a:cubicBezTo>
                <a:cubicBezTo>
                  <a:pt x="3929" y="1752"/>
                  <a:pt x="3929" y="1752"/>
                  <a:pt x="3929" y="1752"/>
                </a:cubicBezTo>
                <a:cubicBezTo>
                  <a:pt x="3914" y="1754"/>
                  <a:pt x="3914" y="1754"/>
                  <a:pt x="3914" y="1754"/>
                </a:cubicBezTo>
                <a:lnTo>
                  <a:pt x="3908" y="1755"/>
                </a:lnTo>
                <a:close/>
                <a:moveTo>
                  <a:pt x="4033" y="2249"/>
                </a:moveTo>
                <a:cubicBezTo>
                  <a:pt x="4052" y="2243"/>
                  <a:pt x="4052" y="2243"/>
                  <a:pt x="4052" y="2243"/>
                </a:cubicBezTo>
                <a:cubicBezTo>
                  <a:pt x="4066" y="2235"/>
                  <a:pt x="4066" y="2235"/>
                  <a:pt x="4066" y="2235"/>
                </a:cubicBezTo>
                <a:cubicBezTo>
                  <a:pt x="4075" y="2231"/>
                  <a:pt x="4075" y="2231"/>
                  <a:pt x="4075" y="2231"/>
                </a:cubicBezTo>
                <a:cubicBezTo>
                  <a:pt x="4081" y="2236"/>
                  <a:pt x="4081" y="2236"/>
                  <a:pt x="4081" y="2236"/>
                </a:cubicBezTo>
                <a:cubicBezTo>
                  <a:pt x="4074" y="2245"/>
                  <a:pt x="4074" y="2245"/>
                  <a:pt x="4074" y="2245"/>
                </a:cubicBezTo>
                <a:cubicBezTo>
                  <a:pt x="4068" y="2251"/>
                  <a:pt x="4068" y="2251"/>
                  <a:pt x="4068" y="2251"/>
                </a:cubicBezTo>
                <a:cubicBezTo>
                  <a:pt x="4071" y="2261"/>
                  <a:pt x="4071" y="2261"/>
                  <a:pt x="4071" y="2261"/>
                </a:cubicBezTo>
                <a:cubicBezTo>
                  <a:pt x="4084" y="2261"/>
                  <a:pt x="4084" y="2261"/>
                  <a:pt x="4084" y="2261"/>
                </a:cubicBezTo>
                <a:cubicBezTo>
                  <a:pt x="4101" y="2261"/>
                  <a:pt x="4101" y="2261"/>
                  <a:pt x="4101" y="2261"/>
                </a:cubicBezTo>
                <a:cubicBezTo>
                  <a:pt x="4120" y="2255"/>
                  <a:pt x="4120" y="2255"/>
                  <a:pt x="4120" y="2255"/>
                </a:cubicBezTo>
                <a:cubicBezTo>
                  <a:pt x="4132" y="2246"/>
                  <a:pt x="4132" y="2246"/>
                  <a:pt x="4132" y="2246"/>
                </a:cubicBezTo>
                <a:cubicBezTo>
                  <a:pt x="4145" y="2245"/>
                  <a:pt x="4145" y="2245"/>
                  <a:pt x="4145" y="2245"/>
                </a:cubicBezTo>
                <a:cubicBezTo>
                  <a:pt x="4145" y="2245"/>
                  <a:pt x="4163" y="2241"/>
                  <a:pt x="4166" y="2239"/>
                </a:cubicBezTo>
                <a:cubicBezTo>
                  <a:pt x="4168" y="2237"/>
                  <a:pt x="4185" y="2230"/>
                  <a:pt x="4185" y="2230"/>
                </a:cubicBezTo>
                <a:cubicBezTo>
                  <a:pt x="4205" y="2220"/>
                  <a:pt x="4205" y="2220"/>
                  <a:pt x="4205" y="2220"/>
                </a:cubicBezTo>
                <a:cubicBezTo>
                  <a:pt x="4221" y="2211"/>
                  <a:pt x="4221" y="2211"/>
                  <a:pt x="4221" y="2211"/>
                </a:cubicBezTo>
                <a:cubicBezTo>
                  <a:pt x="4247" y="2196"/>
                  <a:pt x="4247" y="2196"/>
                  <a:pt x="4247" y="2196"/>
                </a:cubicBezTo>
                <a:cubicBezTo>
                  <a:pt x="4257" y="2194"/>
                  <a:pt x="4257" y="2194"/>
                  <a:pt x="4257" y="2194"/>
                </a:cubicBezTo>
                <a:cubicBezTo>
                  <a:pt x="4263" y="2196"/>
                  <a:pt x="4263" y="2196"/>
                  <a:pt x="4263" y="2196"/>
                </a:cubicBezTo>
                <a:cubicBezTo>
                  <a:pt x="4260" y="2205"/>
                  <a:pt x="4260" y="2205"/>
                  <a:pt x="4260" y="2205"/>
                </a:cubicBezTo>
                <a:cubicBezTo>
                  <a:pt x="4237" y="2219"/>
                  <a:pt x="4237" y="2219"/>
                  <a:pt x="4237" y="2219"/>
                </a:cubicBezTo>
                <a:cubicBezTo>
                  <a:pt x="4237" y="2219"/>
                  <a:pt x="4224" y="2226"/>
                  <a:pt x="4218" y="2226"/>
                </a:cubicBezTo>
                <a:cubicBezTo>
                  <a:pt x="4213" y="2226"/>
                  <a:pt x="4210" y="2231"/>
                  <a:pt x="4210" y="2231"/>
                </a:cubicBezTo>
                <a:cubicBezTo>
                  <a:pt x="4206" y="2241"/>
                  <a:pt x="4206" y="2241"/>
                  <a:pt x="4206" y="2241"/>
                </a:cubicBezTo>
                <a:cubicBezTo>
                  <a:pt x="4210" y="2245"/>
                  <a:pt x="4210" y="2245"/>
                  <a:pt x="4210" y="2245"/>
                </a:cubicBezTo>
                <a:cubicBezTo>
                  <a:pt x="4219" y="2242"/>
                  <a:pt x="4219" y="2242"/>
                  <a:pt x="4219" y="2242"/>
                </a:cubicBezTo>
                <a:cubicBezTo>
                  <a:pt x="4233" y="2237"/>
                  <a:pt x="4233" y="2237"/>
                  <a:pt x="4233" y="2237"/>
                </a:cubicBezTo>
                <a:cubicBezTo>
                  <a:pt x="4246" y="2239"/>
                  <a:pt x="4246" y="2239"/>
                  <a:pt x="4246" y="2239"/>
                </a:cubicBezTo>
                <a:cubicBezTo>
                  <a:pt x="4256" y="2254"/>
                  <a:pt x="4256" y="2254"/>
                  <a:pt x="4256" y="2254"/>
                </a:cubicBezTo>
                <a:cubicBezTo>
                  <a:pt x="4265" y="2265"/>
                  <a:pt x="4265" y="2265"/>
                  <a:pt x="4265" y="2265"/>
                </a:cubicBezTo>
                <a:cubicBezTo>
                  <a:pt x="4278" y="2264"/>
                  <a:pt x="4278" y="2264"/>
                  <a:pt x="4278" y="2264"/>
                </a:cubicBezTo>
                <a:cubicBezTo>
                  <a:pt x="4290" y="2270"/>
                  <a:pt x="4290" y="2270"/>
                  <a:pt x="4290" y="2270"/>
                </a:cubicBezTo>
                <a:cubicBezTo>
                  <a:pt x="4306" y="2269"/>
                  <a:pt x="4306" y="2269"/>
                  <a:pt x="4306" y="2269"/>
                </a:cubicBezTo>
                <a:cubicBezTo>
                  <a:pt x="4306" y="2269"/>
                  <a:pt x="4319" y="2260"/>
                  <a:pt x="4321" y="2258"/>
                </a:cubicBezTo>
                <a:cubicBezTo>
                  <a:pt x="4323" y="2256"/>
                  <a:pt x="4340" y="2256"/>
                  <a:pt x="4340" y="2256"/>
                </a:cubicBezTo>
                <a:cubicBezTo>
                  <a:pt x="4369" y="2254"/>
                  <a:pt x="4369" y="2254"/>
                  <a:pt x="4369" y="2254"/>
                </a:cubicBezTo>
                <a:cubicBezTo>
                  <a:pt x="4388" y="2246"/>
                  <a:pt x="4388" y="2246"/>
                  <a:pt x="4388" y="2246"/>
                </a:cubicBezTo>
                <a:cubicBezTo>
                  <a:pt x="4395" y="2251"/>
                  <a:pt x="4395" y="2251"/>
                  <a:pt x="4395" y="2251"/>
                </a:cubicBezTo>
                <a:cubicBezTo>
                  <a:pt x="4391" y="2261"/>
                  <a:pt x="4391" y="2261"/>
                  <a:pt x="4391" y="2261"/>
                </a:cubicBezTo>
                <a:cubicBezTo>
                  <a:pt x="4397" y="2270"/>
                  <a:pt x="4397" y="2270"/>
                  <a:pt x="4397" y="2270"/>
                </a:cubicBezTo>
                <a:cubicBezTo>
                  <a:pt x="4415" y="2273"/>
                  <a:pt x="4415" y="2273"/>
                  <a:pt x="4415" y="2273"/>
                </a:cubicBezTo>
                <a:cubicBezTo>
                  <a:pt x="4427" y="2272"/>
                  <a:pt x="4427" y="2272"/>
                  <a:pt x="4427" y="2272"/>
                </a:cubicBezTo>
                <a:cubicBezTo>
                  <a:pt x="4427" y="2272"/>
                  <a:pt x="4433" y="2267"/>
                  <a:pt x="4432" y="2265"/>
                </a:cubicBezTo>
                <a:cubicBezTo>
                  <a:pt x="4432" y="2263"/>
                  <a:pt x="4432" y="2255"/>
                  <a:pt x="4432" y="2255"/>
                </a:cubicBezTo>
                <a:cubicBezTo>
                  <a:pt x="4441" y="2247"/>
                  <a:pt x="4441" y="2247"/>
                  <a:pt x="4441" y="2247"/>
                </a:cubicBezTo>
                <a:cubicBezTo>
                  <a:pt x="4449" y="2239"/>
                  <a:pt x="4449" y="2239"/>
                  <a:pt x="4449" y="2239"/>
                </a:cubicBezTo>
                <a:cubicBezTo>
                  <a:pt x="4444" y="2232"/>
                  <a:pt x="4444" y="2232"/>
                  <a:pt x="4444" y="2232"/>
                </a:cubicBezTo>
                <a:cubicBezTo>
                  <a:pt x="4431" y="2234"/>
                  <a:pt x="4431" y="2234"/>
                  <a:pt x="4431" y="2234"/>
                </a:cubicBezTo>
                <a:cubicBezTo>
                  <a:pt x="4426" y="2231"/>
                  <a:pt x="4426" y="2231"/>
                  <a:pt x="4426" y="2231"/>
                </a:cubicBezTo>
                <a:cubicBezTo>
                  <a:pt x="4434" y="2220"/>
                  <a:pt x="4434" y="2220"/>
                  <a:pt x="4434" y="2220"/>
                </a:cubicBezTo>
                <a:cubicBezTo>
                  <a:pt x="4446" y="2212"/>
                  <a:pt x="4446" y="2212"/>
                  <a:pt x="4446" y="2212"/>
                </a:cubicBezTo>
                <a:cubicBezTo>
                  <a:pt x="4446" y="2212"/>
                  <a:pt x="4448" y="2205"/>
                  <a:pt x="4447" y="2204"/>
                </a:cubicBezTo>
                <a:cubicBezTo>
                  <a:pt x="4447" y="2202"/>
                  <a:pt x="4437" y="2202"/>
                  <a:pt x="4437" y="2202"/>
                </a:cubicBezTo>
                <a:cubicBezTo>
                  <a:pt x="4433" y="2195"/>
                  <a:pt x="4433" y="2195"/>
                  <a:pt x="4433" y="2195"/>
                </a:cubicBezTo>
                <a:cubicBezTo>
                  <a:pt x="4436" y="2183"/>
                  <a:pt x="4436" y="2183"/>
                  <a:pt x="4436" y="2183"/>
                </a:cubicBezTo>
                <a:cubicBezTo>
                  <a:pt x="4445" y="2176"/>
                  <a:pt x="4445" y="2176"/>
                  <a:pt x="4445" y="2176"/>
                </a:cubicBezTo>
                <a:cubicBezTo>
                  <a:pt x="4451" y="2166"/>
                  <a:pt x="4451" y="2166"/>
                  <a:pt x="4451" y="2166"/>
                </a:cubicBezTo>
                <a:cubicBezTo>
                  <a:pt x="4447" y="2158"/>
                  <a:pt x="4447" y="2158"/>
                  <a:pt x="4447" y="2158"/>
                </a:cubicBezTo>
                <a:cubicBezTo>
                  <a:pt x="4432" y="2158"/>
                  <a:pt x="4432" y="2158"/>
                  <a:pt x="4432" y="2158"/>
                </a:cubicBezTo>
                <a:cubicBezTo>
                  <a:pt x="4412" y="2163"/>
                  <a:pt x="4412" y="2163"/>
                  <a:pt x="4412" y="2163"/>
                </a:cubicBezTo>
                <a:cubicBezTo>
                  <a:pt x="4397" y="2163"/>
                  <a:pt x="4397" y="2163"/>
                  <a:pt x="4397" y="2163"/>
                </a:cubicBezTo>
                <a:cubicBezTo>
                  <a:pt x="4390" y="2158"/>
                  <a:pt x="4390" y="2158"/>
                  <a:pt x="4390" y="2158"/>
                </a:cubicBezTo>
                <a:cubicBezTo>
                  <a:pt x="4390" y="2158"/>
                  <a:pt x="4389" y="2147"/>
                  <a:pt x="4389" y="2141"/>
                </a:cubicBezTo>
                <a:cubicBezTo>
                  <a:pt x="4389" y="2135"/>
                  <a:pt x="4396" y="2122"/>
                  <a:pt x="4396" y="2122"/>
                </a:cubicBezTo>
                <a:cubicBezTo>
                  <a:pt x="4393" y="2110"/>
                  <a:pt x="4393" y="2110"/>
                  <a:pt x="4393" y="2110"/>
                </a:cubicBezTo>
                <a:cubicBezTo>
                  <a:pt x="4389" y="2100"/>
                  <a:pt x="4389" y="2100"/>
                  <a:pt x="4389" y="2100"/>
                </a:cubicBezTo>
                <a:cubicBezTo>
                  <a:pt x="4380" y="2099"/>
                  <a:pt x="4380" y="2099"/>
                  <a:pt x="4380" y="2099"/>
                </a:cubicBezTo>
                <a:cubicBezTo>
                  <a:pt x="4361" y="2100"/>
                  <a:pt x="4361" y="2100"/>
                  <a:pt x="4361" y="2100"/>
                </a:cubicBezTo>
                <a:cubicBezTo>
                  <a:pt x="4343" y="2101"/>
                  <a:pt x="4343" y="2101"/>
                  <a:pt x="4343" y="2101"/>
                </a:cubicBezTo>
                <a:cubicBezTo>
                  <a:pt x="4331" y="2097"/>
                  <a:pt x="4331" y="2097"/>
                  <a:pt x="4331" y="2097"/>
                </a:cubicBezTo>
                <a:cubicBezTo>
                  <a:pt x="4318" y="2090"/>
                  <a:pt x="4318" y="2090"/>
                  <a:pt x="4318" y="2090"/>
                </a:cubicBezTo>
                <a:cubicBezTo>
                  <a:pt x="4307" y="2088"/>
                  <a:pt x="4307" y="2088"/>
                  <a:pt x="4307" y="2088"/>
                </a:cubicBezTo>
                <a:cubicBezTo>
                  <a:pt x="4296" y="2095"/>
                  <a:pt x="4296" y="2095"/>
                  <a:pt x="4296" y="2095"/>
                </a:cubicBezTo>
                <a:cubicBezTo>
                  <a:pt x="4301" y="2102"/>
                  <a:pt x="4301" y="2102"/>
                  <a:pt x="4301" y="2102"/>
                </a:cubicBezTo>
                <a:cubicBezTo>
                  <a:pt x="4295" y="2111"/>
                  <a:pt x="4295" y="2111"/>
                  <a:pt x="4295" y="2111"/>
                </a:cubicBezTo>
                <a:cubicBezTo>
                  <a:pt x="4289" y="2108"/>
                  <a:pt x="4289" y="2108"/>
                  <a:pt x="4289" y="2108"/>
                </a:cubicBezTo>
                <a:cubicBezTo>
                  <a:pt x="4289" y="2101"/>
                  <a:pt x="4289" y="2101"/>
                  <a:pt x="4289" y="2101"/>
                </a:cubicBezTo>
                <a:cubicBezTo>
                  <a:pt x="4280" y="2101"/>
                  <a:pt x="4280" y="2101"/>
                  <a:pt x="4280" y="2101"/>
                </a:cubicBezTo>
                <a:cubicBezTo>
                  <a:pt x="4270" y="2111"/>
                  <a:pt x="4270" y="2111"/>
                  <a:pt x="4270" y="2111"/>
                </a:cubicBezTo>
                <a:cubicBezTo>
                  <a:pt x="4257" y="2122"/>
                  <a:pt x="4257" y="2122"/>
                  <a:pt x="4257" y="2122"/>
                </a:cubicBezTo>
                <a:cubicBezTo>
                  <a:pt x="4249" y="2120"/>
                  <a:pt x="4249" y="2120"/>
                  <a:pt x="4249" y="2120"/>
                </a:cubicBezTo>
                <a:cubicBezTo>
                  <a:pt x="4227" y="2130"/>
                  <a:pt x="4227" y="2130"/>
                  <a:pt x="4227" y="2130"/>
                </a:cubicBezTo>
                <a:cubicBezTo>
                  <a:pt x="4207" y="2155"/>
                  <a:pt x="4207" y="2155"/>
                  <a:pt x="4207" y="2155"/>
                </a:cubicBezTo>
                <a:cubicBezTo>
                  <a:pt x="4185" y="2162"/>
                  <a:pt x="4185" y="2162"/>
                  <a:pt x="4185" y="2162"/>
                </a:cubicBezTo>
                <a:cubicBezTo>
                  <a:pt x="4152" y="2173"/>
                  <a:pt x="4152" y="2173"/>
                  <a:pt x="4152" y="2173"/>
                </a:cubicBezTo>
                <a:cubicBezTo>
                  <a:pt x="4124" y="2184"/>
                  <a:pt x="4124" y="2184"/>
                  <a:pt x="4124" y="2184"/>
                </a:cubicBezTo>
                <a:cubicBezTo>
                  <a:pt x="4124" y="2184"/>
                  <a:pt x="4089" y="2198"/>
                  <a:pt x="4088" y="2198"/>
                </a:cubicBezTo>
                <a:cubicBezTo>
                  <a:pt x="4086" y="2199"/>
                  <a:pt x="4063" y="2212"/>
                  <a:pt x="4062" y="2213"/>
                </a:cubicBezTo>
                <a:cubicBezTo>
                  <a:pt x="4060" y="2214"/>
                  <a:pt x="4030" y="2233"/>
                  <a:pt x="4030" y="2233"/>
                </a:cubicBezTo>
                <a:cubicBezTo>
                  <a:pt x="4007" y="2241"/>
                  <a:pt x="4007" y="2241"/>
                  <a:pt x="4007" y="2241"/>
                </a:cubicBezTo>
                <a:cubicBezTo>
                  <a:pt x="3999" y="2249"/>
                  <a:pt x="3999" y="2249"/>
                  <a:pt x="3999" y="2249"/>
                </a:cubicBezTo>
                <a:cubicBezTo>
                  <a:pt x="4006" y="2256"/>
                  <a:pt x="4006" y="2256"/>
                  <a:pt x="4006" y="2256"/>
                </a:cubicBezTo>
                <a:cubicBezTo>
                  <a:pt x="4021" y="2256"/>
                  <a:pt x="4021" y="2256"/>
                  <a:pt x="4021" y="2256"/>
                </a:cubicBezTo>
                <a:lnTo>
                  <a:pt x="4033" y="2249"/>
                </a:lnTo>
                <a:close/>
                <a:moveTo>
                  <a:pt x="4110" y="2618"/>
                </a:moveTo>
                <a:cubicBezTo>
                  <a:pt x="4110" y="2618"/>
                  <a:pt x="4132" y="2610"/>
                  <a:pt x="4134" y="2610"/>
                </a:cubicBezTo>
                <a:cubicBezTo>
                  <a:pt x="4136" y="2609"/>
                  <a:pt x="4151" y="2595"/>
                  <a:pt x="4151" y="2595"/>
                </a:cubicBezTo>
                <a:cubicBezTo>
                  <a:pt x="4171" y="2582"/>
                  <a:pt x="4171" y="2582"/>
                  <a:pt x="4171" y="2582"/>
                </a:cubicBezTo>
                <a:cubicBezTo>
                  <a:pt x="4186" y="2563"/>
                  <a:pt x="4186" y="2563"/>
                  <a:pt x="4186" y="2563"/>
                </a:cubicBezTo>
                <a:cubicBezTo>
                  <a:pt x="4201" y="2547"/>
                  <a:pt x="4201" y="2547"/>
                  <a:pt x="4201" y="2547"/>
                </a:cubicBezTo>
                <a:cubicBezTo>
                  <a:pt x="4212" y="2520"/>
                  <a:pt x="4212" y="2520"/>
                  <a:pt x="4212" y="2520"/>
                </a:cubicBezTo>
                <a:cubicBezTo>
                  <a:pt x="4212" y="2499"/>
                  <a:pt x="4212" y="2499"/>
                  <a:pt x="4212" y="2499"/>
                </a:cubicBezTo>
                <a:cubicBezTo>
                  <a:pt x="4212" y="2475"/>
                  <a:pt x="4212" y="2475"/>
                  <a:pt x="4212" y="2475"/>
                </a:cubicBezTo>
                <a:cubicBezTo>
                  <a:pt x="4222" y="2462"/>
                  <a:pt x="4222" y="2462"/>
                  <a:pt x="4222" y="2462"/>
                </a:cubicBezTo>
                <a:cubicBezTo>
                  <a:pt x="4229" y="2449"/>
                  <a:pt x="4229" y="2449"/>
                  <a:pt x="4229" y="2449"/>
                </a:cubicBezTo>
                <a:cubicBezTo>
                  <a:pt x="4233" y="2439"/>
                  <a:pt x="4233" y="2439"/>
                  <a:pt x="4233" y="2439"/>
                </a:cubicBezTo>
                <a:cubicBezTo>
                  <a:pt x="4249" y="2424"/>
                  <a:pt x="4249" y="2424"/>
                  <a:pt x="4249" y="2424"/>
                </a:cubicBezTo>
                <a:cubicBezTo>
                  <a:pt x="4258" y="2406"/>
                  <a:pt x="4258" y="2406"/>
                  <a:pt x="4258" y="2406"/>
                </a:cubicBezTo>
                <a:cubicBezTo>
                  <a:pt x="4268" y="2396"/>
                  <a:pt x="4268" y="2396"/>
                  <a:pt x="4268" y="2396"/>
                </a:cubicBezTo>
                <a:cubicBezTo>
                  <a:pt x="4283" y="2387"/>
                  <a:pt x="4283" y="2387"/>
                  <a:pt x="4283" y="2387"/>
                </a:cubicBezTo>
                <a:cubicBezTo>
                  <a:pt x="4290" y="2378"/>
                  <a:pt x="4290" y="2378"/>
                  <a:pt x="4290" y="2378"/>
                </a:cubicBezTo>
                <a:cubicBezTo>
                  <a:pt x="4300" y="2373"/>
                  <a:pt x="4300" y="2373"/>
                  <a:pt x="4300" y="2373"/>
                </a:cubicBezTo>
                <a:cubicBezTo>
                  <a:pt x="4312" y="2365"/>
                  <a:pt x="4312" y="2365"/>
                  <a:pt x="4312" y="2365"/>
                </a:cubicBezTo>
                <a:cubicBezTo>
                  <a:pt x="4319" y="2359"/>
                  <a:pt x="4319" y="2359"/>
                  <a:pt x="4319" y="2359"/>
                </a:cubicBezTo>
                <a:cubicBezTo>
                  <a:pt x="4321" y="2363"/>
                  <a:pt x="4321" y="2363"/>
                  <a:pt x="4321" y="2363"/>
                </a:cubicBezTo>
                <a:cubicBezTo>
                  <a:pt x="4315" y="2371"/>
                  <a:pt x="4315" y="2371"/>
                  <a:pt x="4315" y="2371"/>
                </a:cubicBezTo>
                <a:cubicBezTo>
                  <a:pt x="4315" y="2371"/>
                  <a:pt x="4305" y="2383"/>
                  <a:pt x="4304" y="2385"/>
                </a:cubicBezTo>
                <a:cubicBezTo>
                  <a:pt x="4304" y="2387"/>
                  <a:pt x="4303" y="2393"/>
                  <a:pt x="4303" y="2393"/>
                </a:cubicBezTo>
                <a:cubicBezTo>
                  <a:pt x="4314" y="2391"/>
                  <a:pt x="4314" y="2391"/>
                  <a:pt x="4314" y="2391"/>
                </a:cubicBezTo>
                <a:cubicBezTo>
                  <a:pt x="4328" y="2373"/>
                  <a:pt x="4328" y="2373"/>
                  <a:pt x="4328" y="2373"/>
                </a:cubicBezTo>
                <a:cubicBezTo>
                  <a:pt x="4336" y="2355"/>
                  <a:pt x="4336" y="2355"/>
                  <a:pt x="4336" y="2355"/>
                </a:cubicBezTo>
                <a:cubicBezTo>
                  <a:pt x="4347" y="2346"/>
                  <a:pt x="4347" y="2346"/>
                  <a:pt x="4347" y="2346"/>
                </a:cubicBezTo>
                <a:cubicBezTo>
                  <a:pt x="4356" y="2346"/>
                  <a:pt x="4356" y="2346"/>
                  <a:pt x="4356" y="2346"/>
                </a:cubicBezTo>
                <a:cubicBezTo>
                  <a:pt x="4360" y="2338"/>
                  <a:pt x="4360" y="2338"/>
                  <a:pt x="4360" y="2338"/>
                </a:cubicBezTo>
                <a:cubicBezTo>
                  <a:pt x="4368" y="2328"/>
                  <a:pt x="4368" y="2328"/>
                  <a:pt x="4368" y="2328"/>
                </a:cubicBezTo>
                <a:cubicBezTo>
                  <a:pt x="4386" y="2322"/>
                  <a:pt x="4386" y="2322"/>
                  <a:pt x="4386" y="2322"/>
                </a:cubicBezTo>
                <a:cubicBezTo>
                  <a:pt x="4393" y="2326"/>
                  <a:pt x="4393" y="2326"/>
                  <a:pt x="4393" y="2326"/>
                </a:cubicBezTo>
                <a:cubicBezTo>
                  <a:pt x="4404" y="2327"/>
                  <a:pt x="4404" y="2327"/>
                  <a:pt x="4404" y="2327"/>
                </a:cubicBezTo>
                <a:cubicBezTo>
                  <a:pt x="4411" y="2333"/>
                  <a:pt x="4411" y="2333"/>
                  <a:pt x="4411" y="2333"/>
                </a:cubicBezTo>
                <a:cubicBezTo>
                  <a:pt x="4419" y="2338"/>
                  <a:pt x="4419" y="2338"/>
                  <a:pt x="4419" y="2338"/>
                </a:cubicBezTo>
                <a:cubicBezTo>
                  <a:pt x="4432" y="2343"/>
                  <a:pt x="4432" y="2343"/>
                  <a:pt x="4432" y="2343"/>
                </a:cubicBezTo>
                <a:cubicBezTo>
                  <a:pt x="4444" y="2354"/>
                  <a:pt x="4444" y="2354"/>
                  <a:pt x="4444" y="2354"/>
                </a:cubicBezTo>
                <a:cubicBezTo>
                  <a:pt x="4447" y="2367"/>
                  <a:pt x="4447" y="2367"/>
                  <a:pt x="4447" y="2367"/>
                </a:cubicBezTo>
                <a:cubicBezTo>
                  <a:pt x="4447" y="2367"/>
                  <a:pt x="4439" y="2368"/>
                  <a:pt x="4438" y="2371"/>
                </a:cubicBezTo>
                <a:cubicBezTo>
                  <a:pt x="4437" y="2374"/>
                  <a:pt x="4436" y="2390"/>
                  <a:pt x="4435" y="2392"/>
                </a:cubicBezTo>
                <a:cubicBezTo>
                  <a:pt x="4434" y="2393"/>
                  <a:pt x="4424" y="2424"/>
                  <a:pt x="4424" y="2424"/>
                </a:cubicBezTo>
                <a:cubicBezTo>
                  <a:pt x="4405" y="2428"/>
                  <a:pt x="4405" y="2428"/>
                  <a:pt x="4405" y="2428"/>
                </a:cubicBezTo>
                <a:cubicBezTo>
                  <a:pt x="4396" y="2439"/>
                  <a:pt x="4396" y="2439"/>
                  <a:pt x="4396" y="2439"/>
                </a:cubicBezTo>
                <a:cubicBezTo>
                  <a:pt x="4383" y="2445"/>
                  <a:pt x="4383" y="2445"/>
                  <a:pt x="4383" y="2445"/>
                </a:cubicBezTo>
                <a:cubicBezTo>
                  <a:pt x="4376" y="2449"/>
                  <a:pt x="4376" y="2449"/>
                  <a:pt x="4376" y="2449"/>
                </a:cubicBezTo>
                <a:cubicBezTo>
                  <a:pt x="4367" y="2467"/>
                  <a:pt x="4367" y="2467"/>
                  <a:pt x="4367" y="2467"/>
                </a:cubicBezTo>
                <a:cubicBezTo>
                  <a:pt x="4372" y="2474"/>
                  <a:pt x="4372" y="2474"/>
                  <a:pt x="4372" y="2474"/>
                </a:cubicBezTo>
                <a:cubicBezTo>
                  <a:pt x="4379" y="2474"/>
                  <a:pt x="4379" y="2474"/>
                  <a:pt x="4379" y="2474"/>
                </a:cubicBezTo>
                <a:cubicBezTo>
                  <a:pt x="4379" y="2474"/>
                  <a:pt x="4385" y="2470"/>
                  <a:pt x="4387" y="2468"/>
                </a:cubicBezTo>
                <a:cubicBezTo>
                  <a:pt x="4390" y="2467"/>
                  <a:pt x="4405" y="2454"/>
                  <a:pt x="4405" y="2454"/>
                </a:cubicBezTo>
                <a:cubicBezTo>
                  <a:pt x="4415" y="2446"/>
                  <a:pt x="4415" y="2446"/>
                  <a:pt x="4415" y="2446"/>
                </a:cubicBezTo>
                <a:cubicBezTo>
                  <a:pt x="4426" y="2442"/>
                  <a:pt x="4426" y="2442"/>
                  <a:pt x="4426" y="2442"/>
                </a:cubicBezTo>
                <a:cubicBezTo>
                  <a:pt x="4438" y="2441"/>
                  <a:pt x="4438" y="2441"/>
                  <a:pt x="4438" y="2441"/>
                </a:cubicBezTo>
                <a:cubicBezTo>
                  <a:pt x="4442" y="2450"/>
                  <a:pt x="4442" y="2450"/>
                  <a:pt x="4442" y="2450"/>
                </a:cubicBezTo>
                <a:cubicBezTo>
                  <a:pt x="4440" y="2466"/>
                  <a:pt x="4440" y="2466"/>
                  <a:pt x="4440" y="2466"/>
                </a:cubicBezTo>
                <a:cubicBezTo>
                  <a:pt x="4440" y="2466"/>
                  <a:pt x="4436" y="2484"/>
                  <a:pt x="4436" y="2486"/>
                </a:cubicBezTo>
                <a:cubicBezTo>
                  <a:pt x="4436" y="2488"/>
                  <a:pt x="4429" y="2501"/>
                  <a:pt x="4429" y="2503"/>
                </a:cubicBezTo>
                <a:cubicBezTo>
                  <a:pt x="4429" y="2504"/>
                  <a:pt x="4424" y="2520"/>
                  <a:pt x="4423" y="2521"/>
                </a:cubicBezTo>
                <a:cubicBezTo>
                  <a:pt x="4423" y="2523"/>
                  <a:pt x="4416" y="2535"/>
                  <a:pt x="4416" y="2535"/>
                </a:cubicBezTo>
                <a:cubicBezTo>
                  <a:pt x="4403" y="2543"/>
                  <a:pt x="4403" y="2543"/>
                  <a:pt x="4403" y="2543"/>
                </a:cubicBezTo>
                <a:cubicBezTo>
                  <a:pt x="4403" y="2543"/>
                  <a:pt x="4392" y="2547"/>
                  <a:pt x="4392" y="2549"/>
                </a:cubicBezTo>
                <a:cubicBezTo>
                  <a:pt x="4392" y="2551"/>
                  <a:pt x="4387" y="2561"/>
                  <a:pt x="4387" y="2561"/>
                </a:cubicBezTo>
                <a:cubicBezTo>
                  <a:pt x="4385" y="2565"/>
                  <a:pt x="4385" y="2565"/>
                  <a:pt x="4385" y="2565"/>
                </a:cubicBezTo>
                <a:cubicBezTo>
                  <a:pt x="4385" y="2565"/>
                  <a:pt x="4389" y="2568"/>
                  <a:pt x="4389" y="2570"/>
                </a:cubicBezTo>
                <a:cubicBezTo>
                  <a:pt x="4389" y="2572"/>
                  <a:pt x="4397" y="2570"/>
                  <a:pt x="4399" y="2570"/>
                </a:cubicBezTo>
                <a:cubicBezTo>
                  <a:pt x="4401" y="2570"/>
                  <a:pt x="4414" y="2563"/>
                  <a:pt x="4414" y="2563"/>
                </a:cubicBezTo>
                <a:cubicBezTo>
                  <a:pt x="4419" y="2550"/>
                  <a:pt x="4419" y="2550"/>
                  <a:pt x="4419" y="2550"/>
                </a:cubicBezTo>
                <a:cubicBezTo>
                  <a:pt x="4419" y="2550"/>
                  <a:pt x="4426" y="2536"/>
                  <a:pt x="4428" y="2534"/>
                </a:cubicBezTo>
                <a:cubicBezTo>
                  <a:pt x="4430" y="2532"/>
                  <a:pt x="4444" y="2517"/>
                  <a:pt x="4446" y="2516"/>
                </a:cubicBezTo>
                <a:cubicBezTo>
                  <a:pt x="4448" y="2515"/>
                  <a:pt x="4477" y="2500"/>
                  <a:pt x="4477" y="2500"/>
                </a:cubicBezTo>
                <a:cubicBezTo>
                  <a:pt x="4491" y="2476"/>
                  <a:pt x="4491" y="2476"/>
                  <a:pt x="4491" y="2476"/>
                </a:cubicBezTo>
                <a:cubicBezTo>
                  <a:pt x="4498" y="2449"/>
                  <a:pt x="4498" y="2449"/>
                  <a:pt x="4498" y="2449"/>
                </a:cubicBezTo>
                <a:cubicBezTo>
                  <a:pt x="4511" y="2435"/>
                  <a:pt x="4511" y="2435"/>
                  <a:pt x="4511" y="2435"/>
                </a:cubicBezTo>
                <a:cubicBezTo>
                  <a:pt x="4523" y="2416"/>
                  <a:pt x="4523" y="2416"/>
                  <a:pt x="4523" y="2416"/>
                </a:cubicBezTo>
                <a:cubicBezTo>
                  <a:pt x="4541" y="2405"/>
                  <a:pt x="4541" y="2405"/>
                  <a:pt x="4541" y="2405"/>
                </a:cubicBezTo>
                <a:cubicBezTo>
                  <a:pt x="4541" y="2405"/>
                  <a:pt x="4549" y="2392"/>
                  <a:pt x="4549" y="2391"/>
                </a:cubicBezTo>
                <a:cubicBezTo>
                  <a:pt x="4550" y="2389"/>
                  <a:pt x="4552" y="2377"/>
                  <a:pt x="4552" y="2375"/>
                </a:cubicBezTo>
                <a:cubicBezTo>
                  <a:pt x="4551" y="2373"/>
                  <a:pt x="4545" y="2361"/>
                  <a:pt x="4545" y="2361"/>
                </a:cubicBezTo>
                <a:cubicBezTo>
                  <a:pt x="4553" y="2354"/>
                  <a:pt x="4553" y="2354"/>
                  <a:pt x="4553" y="2354"/>
                </a:cubicBezTo>
                <a:cubicBezTo>
                  <a:pt x="4561" y="2357"/>
                  <a:pt x="4561" y="2357"/>
                  <a:pt x="4561" y="2357"/>
                </a:cubicBezTo>
                <a:cubicBezTo>
                  <a:pt x="4561" y="2357"/>
                  <a:pt x="4559" y="2360"/>
                  <a:pt x="4559" y="2364"/>
                </a:cubicBezTo>
                <a:cubicBezTo>
                  <a:pt x="4559" y="2369"/>
                  <a:pt x="4563" y="2378"/>
                  <a:pt x="4564" y="2381"/>
                </a:cubicBezTo>
                <a:cubicBezTo>
                  <a:pt x="4565" y="2385"/>
                  <a:pt x="4580" y="2389"/>
                  <a:pt x="4581" y="2392"/>
                </a:cubicBezTo>
                <a:cubicBezTo>
                  <a:pt x="4583" y="2395"/>
                  <a:pt x="4589" y="2401"/>
                  <a:pt x="4590" y="2404"/>
                </a:cubicBezTo>
                <a:cubicBezTo>
                  <a:pt x="4591" y="2407"/>
                  <a:pt x="4601" y="2414"/>
                  <a:pt x="4605" y="2414"/>
                </a:cubicBezTo>
                <a:cubicBezTo>
                  <a:pt x="4608" y="2414"/>
                  <a:pt x="4624" y="2407"/>
                  <a:pt x="4624" y="2407"/>
                </a:cubicBezTo>
                <a:cubicBezTo>
                  <a:pt x="4623" y="2392"/>
                  <a:pt x="4623" y="2392"/>
                  <a:pt x="4623" y="2392"/>
                </a:cubicBezTo>
                <a:cubicBezTo>
                  <a:pt x="4620" y="2385"/>
                  <a:pt x="4620" y="2385"/>
                  <a:pt x="4620" y="2385"/>
                </a:cubicBezTo>
                <a:cubicBezTo>
                  <a:pt x="4630" y="2382"/>
                  <a:pt x="4630" y="2382"/>
                  <a:pt x="4630" y="2382"/>
                </a:cubicBezTo>
                <a:cubicBezTo>
                  <a:pt x="4630" y="2382"/>
                  <a:pt x="4633" y="2386"/>
                  <a:pt x="4633" y="2388"/>
                </a:cubicBezTo>
                <a:cubicBezTo>
                  <a:pt x="4633" y="2389"/>
                  <a:pt x="4643" y="2391"/>
                  <a:pt x="4643" y="2391"/>
                </a:cubicBezTo>
                <a:cubicBezTo>
                  <a:pt x="4644" y="2380"/>
                  <a:pt x="4644" y="2380"/>
                  <a:pt x="4644" y="2380"/>
                </a:cubicBezTo>
                <a:cubicBezTo>
                  <a:pt x="4636" y="2369"/>
                  <a:pt x="4636" y="2369"/>
                  <a:pt x="4636" y="2369"/>
                </a:cubicBezTo>
                <a:cubicBezTo>
                  <a:pt x="4635" y="2357"/>
                  <a:pt x="4635" y="2357"/>
                  <a:pt x="4635" y="2357"/>
                </a:cubicBezTo>
                <a:cubicBezTo>
                  <a:pt x="4641" y="2348"/>
                  <a:pt x="4641" y="2348"/>
                  <a:pt x="4641" y="2348"/>
                </a:cubicBezTo>
                <a:cubicBezTo>
                  <a:pt x="4636" y="2341"/>
                  <a:pt x="4636" y="2341"/>
                  <a:pt x="4636" y="2341"/>
                </a:cubicBezTo>
                <a:cubicBezTo>
                  <a:pt x="4630" y="2341"/>
                  <a:pt x="4630" y="2341"/>
                  <a:pt x="4630" y="2341"/>
                </a:cubicBezTo>
                <a:cubicBezTo>
                  <a:pt x="4623" y="2330"/>
                  <a:pt x="4623" y="2330"/>
                  <a:pt x="4623" y="2330"/>
                </a:cubicBezTo>
                <a:cubicBezTo>
                  <a:pt x="4618" y="2317"/>
                  <a:pt x="4618" y="2317"/>
                  <a:pt x="4618" y="2317"/>
                </a:cubicBezTo>
                <a:cubicBezTo>
                  <a:pt x="4615" y="2303"/>
                  <a:pt x="4615" y="2303"/>
                  <a:pt x="4615" y="2303"/>
                </a:cubicBezTo>
                <a:cubicBezTo>
                  <a:pt x="4603" y="2300"/>
                  <a:pt x="4603" y="2300"/>
                  <a:pt x="4603" y="2300"/>
                </a:cubicBezTo>
                <a:cubicBezTo>
                  <a:pt x="4584" y="2302"/>
                  <a:pt x="4584" y="2302"/>
                  <a:pt x="4584" y="2302"/>
                </a:cubicBezTo>
                <a:cubicBezTo>
                  <a:pt x="4584" y="2302"/>
                  <a:pt x="4573" y="2294"/>
                  <a:pt x="4571" y="2294"/>
                </a:cubicBezTo>
                <a:cubicBezTo>
                  <a:pt x="4569" y="2294"/>
                  <a:pt x="4555" y="2294"/>
                  <a:pt x="4553" y="2294"/>
                </a:cubicBezTo>
                <a:cubicBezTo>
                  <a:pt x="4551" y="2293"/>
                  <a:pt x="4530" y="2290"/>
                  <a:pt x="4530" y="2290"/>
                </a:cubicBezTo>
                <a:cubicBezTo>
                  <a:pt x="4501" y="2287"/>
                  <a:pt x="4501" y="2287"/>
                  <a:pt x="4501" y="2287"/>
                </a:cubicBezTo>
                <a:cubicBezTo>
                  <a:pt x="4483" y="2285"/>
                  <a:pt x="4483" y="2285"/>
                  <a:pt x="4483" y="2285"/>
                </a:cubicBezTo>
                <a:cubicBezTo>
                  <a:pt x="4465" y="2281"/>
                  <a:pt x="4465" y="2281"/>
                  <a:pt x="4465" y="2281"/>
                </a:cubicBezTo>
                <a:cubicBezTo>
                  <a:pt x="4451" y="2277"/>
                  <a:pt x="4451" y="2277"/>
                  <a:pt x="4451" y="2277"/>
                </a:cubicBezTo>
                <a:cubicBezTo>
                  <a:pt x="4443" y="2272"/>
                  <a:pt x="4443" y="2272"/>
                  <a:pt x="4443" y="2272"/>
                </a:cubicBezTo>
                <a:cubicBezTo>
                  <a:pt x="4436" y="2272"/>
                  <a:pt x="4436" y="2272"/>
                  <a:pt x="4436" y="2272"/>
                </a:cubicBezTo>
                <a:cubicBezTo>
                  <a:pt x="4433" y="2280"/>
                  <a:pt x="4433" y="2280"/>
                  <a:pt x="4433" y="2280"/>
                </a:cubicBezTo>
                <a:cubicBezTo>
                  <a:pt x="4442" y="2285"/>
                  <a:pt x="4442" y="2285"/>
                  <a:pt x="4442" y="2285"/>
                </a:cubicBezTo>
                <a:cubicBezTo>
                  <a:pt x="4455" y="2291"/>
                  <a:pt x="4455" y="2291"/>
                  <a:pt x="4455" y="2291"/>
                </a:cubicBezTo>
                <a:cubicBezTo>
                  <a:pt x="4455" y="2291"/>
                  <a:pt x="4463" y="2300"/>
                  <a:pt x="4465" y="2301"/>
                </a:cubicBezTo>
                <a:cubicBezTo>
                  <a:pt x="4466" y="2301"/>
                  <a:pt x="4475" y="2302"/>
                  <a:pt x="4479" y="2302"/>
                </a:cubicBezTo>
                <a:cubicBezTo>
                  <a:pt x="4483" y="2302"/>
                  <a:pt x="4500" y="2303"/>
                  <a:pt x="4500" y="2303"/>
                </a:cubicBezTo>
                <a:cubicBezTo>
                  <a:pt x="4500" y="2303"/>
                  <a:pt x="4507" y="2306"/>
                  <a:pt x="4508" y="2309"/>
                </a:cubicBezTo>
                <a:cubicBezTo>
                  <a:pt x="4509" y="2311"/>
                  <a:pt x="4517" y="2308"/>
                  <a:pt x="4517" y="2308"/>
                </a:cubicBezTo>
                <a:cubicBezTo>
                  <a:pt x="4529" y="2305"/>
                  <a:pt x="4529" y="2305"/>
                  <a:pt x="4529" y="2305"/>
                </a:cubicBezTo>
                <a:cubicBezTo>
                  <a:pt x="4536" y="2308"/>
                  <a:pt x="4536" y="2308"/>
                  <a:pt x="4536" y="2308"/>
                </a:cubicBezTo>
                <a:cubicBezTo>
                  <a:pt x="4554" y="2305"/>
                  <a:pt x="4554" y="2305"/>
                  <a:pt x="4554" y="2305"/>
                </a:cubicBezTo>
                <a:cubicBezTo>
                  <a:pt x="4554" y="2305"/>
                  <a:pt x="4563" y="2309"/>
                  <a:pt x="4563" y="2310"/>
                </a:cubicBezTo>
                <a:cubicBezTo>
                  <a:pt x="4563" y="2312"/>
                  <a:pt x="4559" y="2319"/>
                  <a:pt x="4559" y="2319"/>
                </a:cubicBezTo>
                <a:cubicBezTo>
                  <a:pt x="4556" y="2327"/>
                  <a:pt x="4556" y="2327"/>
                  <a:pt x="4556" y="2327"/>
                </a:cubicBezTo>
                <a:cubicBezTo>
                  <a:pt x="4544" y="2334"/>
                  <a:pt x="4544" y="2334"/>
                  <a:pt x="4544" y="2334"/>
                </a:cubicBezTo>
                <a:cubicBezTo>
                  <a:pt x="4544" y="2334"/>
                  <a:pt x="4536" y="2333"/>
                  <a:pt x="4532" y="2331"/>
                </a:cubicBezTo>
                <a:cubicBezTo>
                  <a:pt x="4529" y="2330"/>
                  <a:pt x="4518" y="2323"/>
                  <a:pt x="4518" y="2323"/>
                </a:cubicBezTo>
                <a:cubicBezTo>
                  <a:pt x="4518" y="2323"/>
                  <a:pt x="4512" y="2317"/>
                  <a:pt x="4509" y="2316"/>
                </a:cubicBezTo>
                <a:cubicBezTo>
                  <a:pt x="4505" y="2314"/>
                  <a:pt x="4496" y="2313"/>
                  <a:pt x="4496" y="2313"/>
                </a:cubicBezTo>
                <a:cubicBezTo>
                  <a:pt x="4496" y="2313"/>
                  <a:pt x="4490" y="2315"/>
                  <a:pt x="4487" y="2313"/>
                </a:cubicBezTo>
                <a:cubicBezTo>
                  <a:pt x="4485" y="2312"/>
                  <a:pt x="4481" y="2310"/>
                  <a:pt x="4479" y="2309"/>
                </a:cubicBezTo>
                <a:cubicBezTo>
                  <a:pt x="4477" y="2309"/>
                  <a:pt x="4468" y="2308"/>
                  <a:pt x="4464" y="2308"/>
                </a:cubicBezTo>
                <a:cubicBezTo>
                  <a:pt x="4460" y="2308"/>
                  <a:pt x="4459" y="2308"/>
                  <a:pt x="4451" y="2309"/>
                </a:cubicBezTo>
                <a:cubicBezTo>
                  <a:pt x="4442" y="2310"/>
                  <a:pt x="4441" y="2312"/>
                  <a:pt x="4439" y="2311"/>
                </a:cubicBezTo>
                <a:cubicBezTo>
                  <a:pt x="4437" y="2310"/>
                  <a:pt x="4416" y="2308"/>
                  <a:pt x="4416" y="2308"/>
                </a:cubicBezTo>
                <a:cubicBezTo>
                  <a:pt x="4416" y="2308"/>
                  <a:pt x="4405" y="2302"/>
                  <a:pt x="4401" y="2302"/>
                </a:cubicBezTo>
                <a:cubicBezTo>
                  <a:pt x="4397" y="2302"/>
                  <a:pt x="4394" y="2306"/>
                  <a:pt x="4394" y="2306"/>
                </a:cubicBezTo>
                <a:cubicBezTo>
                  <a:pt x="4394" y="2306"/>
                  <a:pt x="4386" y="2310"/>
                  <a:pt x="4384" y="2310"/>
                </a:cubicBezTo>
                <a:cubicBezTo>
                  <a:pt x="4382" y="2310"/>
                  <a:pt x="4379" y="2310"/>
                  <a:pt x="4378" y="2307"/>
                </a:cubicBezTo>
                <a:cubicBezTo>
                  <a:pt x="4377" y="2304"/>
                  <a:pt x="4366" y="2299"/>
                  <a:pt x="4366" y="2299"/>
                </a:cubicBezTo>
                <a:cubicBezTo>
                  <a:pt x="4353" y="2298"/>
                  <a:pt x="4353" y="2298"/>
                  <a:pt x="4353" y="2298"/>
                </a:cubicBezTo>
                <a:cubicBezTo>
                  <a:pt x="4340" y="2301"/>
                  <a:pt x="4340" y="2301"/>
                  <a:pt x="4340" y="2301"/>
                </a:cubicBezTo>
                <a:cubicBezTo>
                  <a:pt x="4336" y="2307"/>
                  <a:pt x="4336" y="2307"/>
                  <a:pt x="4336" y="2307"/>
                </a:cubicBezTo>
                <a:cubicBezTo>
                  <a:pt x="4312" y="2306"/>
                  <a:pt x="4312" y="2306"/>
                  <a:pt x="4312" y="2306"/>
                </a:cubicBezTo>
                <a:cubicBezTo>
                  <a:pt x="4300" y="2306"/>
                  <a:pt x="4300" y="2306"/>
                  <a:pt x="4300" y="2306"/>
                </a:cubicBezTo>
                <a:cubicBezTo>
                  <a:pt x="4288" y="2314"/>
                  <a:pt x="4288" y="2314"/>
                  <a:pt x="4288" y="2314"/>
                </a:cubicBezTo>
                <a:cubicBezTo>
                  <a:pt x="4277" y="2315"/>
                  <a:pt x="4277" y="2315"/>
                  <a:pt x="4277" y="2315"/>
                </a:cubicBezTo>
                <a:cubicBezTo>
                  <a:pt x="4267" y="2316"/>
                  <a:pt x="4267" y="2316"/>
                  <a:pt x="4267" y="2316"/>
                </a:cubicBezTo>
                <a:cubicBezTo>
                  <a:pt x="4257" y="2319"/>
                  <a:pt x="4257" y="2319"/>
                  <a:pt x="4257" y="2319"/>
                </a:cubicBezTo>
                <a:cubicBezTo>
                  <a:pt x="4249" y="2321"/>
                  <a:pt x="4249" y="2321"/>
                  <a:pt x="4249" y="2321"/>
                </a:cubicBezTo>
                <a:cubicBezTo>
                  <a:pt x="4231" y="2335"/>
                  <a:pt x="4231" y="2335"/>
                  <a:pt x="4231" y="2335"/>
                </a:cubicBezTo>
                <a:cubicBezTo>
                  <a:pt x="4231" y="2335"/>
                  <a:pt x="4214" y="2349"/>
                  <a:pt x="4214" y="2351"/>
                </a:cubicBezTo>
                <a:cubicBezTo>
                  <a:pt x="4214" y="2353"/>
                  <a:pt x="4202" y="2365"/>
                  <a:pt x="4199" y="2369"/>
                </a:cubicBezTo>
                <a:cubicBezTo>
                  <a:pt x="4196" y="2373"/>
                  <a:pt x="4188" y="2377"/>
                  <a:pt x="4188" y="2377"/>
                </a:cubicBezTo>
                <a:cubicBezTo>
                  <a:pt x="4179" y="2382"/>
                  <a:pt x="4179" y="2382"/>
                  <a:pt x="4179" y="2382"/>
                </a:cubicBezTo>
                <a:cubicBezTo>
                  <a:pt x="4179" y="2382"/>
                  <a:pt x="4175" y="2388"/>
                  <a:pt x="4172" y="2389"/>
                </a:cubicBezTo>
                <a:cubicBezTo>
                  <a:pt x="4170" y="2391"/>
                  <a:pt x="4161" y="2402"/>
                  <a:pt x="4161" y="2402"/>
                </a:cubicBezTo>
                <a:cubicBezTo>
                  <a:pt x="4159" y="2409"/>
                  <a:pt x="4159" y="2409"/>
                  <a:pt x="4159" y="2409"/>
                </a:cubicBezTo>
                <a:cubicBezTo>
                  <a:pt x="4164" y="2411"/>
                  <a:pt x="4164" y="2411"/>
                  <a:pt x="4164" y="2411"/>
                </a:cubicBezTo>
                <a:cubicBezTo>
                  <a:pt x="4170" y="2404"/>
                  <a:pt x="4170" y="2404"/>
                  <a:pt x="4170" y="2404"/>
                </a:cubicBezTo>
                <a:cubicBezTo>
                  <a:pt x="4182" y="2392"/>
                  <a:pt x="4182" y="2392"/>
                  <a:pt x="4182" y="2392"/>
                </a:cubicBezTo>
                <a:cubicBezTo>
                  <a:pt x="4198" y="2386"/>
                  <a:pt x="4198" y="2386"/>
                  <a:pt x="4198" y="2386"/>
                </a:cubicBezTo>
                <a:cubicBezTo>
                  <a:pt x="4198" y="2386"/>
                  <a:pt x="4210" y="2378"/>
                  <a:pt x="4211" y="2377"/>
                </a:cubicBezTo>
                <a:cubicBezTo>
                  <a:pt x="4213" y="2375"/>
                  <a:pt x="4224" y="2365"/>
                  <a:pt x="4224" y="2365"/>
                </a:cubicBezTo>
                <a:cubicBezTo>
                  <a:pt x="4236" y="2355"/>
                  <a:pt x="4236" y="2355"/>
                  <a:pt x="4236" y="2355"/>
                </a:cubicBezTo>
                <a:cubicBezTo>
                  <a:pt x="4241" y="2356"/>
                  <a:pt x="4241" y="2356"/>
                  <a:pt x="4241" y="2356"/>
                </a:cubicBezTo>
                <a:cubicBezTo>
                  <a:pt x="4238" y="2362"/>
                  <a:pt x="4238" y="2362"/>
                  <a:pt x="4238" y="2362"/>
                </a:cubicBezTo>
                <a:cubicBezTo>
                  <a:pt x="4207" y="2388"/>
                  <a:pt x="4207" y="2388"/>
                  <a:pt x="4207" y="2388"/>
                </a:cubicBezTo>
                <a:cubicBezTo>
                  <a:pt x="4182" y="2411"/>
                  <a:pt x="4182" y="2411"/>
                  <a:pt x="4182" y="2411"/>
                </a:cubicBezTo>
                <a:cubicBezTo>
                  <a:pt x="4182" y="2411"/>
                  <a:pt x="4178" y="2419"/>
                  <a:pt x="4178" y="2421"/>
                </a:cubicBezTo>
                <a:cubicBezTo>
                  <a:pt x="4178" y="2423"/>
                  <a:pt x="4178" y="2432"/>
                  <a:pt x="4178" y="2432"/>
                </a:cubicBezTo>
                <a:cubicBezTo>
                  <a:pt x="4165" y="2441"/>
                  <a:pt x="4165" y="2441"/>
                  <a:pt x="4165" y="2441"/>
                </a:cubicBezTo>
                <a:cubicBezTo>
                  <a:pt x="4152" y="2454"/>
                  <a:pt x="4152" y="2454"/>
                  <a:pt x="4152" y="2454"/>
                </a:cubicBezTo>
                <a:cubicBezTo>
                  <a:pt x="4146" y="2472"/>
                  <a:pt x="4146" y="2472"/>
                  <a:pt x="4146" y="2472"/>
                </a:cubicBezTo>
                <a:cubicBezTo>
                  <a:pt x="4126" y="2486"/>
                  <a:pt x="4126" y="2486"/>
                  <a:pt x="4126" y="2486"/>
                </a:cubicBezTo>
                <a:cubicBezTo>
                  <a:pt x="4126" y="2486"/>
                  <a:pt x="4116" y="2510"/>
                  <a:pt x="4116" y="2512"/>
                </a:cubicBezTo>
                <a:cubicBezTo>
                  <a:pt x="4116" y="2514"/>
                  <a:pt x="4113" y="2533"/>
                  <a:pt x="4113" y="2533"/>
                </a:cubicBezTo>
                <a:cubicBezTo>
                  <a:pt x="4113" y="2533"/>
                  <a:pt x="4103" y="2553"/>
                  <a:pt x="4102" y="2555"/>
                </a:cubicBezTo>
                <a:cubicBezTo>
                  <a:pt x="4100" y="2557"/>
                  <a:pt x="4094" y="2577"/>
                  <a:pt x="4094" y="2577"/>
                </a:cubicBezTo>
                <a:cubicBezTo>
                  <a:pt x="4094" y="2590"/>
                  <a:pt x="4094" y="2590"/>
                  <a:pt x="4094" y="2590"/>
                </a:cubicBezTo>
                <a:cubicBezTo>
                  <a:pt x="4094" y="2595"/>
                  <a:pt x="4090" y="2603"/>
                  <a:pt x="4092" y="2605"/>
                </a:cubicBezTo>
                <a:cubicBezTo>
                  <a:pt x="4095" y="2608"/>
                  <a:pt x="4095" y="2612"/>
                  <a:pt x="4098" y="2614"/>
                </a:cubicBezTo>
                <a:cubicBezTo>
                  <a:pt x="4100" y="2616"/>
                  <a:pt x="4110" y="2618"/>
                  <a:pt x="4110" y="2618"/>
                </a:cubicBezTo>
                <a:moveTo>
                  <a:pt x="4828" y="2427"/>
                </a:moveTo>
                <a:cubicBezTo>
                  <a:pt x="4810" y="2426"/>
                  <a:pt x="4810" y="2426"/>
                  <a:pt x="4810" y="2426"/>
                </a:cubicBezTo>
                <a:cubicBezTo>
                  <a:pt x="4788" y="2432"/>
                  <a:pt x="4788" y="2432"/>
                  <a:pt x="4788" y="2432"/>
                </a:cubicBezTo>
                <a:cubicBezTo>
                  <a:pt x="4778" y="2442"/>
                  <a:pt x="4778" y="2442"/>
                  <a:pt x="4778" y="2442"/>
                </a:cubicBezTo>
                <a:cubicBezTo>
                  <a:pt x="4778" y="2442"/>
                  <a:pt x="4766" y="2451"/>
                  <a:pt x="4764" y="2450"/>
                </a:cubicBezTo>
                <a:cubicBezTo>
                  <a:pt x="4762" y="2450"/>
                  <a:pt x="4750" y="2450"/>
                  <a:pt x="4750" y="2450"/>
                </a:cubicBezTo>
                <a:cubicBezTo>
                  <a:pt x="4750" y="2450"/>
                  <a:pt x="4742" y="2442"/>
                  <a:pt x="4739" y="2442"/>
                </a:cubicBezTo>
                <a:cubicBezTo>
                  <a:pt x="4737" y="2443"/>
                  <a:pt x="4724" y="2442"/>
                  <a:pt x="4724" y="2442"/>
                </a:cubicBezTo>
                <a:cubicBezTo>
                  <a:pt x="4704" y="2447"/>
                  <a:pt x="4704" y="2447"/>
                  <a:pt x="4704" y="2447"/>
                </a:cubicBezTo>
                <a:cubicBezTo>
                  <a:pt x="4680" y="2453"/>
                  <a:pt x="4680" y="2453"/>
                  <a:pt x="4680" y="2453"/>
                </a:cubicBezTo>
                <a:cubicBezTo>
                  <a:pt x="4652" y="2455"/>
                  <a:pt x="4652" y="2455"/>
                  <a:pt x="4652" y="2455"/>
                </a:cubicBezTo>
                <a:cubicBezTo>
                  <a:pt x="4652" y="2455"/>
                  <a:pt x="4635" y="2464"/>
                  <a:pt x="4633" y="2468"/>
                </a:cubicBezTo>
                <a:cubicBezTo>
                  <a:pt x="4630" y="2471"/>
                  <a:pt x="4609" y="2479"/>
                  <a:pt x="4608" y="2481"/>
                </a:cubicBezTo>
                <a:cubicBezTo>
                  <a:pt x="4606" y="2482"/>
                  <a:pt x="4595" y="2488"/>
                  <a:pt x="4595" y="2492"/>
                </a:cubicBezTo>
                <a:cubicBezTo>
                  <a:pt x="4595" y="2496"/>
                  <a:pt x="4596" y="2503"/>
                  <a:pt x="4596" y="2503"/>
                </a:cubicBezTo>
                <a:cubicBezTo>
                  <a:pt x="4596" y="2503"/>
                  <a:pt x="4605" y="2502"/>
                  <a:pt x="4607" y="2503"/>
                </a:cubicBezTo>
                <a:cubicBezTo>
                  <a:pt x="4609" y="2503"/>
                  <a:pt x="4622" y="2502"/>
                  <a:pt x="4624" y="2500"/>
                </a:cubicBezTo>
                <a:cubicBezTo>
                  <a:pt x="4627" y="2499"/>
                  <a:pt x="4644" y="2492"/>
                  <a:pt x="4646" y="2492"/>
                </a:cubicBezTo>
                <a:cubicBezTo>
                  <a:pt x="4649" y="2492"/>
                  <a:pt x="4671" y="2489"/>
                  <a:pt x="4673" y="2489"/>
                </a:cubicBezTo>
                <a:cubicBezTo>
                  <a:pt x="4674" y="2489"/>
                  <a:pt x="4696" y="2491"/>
                  <a:pt x="4696" y="2491"/>
                </a:cubicBezTo>
                <a:cubicBezTo>
                  <a:pt x="4711" y="2496"/>
                  <a:pt x="4711" y="2496"/>
                  <a:pt x="4711" y="2496"/>
                </a:cubicBezTo>
                <a:cubicBezTo>
                  <a:pt x="4730" y="2499"/>
                  <a:pt x="4730" y="2499"/>
                  <a:pt x="4730" y="2499"/>
                </a:cubicBezTo>
                <a:cubicBezTo>
                  <a:pt x="4730" y="2499"/>
                  <a:pt x="4748" y="2496"/>
                  <a:pt x="4750" y="2496"/>
                </a:cubicBezTo>
                <a:cubicBezTo>
                  <a:pt x="4753" y="2497"/>
                  <a:pt x="4774" y="2494"/>
                  <a:pt x="4774" y="2494"/>
                </a:cubicBezTo>
                <a:cubicBezTo>
                  <a:pt x="4791" y="2480"/>
                  <a:pt x="4791" y="2480"/>
                  <a:pt x="4791" y="2480"/>
                </a:cubicBezTo>
                <a:cubicBezTo>
                  <a:pt x="4804" y="2478"/>
                  <a:pt x="4804" y="2478"/>
                  <a:pt x="4804" y="2478"/>
                </a:cubicBezTo>
                <a:cubicBezTo>
                  <a:pt x="4811" y="2467"/>
                  <a:pt x="4811" y="2467"/>
                  <a:pt x="4811" y="2467"/>
                </a:cubicBezTo>
                <a:cubicBezTo>
                  <a:pt x="4811" y="2467"/>
                  <a:pt x="4814" y="2455"/>
                  <a:pt x="4816" y="2455"/>
                </a:cubicBezTo>
                <a:cubicBezTo>
                  <a:pt x="4817" y="2454"/>
                  <a:pt x="4822" y="2446"/>
                  <a:pt x="4822" y="2446"/>
                </a:cubicBezTo>
                <a:cubicBezTo>
                  <a:pt x="4821" y="2438"/>
                  <a:pt x="4821" y="2438"/>
                  <a:pt x="4821" y="2438"/>
                </a:cubicBezTo>
                <a:cubicBezTo>
                  <a:pt x="4829" y="2433"/>
                  <a:pt x="4829" y="2433"/>
                  <a:pt x="4829" y="2433"/>
                </a:cubicBezTo>
                <a:lnTo>
                  <a:pt x="4828" y="2427"/>
                </a:lnTo>
                <a:close/>
                <a:moveTo>
                  <a:pt x="4623" y="2526"/>
                </a:moveTo>
                <a:cubicBezTo>
                  <a:pt x="4623" y="2526"/>
                  <a:pt x="4598" y="2524"/>
                  <a:pt x="4594" y="2524"/>
                </a:cubicBezTo>
                <a:cubicBezTo>
                  <a:pt x="4590" y="2525"/>
                  <a:pt x="4570" y="2528"/>
                  <a:pt x="4570" y="2528"/>
                </a:cubicBezTo>
                <a:cubicBezTo>
                  <a:pt x="4552" y="2531"/>
                  <a:pt x="4552" y="2531"/>
                  <a:pt x="4552" y="2531"/>
                </a:cubicBezTo>
                <a:cubicBezTo>
                  <a:pt x="4552" y="2531"/>
                  <a:pt x="4538" y="2538"/>
                  <a:pt x="4535" y="2539"/>
                </a:cubicBezTo>
                <a:cubicBezTo>
                  <a:pt x="4532" y="2540"/>
                  <a:pt x="4519" y="2543"/>
                  <a:pt x="4519" y="2543"/>
                </a:cubicBezTo>
                <a:cubicBezTo>
                  <a:pt x="4519" y="2543"/>
                  <a:pt x="4509" y="2540"/>
                  <a:pt x="4506" y="2540"/>
                </a:cubicBezTo>
                <a:cubicBezTo>
                  <a:pt x="4502" y="2539"/>
                  <a:pt x="4489" y="2539"/>
                  <a:pt x="4486" y="2540"/>
                </a:cubicBezTo>
                <a:cubicBezTo>
                  <a:pt x="4483" y="2541"/>
                  <a:pt x="4469" y="2547"/>
                  <a:pt x="4469" y="2547"/>
                </a:cubicBezTo>
                <a:cubicBezTo>
                  <a:pt x="4469" y="2547"/>
                  <a:pt x="4442" y="2559"/>
                  <a:pt x="4441" y="2561"/>
                </a:cubicBezTo>
                <a:cubicBezTo>
                  <a:pt x="4441" y="2563"/>
                  <a:pt x="4434" y="2570"/>
                  <a:pt x="4429" y="2571"/>
                </a:cubicBezTo>
                <a:cubicBezTo>
                  <a:pt x="4425" y="2572"/>
                  <a:pt x="4409" y="2577"/>
                  <a:pt x="4407" y="2580"/>
                </a:cubicBezTo>
                <a:cubicBezTo>
                  <a:pt x="4404" y="2583"/>
                  <a:pt x="4397" y="2588"/>
                  <a:pt x="4393" y="2588"/>
                </a:cubicBezTo>
                <a:cubicBezTo>
                  <a:pt x="4390" y="2588"/>
                  <a:pt x="4375" y="2588"/>
                  <a:pt x="4375" y="2588"/>
                </a:cubicBezTo>
                <a:cubicBezTo>
                  <a:pt x="4375" y="2588"/>
                  <a:pt x="4368" y="2582"/>
                  <a:pt x="4366" y="2582"/>
                </a:cubicBezTo>
                <a:cubicBezTo>
                  <a:pt x="4365" y="2583"/>
                  <a:pt x="4357" y="2584"/>
                  <a:pt x="4357" y="2584"/>
                </a:cubicBezTo>
                <a:cubicBezTo>
                  <a:pt x="4357" y="2584"/>
                  <a:pt x="4345" y="2592"/>
                  <a:pt x="4343" y="2594"/>
                </a:cubicBezTo>
                <a:cubicBezTo>
                  <a:pt x="4341" y="2597"/>
                  <a:pt x="4337" y="2603"/>
                  <a:pt x="4338" y="2606"/>
                </a:cubicBezTo>
                <a:cubicBezTo>
                  <a:pt x="4339" y="2610"/>
                  <a:pt x="4343" y="2612"/>
                  <a:pt x="4346" y="2617"/>
                </a:cubicBezTo>
                <a:cubicBezTo>
                  <a:pt x="4349" y="2621"/>
                  <a:pt x="4355" y="2627"/>
                  <a:pt x="4355" y="2627"/>
                </a:cubicBezTo>
                <a:cubicBezTo>
                  <a:pt x="4372" y="2627"/>
                  <a:pt x="4372" y="2627"/>
                  <a:pt x="4372" y="2627"/>
                </a:cubicBezTo>
                <a:cubicBezTo>
                  <a:pt x="4389" y="2633"/>
                  <a:pt x="4389" y="2633"/>
                  <a:pt x="4389" y="2633"/>
                </a:cubicBezTo>
                <a:cubicBezTo>
                  <a:pt x="4389" y="2633"/>
                  <a:pt x="4398" y="2629"/>
                  <a:pt x="4402" y="2629"/>
                </a:cubicBezTo>
                <a:cubicBezTo>
                  <a:pt x="4406" y="2628"/>
                  <a:pt x="4422" y="2627"/>
                  <a:pt x="4422" y="2627"/>
                </a:cubicBezTo>
                <a:cubicBezTo>
                  <a:pt x="4436" y="2625"/>
                  <a:pt x="4436" y="2625"/>
                  <a:pt x="4436" y="2625"/>
                </a:cubicBezTo>
                <a:cubicBezTo>
                  <a:pt x="4457" y="2613"/>
                  <a:pt x="4457" y="2613"/>
                  <a:pt x="4457" y="2613"/>
                </a:cubicBezTo>
                <a:cubicBezTo>
                  <a:pt x="4481" y="2602"/>
                  <a:pt x="4481" y="2602"/>
                  <a:pt x="4481" y="2602"/>
                </a:cubicBezTo>
                <a:cubicBezTo>
                  <a:pt x="4530" y="2586"/>
                  <a:pt x="4530" y="2586"/>
                  <a:pt x="4530" y="2586"/>
                </a:cubicBezTo>
                <a:cubicBezTo>
                  <a:pt x="4570" y="2565"/>
                  <a:pt x="4570" y="2565"/>
                  <a:pt x="4570" y="2565"/>
                </a:cubicBezTo>
                <a:cubicBezTo>
                  <a:pt x="4601" y="2552"/>
                  <a:pt x="4601" y="2552"/>
                  <a:pt x="4601" y="2552"/>
                </a:cubicBezTo>
                <a:cubicBezTo>
                  <a:pt x="4619" y="2543"/>
                  <a:pt x="4619" y="2543"/>
                  <a:pt x="4619" y="2543"/>
                </a:cubicBezTo>
                <a:cubicBezTo>
                  <a:pt x="4629" y="2535"/>
                  <a:pt x="4629" y="2535"/>
                  <a:pt x="4629" y="2535"/>
                </a:cubicBezTo>
                <a:lnTo>
                  <a:pt x="4623" y="2526"/>
                </a:lnTo>
                <a:close/>
                <a:moveTo>
                  <a:pt x="5876" y="962"/>
                </a:moveTo>
                <a:cubicBezTo>
                  <a:pt x="5883" y="963"/>
                  <a:pt x="5883" y="963"/>
                  <a:pt x="5883" y="963"/>
                </a:cubicBezTo>
                <a:cubicBezTo>
                  <a:pt x="5893" y="959"/>
                  <a:pt x="5893" y="959"/>
                  <a:pt x="5893" y="959"/>
                </a:cubicBezTo>
                <a:cubicBezTo>
                  <a:pt x="5898" y="956"/>
                  <a:pt x="5898" y="956"/>
                  <a:pt x="5898" y="956"/>
                </a:cubicBezTo>
                <a:cubicBezTo>
                  <a:pt x="5906" y="952"/>
                  <a:pt x="5906" y="952"/>
                  <a:pt x="5906" y="952"/>
                </a:cubicBezTo>
                <a:cubicBezTo>
                  <a:pt x="5913" y="948"/>
                  <a:pt x="5913" y="948"/>
                  <a:pt x="5913" y="948"/>
                </a:cubicBezTo>
                <a:cubicBezTo>
                  <a:pt x="5920" y="947"/>
                  <a:pt x="5920" y="947"/>
                  <a:pt x="5920" y="947"/>
                </a:cubicBezTo>
                <a:cubicBezTo>
                  <a:pt x="5927" y="949"/>
                  <a:pt x="5927" y="949"/>
                  <a:pt x="5927" y="949"/>
                </a:cubicBezTo>
                <a:cubicBezTo>
                  <a:pt x="5933" y="949"/>
                  <a:pt x="5933" y="949"/>
                  <a:pt x="5933" y="949"/>
                </a:cubicBezTo>
                <a:cubicBezTo>
                  <a:pt x="5940" y="949"/>
                  <a:pt x="5940" y="949"/>
                  <a:pt x="5940" y="949"/>
                </a:cubicBezTo>
                <a:cubicBezTo>
                  <a:pt x="5945" y="948"/>
                  <a:pt x="5945" y="948"/>
                  <a:pt x="5945" y="948"/>
                </a:cubicBezTo>
                <a:cubicBezTo>
                  <a:pt x="5951" y="947"/>
                  <a:pt x="5951" y="947"/>
                  <a:pt x="5951" y="947"/>
                </a:cubicBezTo>
                <a:cubicBezTo>
                  <a:pt x="5967" y="946"/>
                  <a:pt x="5967" y="946"/>
                  <a:pt x="5967" y="946"/>
                </a:cubicBezTo>
                <a:cubicBezTo>
                  <a:pt x="5978" y="943"/>
                  <a:pt x="5978" y="943"/>
                  <a:pt x="5978" y="943"/>
                </a:cubicBezTo>
                <a:cubicBezTo>
                  <a:pt x="5990" y="939"/>
                  <a:pt x="5990" y="939"/>
                  <a:pt x="5990" y="939"/>
                </a:cubicBezTo>
                <a:cubicBezTo>
                  <a:pt x="5995" y="934"/>
                  <a:pt x="5995" y="934"/>
                  <a:pt x="5995" y="934"/>
                </a:cubicBezTo>
                <a:cubicBezTo>
                  <a:pt x="5995" y="928"/>
                  <a:pt x="5995" y="928"/>
                  <a:pt x="5995" y="928"/>
                </a:cubicBezTo>
                <a:cubicBezTo>
                  <a:pt x="5989" y="925"/>
                  <a:pt x="5989" y="925"/>
                  <a:pt x="5989" y="925"/>
                </a:cubicBezTo>
                <a:cubicBezTo>
                  <a:pt x="5978" y="923"/>
                  <a:pt x="5978" y="923"/>
                  <a:pt x="5978" y="923"/>
                </a:cubicBezTo>
                <a:cubicBezTo>
                  <a:pt x="5978" y="923"/>
                  <a:pt x="5972" y="921"/>
                  <a:pt x="5971" y="919"/>
                </a:cubicBezTo>
                <a:cubicBezTo>
                  <a:pt x="5970" y="918"/>
                  <a:pt x="5963" y="916"/>
                  <a:pt x="5963" y="916"/>
                </a:cubicBezTo>
                <a:cubicBezTo>
                  <a:pt x="5947" y="915"/>
                  <a:pt x="5947" y="915"/>
                  <a:pt x="5947" y="915"/>
                </a:cubicBezTo>
                <a:cubicBezTo>
                  <a:pt x="5942" y="911"/>
                  <a:pt x="5942" y="911"/>
                  <a:pt x="5942" y="911"/>
                </a:cubicBezTo>
                <a:cubicBezTo>
                  <a:pt x="5941" y="904"/>
                  <a:pt x="5941" y="904"/>
                  <a:pt x="5941" y="904"/>
                </a:cubicBezTo>
                <a:cubicBezTo>
                  <a:pt x="5933" y="898"/>
                  <a:pt x="5933" y="898"/>
                  <a:pt x="5933" y="898"/>
                </a:cubicBezTo>
                <a:cubicBezTo>
                  <a:pt x="5924" y="897"/>
                  <a:pt x="5924" y="897"/>
                  <a:pt x="5924" y="897"/>
                </a:cubicBezTo>
                <a:cubicBezTo>
                  <a:pt x="5914" y="900"/>
                  <a:pt x="5914" y="900"/>
                  <a:pt x="5914" y="900"/>
                </a:cubicBezTo>
                <a:cubicBezTo>
                  <a:pt x="5914" y="900"/>
                  <a:pt x="5905" y="907"/>
                  <a:pt x="5903" y="908"/>
                </a:cubicBezTo>
                <a:cubicBezTo>
                  <a:pt x="5902" y="909"/>
                  <a:pt x="5897" y="916"/>
                  <a:pt x="5895" y="917"/>
                </a:cubicBezTo>
                <a:cubicBezTo>
                  <a:pt x="5893" y="918"/>
                  <a:pt x="5894" y="927"/>
                  <a:pt x="5894" y="927"/>
                </a:cubicBezTo>
                <a:cubicBezTo>
                  <a:pt x="5894" y="927"/>
                  <a:pt x="5893" y="935"/>
                  <a:pt x="5893" y="938"/>
                </a:cubicBezTo>
                <a:cubicBezTo>
                  <a:pt x="5893" y="940"/>
                  <a:pt x="5893" y="944"/>
                  <a:pt x="5892" y="945"/>
                </a:cubicBezTo>
                <a:cubicBezTo>
                  <a:pt x="5891" y="947"/>
                  <a:pt x="5887" y="951"/>
                  <a:pt x="5885" y="952"/>
                </a:cubicBezTo>
                <a:cubicBezTo>
                  <a:pt x="5882" y="953"/>
                  <a:pt x="5877" y="955"/>
                  <a:pt x="5877" y="955"/>
                </a:cubicBezTo>
                <a:cubicBezTo>
                  <a:pt x="5873" y="957"/>
                  <a:pt x="5873" y="957"/>
                  <a:pt x="5873" y="957"/>
                </a:cubicBezTo>
                <a:cubicBezTo>
                  <a:pt x="5871" y="961"/>
                  <a:pt x="5871" y="961"/>
                  <a:pt x="5871" y="961"/>
                </a:cubicBezTo>
                <a:lnTo>
                  <a:pt x="5876" y="962"/>
                </a:lnTo>
                <a:close/>
                <a:moveTo>
                  <a:pt x="4710" y="853"/>
                </a:moveTo>
                <a:cubicBezTo>
                  <a:pt x="4724" y="851"/>
                  <a:pt x="4724" y="851"/>
                  <a:pt x="4724" y="851"/>
                </a:cubicBezTo>
                <a:cubicBezTo>
                  <a:pt x="4724" y="851"/>
                  <a:pt x="4729" y="847"/>
                  <a:pt x="4730" y="846"/>
                </a:cubicBezTo>
                <a:cubicBezTo>
                  <a:pt x="4730" y="846"/>
                  <a:pt x="4734" y="840"/>
                  <a:pt x="4734" y="840"/>
                </a:cubicBezTo>
                <a:cubicBezTo>
                  <a:pt x="4733" y="835"/>
                  <a:pt x="4733" y="835"/>
                  <a:pt x="4733" y="835"/>
                </a:cubicBezTo>
                <a:cubicBezTo>
                  <a:pt x="4728" y="829"/>
                  <a:pt x="4728" y="829"/>
                  <a:pt x="4728" y="829"/>
                </a:cubicBezTo>
                <a:cubicBezTo>
                  <a:pt x="4722" y="827"/>
                  <a:pt x="4722" y="827"/>
                  <a:pt x="4722" y="827"/>
                </a:cubicBezTo>
                <a:cubicBezTo>
                  <a:pt x="4705" y="826"/>
                  <a:pt x="4705" y="826"/>
                  <a:pt x="4705" y="826"/>
                </a:cubicBezTo>
                <a:cubicBezTo>
                  <a:pt x="4697" y="829"/>
                  <a:pt x="4697" y="829"/>
                  <a:pt x="4697" y="829"/>
                </a:cubicBezTo>
                <a:cubicBezTo>
                  <a:pt x="4687" y="834"/>
                  <a:pt x="4687" y="834"/>
                  <a:pt x="4687" y="834"/>
                </a:cubicBezTo>
                <a:cubicBezTo>
                  <a:pt x="4687" y="834"/>
                  <a:pt x="4686" y="841"/>
                  <a:pt x="4686" y="842"/>
                </a:cubicBezTo>
                <a:cubicBezTo>
                  <a:pt x="4686" y="843"/>
                  <a:pt x="4688" y="849"/>
                  <a:pt x="4689" y="850"/>
                </a:cubicBezTo>
                <a:cubicBezTo>
                  <a:pt x="4689" y="850"/>
                  <a:pt x="4694" y="852"/>
                  <a:pt x="4694" y="852"/>
                </a:cubicBezTo>
                <a:cubicBezTo>
                  <a:pt x="4700" y="854"/>
                  <a:pt x="4700" y="854"/>
                  <a:pt x="4700" y="854"/>
                </a:cubicBezTo>
                <a:cubicBezTo>
                  <a:pt x="4706" y="854"/>
                  <a:pt x="4706" y="854"/>
                  <a:pt x="4706" y="854"/>
                </a:cubicBezTo>
                <a:lnTo>
                  <a:pt x="4710" y="853"/>
                </a:lnTo>
                <a:close/>
                <a:moveTo>
                  <a:pt x="8035" y="699"/>
                </a:moveTo>
                <a:cubicBezTo>
                  <a:pt x="8047" y="688"/>
                  <a:pt x="8047" y="688"/>
                  <a:pt x="8047" y="688"/>
                </a:cubicBezTo>
                <a:cubicBezTo>
                  <a:pt x="8070" y="686"/>
                  <a:pt x="8070" y="686"/>
                  <a:pt x="8070" y="686"/>
                </a:cubicBezTo>
                <a:cubicBezTo>
                  <a:pt x="8070" y="686"/>
                  <a:pt x="8077" y="681"/>
                  <a:pt x="8085" y="678"/>
                </a:cubicBezTo>
                <a:cubicBezTo>
                  <a:pt x="8094" y="676"/>
                  <a:pt x="8098" y="665"/>
                  <a:pt x="8098" y="665"/>
                </a:cubicBezTo>
                <a:cubicBezTo>
                  <a:pt x="8091" y="662"/>
                  <a:pt x="8091" y="662"/>
                  <a:pt x="8091" y="662"/>
                </a:cubicBezTo>
                <a:cubicBezTo>
                  <a:pt x="8078" y="656"/>
                  <a:pt x="8078" y="656"/>
                  <a:pt x="8078" y="656"/>
                </a:cubicBezTo>
                <a:cubicBezTo>
                  <a:pt x="8069" y="656"/>
                  <a:pt x="8069" y="656"/>
                  <a:pt x="8069" y="656"/>
                </a:cubicBezTo>
                <a:cubicBezTo>
                  <a:pt x="8058" y="658"/>
                  <a:pt x="8058" y="658"/>
                  <a:pt x="8058" y="658"/>
                </a:cubicBezTo>
                <a:cubicBezTo>
                  <a:pt x="8056" y="665"/>
                  <a:pt x="8056" y="665"/>
                  <a:pt x="8056" y="665"/>
                </a:cubicBezTo>
                <a:cubicBezTo>
                  <a:pt x="8049" y="676"/>
                  <a:pt x="8049" y="676"/>
                  <a:pt x="8049" y="676"/>
                </a:cubicBezTo>
                <a:cubicBezTo>
                  <a:pt x="8039" y="679"/>
                  <a:pt x="8039" y="679"/>
                  <a:pt x="8039" y="679"/>
                </a:cubicBezTo>
                <a:cubicBezTo>
                  <a:pt x="8039" y="679"/>
                  <a:pt x="8030" y="682"/>
                  <a:pt x="8030" y="684"/>
                </a:cubicBezTo>
                <a:cubicBezTo>
                  <a:pt x="8030" y="687"/>
                  <a:pt x="8027" y="695"/>
                  <a:pt x="8027" y="695"/>
                </a:cubicBezTo>
                <a:lnTo>
                  <a:pt x="8035" y="699"/>
                </a:lnTo>
                <a:close/>
                <a:moveTo>
                  <a:pt x="8064" y="727"/>
                </a:moveTo>
                <a:cubicBezTo>
                  <a:pt x="8077" y="720"/>
                  <a:pt x="8077" y="720"/>
                  <a:pt x="8077" y="720"/>
                </a:cubicBezTo>
                <a:cubicBezTo>
                  <a:pt x="8085" y="709"/>
                  <a:pt x="8085" y="709"/>
                  <a:pt x="8085" y="709"/>
                </a:cubicBezTo>
                <a:cubicBezTo>
                  <a:pt x="8077" y="702"/>
                  <a:pt x="8077" y="702"/>
                  <a:pt x="8077" y="702"/>
                </a:cubicBezTo>
                <a:cubicBezTo>
                  <a:pt x="8071" y="703"/>
                  <a:pt x="8071" y="703"/>
                  <a:pt x="8071" y="703"/>
                </a:cubicBezTo>
                <a:cubicBezTo>
                  <a:pt x="8060" y="709"/>
                  <a:pt x="8060" y="709"/>
                  <a:pt x="8060" y="709"/>
                </a:cubicBezTo>
                <a:cubicBezTo>
                  <a:pt x="8055" y="711"/>
                  <a:pt x="8055" y="711"/>
                  <a:pt x="8055" y="711"/>
                </a:cubicBezTo>
                <a:cubicBezTo>
                  <a:pt x="8041" y="718"/>
                  <a:pt x="8041" y="718"/>
                  <a:pt x="8041" y="718"/>
                </a:cubicBezTo>
                <a:cubicBezTo>
                  <a:pt x="8037" y="725"/>
                  <a:pt x="8037" y="725"/>
                  <a:pt x="8037" y="725"/>
                </a:cubicBezTo>
                <a:cubicBezTo>
                  <a:pt x="8040" y="729"/>
                  <a:pt x="8040" y="729"/>
                  <a:pt x="8040" y="729"/>
                </a:cubicBezTo>
                <a:cubicBezTo>
                  <a:pt x="8048" y="728"/>
                  <a:pt x="8048" y="728"/>
                  <a:pt x="8048" y="728"/>
                </a:cubicBezTo>
                <a:cubicBezTo>
                  <a:pt x="8056" y="728"/>
                  <a:pt x="8056" y="728"/>
                  <a:pt x="8056" y="728"/>
                </a:cubicBezTo>
                <a:lnTo>
                  <a:pt x="8064" y="727"/>
                </a:lnTo>
                <a:close/>
                <a:moveTo>
                  <a:pt x="11378" y="6472"/>
                </a:moveTo>
                <a:cubicBezTo>
                  <a:pt x="11363" y="6447"/>
                  <a:pt x="11363" y="6447"/>
                  <a:pt x="11363" y="6447"/>
                </a:cubicBezTo>
                <a:cubicBezTo>
                  <a:pt x="11363" y="6447"/>
                  <a:pt x="11364" y="6434"/>
                  <a:pt x="11365" y="6427"/>
                </a:cubicBezTo>
                <a:cubicBezTo>
                  <a:pt x="11366" y="6420"/>
                  <a:pt x="11366" y="6407"/>
                  <a:pt x="11366" y="6407"/>
                </a:cubicBezTo>
                <a:cubicBezTo>
                  <a:pt x="11366" y="6407"/>
                  <a:pt x="11364" y="6386"/>
                  <a:pt x="11363" y="6381"/>
                </a:cubicBezTo>
                <a:cubicBezTo>
                  <a:pt x="11362" y="6377"/>
                  <a:pt x="11352" y="6356"/>
                  <a:pt x="11352" y="6356"/>
                </a:cubicBezTo>
                <a:cubicBezTo>
                  <a:pt x="11331" y="6337"/>
                  <a:pt x="11331" y="6337"/>
                  <a:pt x="11331" y="6337"/>
                </a:cubicBezTo>
                <a:cubicBezTo>
                  <a:pt x="11326" y="6337"/>
                  <a:pt x="11326" y="6337"/>
                  <a:pt x="11326" y="6337"/>
                </a:cubicBezTo>
                <a:cubicBezTo>
                  <a:pt x="11325" y="6349"/>
                  <a:pt x="11325" y="6349"/>
                  <a:pt x="11325" y="6349"/>
                </a:cubicBezTo>
                <a:cubicBezTo>
                  <a:pt x="11323" y="6371"/>
                  <a:pt x="11323" y="6371"/>
                  <a:pt x="11323" y="6371"/>
                </a:cubicBezTo>
                <a:cubicBezTo>
                  <a:pt x="11335" y="6397"/>
                  <a:pt x="11335" y="6397"/>
                  <a:pt x="11335" y="6397"/>
                </a:cubicBezTo>
                <a:cubicBezTo>
                  <a:pt x="11339" y="6404"/>
                  <a:pt x="11339" y="6404"/>
                  <a:pt x="11339" y="6404"/>
                </a:cubicBezTo>
                <a:cubicBezTo>
                  <a:pt x="11337" y="6428"/>
                  <a:pt x="11337" y="6428"/>
                  <a:pt x="11337" y="6428"/>
                </a:cubicBezTo>
                <a:cubicBezTo>
                  <a:pt x="11337" y="6467"/>
                  <a:pt x="11337" y="6467"/>
                  <a:pt x="11337" y="6467"/>
                </a:cubicBezTo>
                <a:cubicBezTo>
                  <a:pt x="11342" y="6483"/>
                  <a:pt x="11342" y="6483"/>
                  <a:pt x="11342" y="6483"/>
                </a:cubicBezTo>
                <a:cubicBezTo>
                  <a:pt x="11343" y="6495"/>
                  <a:pt x="11343" y="6495"/>
                  <a:pt x="11343" y="6495"/>
                </a:cubicBezTo>
                <a:cubicBezTo>
                  <a:pt x="11330" y="6513"/>
                  <a:pt x="11330" y="6513"/>
                  <a:pt x="11330" y="6513"/>
                </a:cubicBezTo>
                <a:cubicBezTo>
                  <a:pt x="11327" y="6531"/>
                  <a:pt x="11327" y="6531"/>
                  <a:pt x="11327" y="6531"/>
                </a:cubicBezTo>
                <a:cubicBezTo>
                  <a:pt x="11328" y="6547"/>
                  <a:pt x="11328" y="6547"/>
                  <a:pt x="11328" y="6547"/>
                </a:cubicBezTo>
                <a:cubicBezTo>
                  <a:pt x="11335" y="6565"/>
                  <a:pt x="11335" y="6565"/>
                  <a:pt x="11335" y="6565"/>
                </a:cubicBezTo>
                <a:cubicBezTo>
                  <a:pt x="11341" y="6590"/>
                  <a:pt x="11341" y="6590"/>
                  <a:pt x="11341" y="6590"/>
                </a:cubicBezTo>
                <a:cubicBezTo>
                  <a:pt x="11341" y="6590"/>
                  <a:pt x="11342" y="6615"/>
                  <a:pt x="11342" y="6617"/>
                </a:cubicBezTo>
                <a:cubicBezTo>
                  <a:pt x="11343" y="6620"/>
                  <a:pt x="11350" y="6631"/>
                  <a:pt x="11352" y="6634"/>
                </a:cubicBezTo>
                <a:cubicBezTo>
                  <a:pt x="11354" y="6637"/>
                  <a:pt x="11355" y="6648"/>
                  <a:pt x="11355" y="6648"/>
                </a:cubicBezTo>
                <a:cubicBezTo>
                  <a:pt x="11359" y="6674"/>
                  <a:pt x="11359" y="6674"/>
                  <a:pt x="11359" y="6674"/>
                </a:cubicBezTo>
                <a:cubicBezTo>
                  <a:pt x="11372" y="6681"/>
                  <a:pt x="11372" y="6681"/>
                  <a:pt x="11372" y="6681"/>
                </a:cubicBezTo>
                <a:cubicBezTo>
                  <a:pt x="11376" y="6676"/>
                  <a:pt x="11376" y="6676"/>
                  <a:pt x="11376" y="6676"/>
                </a:cubicBezTo>
                <a:cubicBezTo>
                  <a:pt x="11376" y="6665"/>
                  <a:pt x="11376" y="6665"/>
                  <a:pt x="11376" y="6665"/>
                </a:cubicBezTo>
                <a:cubicBezTo>
                  <a:pt x="11381" y="6664"/>
                  <a:pt x="11381" y="6664"/>
                  <a:pt x="11381" y="6664"/>
                </a:cubicBezTo>
                <a:cubicBezTo>
                  <a:pt x="11384" y="6673"/>
                  <a:pt x="11384" y="6673"/>
                  <a:pt x="11384" y="6673"/>
                </a:cubicBezTo>
                <a:cubicBezTo>
                  <a:pt x="11394" y="6685"/>
                  <a:pt x="11394" y="6685"/>
                  <a:pt x="11394" y="6685"/>
                </a:cubicBezTo>
                <a:cubicBezTo>
                  <a:pt x="11399" y="6684"/>
                  <a:pt x="11399" y="6684"/>
                  <a:pt x="11399" y="6684"/>
                </a:cubicBezTo>
                <a:cubicBezTo>
                  <a:pt x="11400" y="6677"/>
                  <a:pt x="11400" y="6677"/>
                  <a:pt x="11400" y="6677"/>
                </a:cubicBezTo>
                <a:cubicBezTo>
                  <a:pt x="11397" y="6667"/>
                  <a:pt x="11397" y="6667"/>
                  <a:pt x="11397" y="6667"/>
                </a:cubicBezTo>
                <a:cubicBezTo>
                  <a:pt x="11392" y="6656"/>
                  <a:pt x="11392" y="6656"/>
                  <a:pt x="11392" y="6656"/>
                </a:cubicBezTo>
                <a:cubicBezTo>
                  <a:pt x="11392" y="6656"/>
                  <a:pt x="11382" y="6641"/>
                  <a:pt x="11381" y="6638"/>
                </a:cubicBezTo>
                <a:cubicBezTo>
                  <a:pt x="11380" y="6636"/>
                  <a:pt x="11373" y="6626"/>
                  <a:pt x="11373" y="6626"/>
                </a:cubicBezTo>
                <a:cubicBezTo>
                  <a:pt x="11373" y="6626"/>
                  <a:pt x="11370" y="6611"/>
                  <a:pt x="11370" y="6609"/>
                </a:cubicBezTo>
                <a:cubicBezTo>
                  <a:pt x="11370" y="6606"/>
                  <a:pt x="11371" y="6596"/>
                  <a:pt x="11371" y="6596"/>
                </a:cubicBezTo>
                <a:cubicBezTo>
                  <a:pt x="11371" y="6596"/>
                  <a:pt x="11369" y="6585"/>
                  <a:pt x="11369" y="6582"/>
                </a:cubicBezTo>
                <a:cubicBezTo>
                  <a:pt x="11369" y="6578"/>
                  <a:pt x="11371" y="6570"/>
                  <a:pt x="11371" y="6568"/>
                </a:cubicBezTo>
                <a:cubicBezTo>
                  <a:pt x="11372" y="6566"/>
                  <a:pt x="11373" y="6557"/>
                  <a:pt x="11373" y="6555"/>
                </a:cubicBezTo>
                <a:cubicBezTo>
                  <a:pt x="11372" y="6554"/>
                  <a:pt x="11369" y="6540"/>
                  <a:pt x="11368" y="6538"/>
                </a:cubicBezTo>
                <a:cubicBezTo>
                  <a:pt x="11367" y="6536"/>
                  <a:pt x="11368" y="6525"/>
                  <a:pt x="11368" y="6525"/>
                </a:cubicBezTo>
                <a:cubicBezTo>
                  <a:pt x="11377" y="6515"/>
                  <a:pt x="11377" y="6515"/>
                  <a:pt x="11377" y="6515"/>
                </a:cubicBezTo>
                <a:cubicBezTo>
                  <a:pt x="11377" y="6515"/>
                  <a:pt x="11382" y="6505"/>
                  <a:pt x="11384" y="6502"/>
                </a:cubicBezTo>
                <a:cubicBezTo>
                  <a:pt x="11385" y="6498"/>
                  <a:pt x="11385" y="6490"/>
                  <a:pt x="11386" y="6488"/>
                </a:cubicBezTo>
                <a:cubicBezTo>
                  <a:pt x="11387" y="6486"/>
                  <a:pt x="11384" y="6475"/>
                  <a:pt x="11384" y="6475"/>
                </a:cubicBezTo>
                <a:lnTo>
                  <a:pt x="11378" y="6472"/>
                </a:lnTo>
                <a:close/>
                <a:moveTo>
                  <a:pt x="11052" y="5962"/>
                </a:moveTo>
                <a:cubicBezTo>
                  <a:pt x="11052" y="5962"/>
                  <a:pt x="11047" y="5938"/>
                  <a:pt x="11046" y="5934"/>
                </a:cubicBezTo>
                <a:cubicBezTo>
                  <a:pt x="11045" y="5931"/>
                  <a:pt x="11034" y="5912"/>
                  <a:pt x="11034" y="5912"/>
                </a:cubicBezTo>
                <a:cubicBezTo>
                  <a:pt x="11029" y="5910"/>
                  <a:pt x="11029" y="5910"/>
                  <a:pt x="11029" y="5910"/>
                </a:cubicBezTo>
                <a:cubicBezTo>
                  <a:pt x="11024" y="5916"/>
                  <a:pt x="11024" y="5916"/>
                  <a:pt x="11024" y="5916"/>
                </a:cubicBezTo>
                <a:cubicBezTo>
                  <a:pt x="11023" y="5934"/>
                  <a:pt x="11023" y="5934"/>
                  <a:pt x="11023" y="5934"/>
                </a:cubicBezTo>
                <a:cubicBezTo>
                  <a:pt x="11021" y="5955"/>
                  <a:pt x="11021" y="5955"/>
                  <a:pt x="11021" y="5955"/>
                </a:cubicBezTo>
                <a:cubicBezTo>
                  <a:pt x="11016" y="5969"/>
                  <a:pt x="11016" y="5969"/>
                  <a:pt x="11016" y="5969"/>
                </a:cubicBezTo>
                <a:cubicBezTo>
                  <a:pt x="11016" y="5969"/>
                  <a:pt x="11012" y="5999"/>
                  <a:pt x="11012" y="6006"/>
                </a:cubicBezTo>
                <a:cubicBezTo>
                  <a:pt x="11012" y="6012"/>
                  <a:pt x="11018" y="6034"/>
                  <a:pt x="11018" y="6034"/>
                </a:cubicBezTo>
                <a:cubicBezTo>
                  <a:pt x="11033" y="6050"/>
                  <a:pt x="11033" y="6050"/>
                  <a:pt x="11033" y="6050"/>
                </a:cubicBezTo>
                <a:cubicBezTo>
                  <a:pt x="11032" y="6063"/>
                  <a:pt x="11032" y="6063"/>
                  <a:pt x="11032" y="6063"/>
                </a:cubicBezTo>
                <a:cubicBezTo>
                  <a:pt x="11026" y="6072"/>
                  <a:pt x="11026" y="6072"/>
                  <a:pt x="11026" y="6072"/>
                </a:cubicBezTo>
                <a:cubicBezTo>
                  <a:pt x="11022" y="6081"/>
                  <a:pt x="11022" y="6081"/>
                  <a:pt x="11022" y="6081"/>
                </a:cubicBezTo>
                <a:cubicBezTo>
                  <a:pt x="11024" y="6093"/>
                  <a:pt x="11024" y="6093"/>
                  <a:pt x="11024" y="6093"/>
                </a:cubicBezTo>
                <a:cubicBezTo>
                  <a:pt x="11035" y="6117"/>
                  <a:pt x="11035" y="6117"/>
                  <a:pt x="11035" y="6117"/>
                </a:cubicBezTo>
                <a:cubicBezTo>
                  <a:pt x="11051" y="6143"/>
                  <a:pt x="11051" y="6143"/>
                  <a:pt x="11051" y="6143"/>
                </a:cubicBezTo>
                <a:cubicBezTo>
                  <a:pt x="11065" y="6156"/>
                  <a:pt x="11065" y="6156"/>
                  <a:pt x="11065" y="6156"/>
                </a:cubicBezTo>
                <a:cubicBezTo>
                  <a:pt x="11078" y="6165"/>
                  <a:pt x="11078" y="6165"/>
                  <a:pt x="11078" y="6165"/>
                </a:cubicBezTo>
                <a:cubicBezTo>
                  <a:pt x="11085" y="6189"/>
                  <a:pt x="11085" y="6189"/>
                  <a:pt x="11085" y="6189"/>
                </a:cubicBezTo>
                <a:cubicBezTo>
                  <a:pt x="11090" y="6218"/>
                  <a:pt x="11090" y="6218"/>
                  <a:pt x="11090" y="6218"/>
                </a:cubicBezTo>
                <a:cubicBezTo>
                  <a:pt x="11101" y="6228"/>
                  <a:pt x="11101" y="6228"/>
                  <a:pt x="11101" y="6228"/>
                </a:cubicBezTo>
                <a:cubicBezTo>
                  <a:pt x="11107" y="6242"/>
                  <a:pt x="11107" y="6242"/>
                  <a:pt x="11107" y="6242"/>
                </a:cubicBezTo>
                <a:cubicBezTo>
                  <a:pt x="11104" y="6254"/>
                  <a:pt x="11104" y="6254"/>
                  <a:pt x="11104" y="6254"/>
                </a:cubicBezTo>
                <a:cubicBezTo>
                  <a:pt x="11105" y="6261"/>
                  <a:pt x="11105" y="6261"/>
                  <a:pt x="11105" y="6261"/>
                </a:cubicBezTo>
                <a:cubicBezTo>
                  <a:pt x="11115" y="6262"/>
                  <a:pt x="11115" y="6262"/>
                  <a:pt x="11115" y="6262"/>
                </a:cubicBezTo>
                <a:cubicBezTo>
                  <a:pt x="11123" y="6271"/>
                  <a:pt x="11123" y="6271"/>
                  <a:pt x="11123" y="6271"/>
                </a:cubicBezTo>
                <a:cubicBezTo>
                  <a:pt x="11132" y="6280"/>
                  <a:pt x="11132" y="6280"/>
                  <a:pt x="11132" y="6280"/>
                </a:cubicBezTo>
                <a:cubicBezTo>
                  <a:pt x="11146" y="6275"/>
                  <a:pt x="11146" y="6275"/>
                  <a:pt x="11146" y="6275"/>
                </a:cubicBezTo>
                <a:cubicBezTo>
                  <a:pt x="11145" y="6257"/>
                  <a:pt x="11145" y="6257"/>
                  <a:pt x="11145" y="6257"/>
                </a:cubicBezTo>
                <a:cubicBezTo>
                  <a:pt x="11132" y="6243"/>
                  <a:pt x="11132" y="6243"/>
                  <a:pt x="11132" y="6243"/>
                </a:cubicBezTo>
                <a:cubicBezTo>
                  <a:pt x="11127" y="6219"/>
                  <a:pt x="11127" y="6219"/>
                  <a:pt x="11127" y="6219"/>
                </a:cubicBezTo>
                <a:cubicBezTo>
                  <a:pt x="11114" y="6195"/>
                  <a:pt x="11114" y="6195"/>
                  <a:pt x="11114" y="6195"/>
                </a:cubicBezTo>
                <a:cubicBezTo>
                  <a:pt x="11114" y="6195"/>
                  <a:pt x="11110" y="6168"/>
                  <a:pt x="11108" y="6165"/>
                </a:cubicBezTo>
                <a:cubicBezTo>
                  <a:pt x="11106" y="6162"/>
                  <a:pt x="11106" y="6149"/>
                  <a:pt x="11106" y="6149"/>
                </a:cubicBezTo>
                <a:cubicBezTo>
                  <a:pt x="11094" y="6128"/>
                  <a:pt x="11094" y="6128"/>
                  <a:pt x="11094" y="6128"/>
                </a:cubicBezTo>
                <a:cubicBezTo>
                  <a:pt x="11078" y="6113"/>
                  <a:pt x="11078" y="6113"/>
                  <a:pt x="11078" y="6113"/>
                </a:cubicBezTo>
                <a:cubicBezTo>
                  <a:pt x="11062" y="6107"/>
                  <a:pt x="11062" y="6107"/>
                  <a:pt x="11062" y="6107"/>
                </a:cubicBezTo>
                <a:cubicBezTo>
                  <a:pt x="11059" y="6092"/>
                  <a:pt x="11059" y="6092"/>
                  <a:pt x="11059" y="6092"/>
                </a:cubicBezTo>
                <a:cubicBezTo>
                  <a:pt x="11061" y="6077"/>
                  <a:pt x="11061" y="6077"/>
                  <a:pt x="11061" y="6077"/>
                </a:cubicBezTo>
                <a:cubicBezTo>
                  <a:pt x="11068" y="6067"/>
                  <a:pt x="11068" y="6067"/>
                  <a:pt x="11068" y="6067"/>
                </a:cubicBezTo>
                <a:cubicBezTo>
                  <a:pt x="11068" y="6067"/>
                  <a:pt x="11064" y="6048"/>
                  <a:pt x="11063" y="6045"/>
                </a:cubicBezTo>
                <a:cubicBezTo>
                  <a:pt x="11062" y="6041"/>
                  <a:pt x="11058" y="6029"/>
                  <a:pt x="11058" y="6027"/>
                </a:cubicBezTo>
                <a:cubicBezTo>
                  <a:pt x="11058" y="6024"/>
                  <a:pt x="11058" y="6009"/>
                  <a:pt x="11058" y="6009"/>
                </a:cubicBezTo>
                <a:cubicBezTo>
                  <a:pt x="11051" y="5998"/>
                  <a:pt x="11051" y="5998"/>
                  <a:pt x="11051" y="5998"/>
                </a:cubicBezTo>
                <a:cubicBezTo>
                  <a:pt x="11050" y="5982"/>
                  <a:pt x="11050" y="5982"/>
                  <a:pt x="11050" y="5982"/>
                </a:cubicBezTo>
                <a:cubicBezTo>
                  <a:pt x="11050" y="5982"/>
                  <a:pt x="11048" y="5973"/>
                  <a:pt x="11049" y="5970"/>
                </a:cubicBezTo>
                <a:cubicBezTo>
                  <a:pt x="11050" y="5967"/>
                  <a:pt x="11052" y="5962"/>
                  <a:pt x="11052" y="5962"/>
                </a:cubicBezTo>
                <a:moveTo>
                  <a:pt x="11286" y="5795"/>
                </a:moveTo>
                <a:cubicBezTo>
                  <a:pt x="11288" y="5780"/>
                  <a:pt x="11288" y="5780"/>
                  <a:pt x="11288" y="5780"/>
                </a:cubicBezTo>
                <a:cubicBezTo>
                  <a:pt x="11302" y="5774"/>
                  <a:pt x="11302" y="5774"/>
                  <a:pt x="11302" y="5774"/>
                </a:cubicBezTo>
                <a:cubicBezTo>
                  <a:pt x="11302" y="5774"/>
                  <a:pt x="11306" y="5759"/>
                  <a:pt x="11308" y="5755"/>
                </a:cubicBezTo>
                <a:cubicBezTo>
                  <a:pt x="11309" y="5750"/>
                  <a:pt x="11316" y="5743"/>
                  <a:pt x="11317" y="5741"/>
                </a:cubicBezTo>
                <a:cubicBezTo>
                  <a:pt x="11318" y="5738"/>
                  <a:pt x="11329" y="5725"/>
                  <a:pt x="11329" y="5725"/>
                </a:cubicBezTo>
                <a:cubicBezTo>
                  <a:pt x="11329" y="5725"/>
                  <a:pt x="11335" y="5714"/>
                  <a:pt x="11335" y="5710"/>
                </a:cubicBezTo>
                <a:cubicBezTo>
                  <a:pt x="11335" y="5707"/>
                  <a:pt x="11335" y="5691"/>
                  <a:pt x="11335" y="5691"/>
                </a:cubicBezTo>
                <a:cubicBezTo>
                  <a:pt x="11343" y="5677"/>
                  <a:pt x="11343" y="5677"/>
                  <a:pt x="11343" y="5677"/>
                </a:cubicBezTo>
                <a:cubicBezTo>
                  <a:pt x="11338" y="5658"/>
                  <a:pt x="11338" y="5658"/>
                  <a:pt x="11338" y="5658"/>
                </a:cubicBezTo>
                <a:cubicBezTo>
                  <a:pt x="11332" y="5646"/>
                  <a:pt x="11332" y="5646"/>
                  <a:pt x="11332" y="5646"/>
                </a:cubicBezTo>
                <a:cubicBezTo>
                  <a:pt x="11322" y="5625"/>
                  <a:pt x="11322" y="5625"/>
                  <a:pt x="11322" y="5625"/>
                </a:cubicBezTo>
                <a:cubicBezTo>
                  <a:pt x="11308" y="5619"/>
                  <a:pt x="11308" y="5619"/>
                  <a:pt x="11308" y="5619"/>
                </a:cubicBezTo>
                <a:cubicBezTo>
                  <a:pt x="11303" y="5623"/>
                  <a:pt x="11303" y="5623"/>
                  <a:pt x="11303" y="5623"/>
                </a:cubicBezTo>
                <a:cubicBezTo>
                  <a:pt x="11295" y="5623"/>
                  <a:pt x="11295" y="5623"/>
                  <a:pt x="11295" y="5623"/>
                </a:cubicBezTo>
                <a:cubicBezTo>
                  <a:pt x="11289" y="5617"/>
                  <a:pt x="11289" y="5617"/>
                  <a:pt x="11289" y="5617"/>
                </a:cubicBezTo>
                <a:cubicBezTo>
                  <a:pt x="11282" y="5615"/>
                  <a:pt x="11282" y="5615"/>
                  <a:pt x="11282" y="5615"/>
                </a:cubicBezTo>
                <a:cubicBezTo>
                  <a:pt x="11275" y="5620"/>
                  <a:pt x="11275" y="5620"/>
                  <a:pt x="11275" y="5620"/>
                </a:cubicBezTo>
                <a:cubicBezTo>
                  <a:pt x="11266" y="5629"/>
                  <a:pt x="11266" y="5629"/>
                  <a:pt x="11266" y="5629"/>
                </a:cubicBezTo>
                <a:cubicBezTo>
                  <a:pt x="11250" y="5629"/>
                  <a:pt x="11250" y="5629"/>
                  <a:pt x="11250" y="5629"/>
                </a:cubicBezTo>
                <a:cubicBezTo>
                  <a:pt x="11241" y="5629"/>
                  <a:pt x="11241" y="5629"/>
                  <a:pt x="11241" y="5629"/>
                </a:cubicBezTo>
                <a:cubicBezTo>
                  <a:pt x="11228" y="5634"/>
                  <a:pt x="11228" y="5634"/>
                  <a:pt x="11228" y="5634"/>
                </a:cubicBezTo>
                <a:cubicBezTo>
                  <a:pt x="11215" y="5644"/>
                  <a:pt x="11215" y="5644"/>
                  <a:pt x="11215" y="5644"/>
                </a:cubicBezTo>
                <a:cubicBezTo>
                  <a:pt x="11202" y="5649"/>
                  <a:pt x="11202" y="5649"/>
                  <a:pt x="11202" y="5649"/>
                </a:cubicBezTo>
                <a:cubicBezTo>
                  <a:pt x="11197" y="5661"/>
                  <a:pt x="11197" y="5661"/>
                  <a:pt x="11197" y="5661"/>
                </a:cubicBezTo>
                <a:cubicBezTo>
                  <a:pt x="11196" y="5667"/>
                  <a:pt x="11196" y="5667"/>
                  <a:pt x="11196" y="5667"/>
                </a:cubicBezTo>
                <a:cubicBezTo>
                  <a:pt x="11187" y="5688"/>
                  <a:pt x="11187" y="5688"/>
                  <a:pt x="11187" y="5688"/>
                </a:cubicBezTo>
                <a:cubicBezTo>
                  <a:pt x="11183" y="5709"/>
                  <a:pt x="11183" y="5709"/>
                  <a:pt x="11183" y="5709"/>
                </a:cubicBezTo>
                <a:cubicBezTo>
                  <a:pt x="11183" y="5709"/>
                  <a:pt x="11187" y="5722"/>
                  <a:pt x="11187" y="5727"/>
                </a:cubicBezTo>
                <a:cubicBezTo>
                  <a:pt x="11187" y="5732"/>
                  <a:pt x="11187" y="5756"/>
                  <a:pt x="11187" y="5756"/>
                </a:cubicBezTo>
                <a:cubicBezTo>
                  <a:pt x="11182" y="5783"/>
                  <a:pt x="11182" y="5783"/>
                  <a:pt x="11182" y="5783"/>
                </a:cubicBezTo>
                <a:cubicBezTo>
                  <a:pt x="11180" y="5793"/>
                  <a:pt x="11180" y="5793"/>
                  <a:pt x="11180" y="5793"/>
                </a:cubicBezTo>
                <a:cubicBezTo>
                  <a:pt x="11180" y="5803"/>
                  <a:pt x="11180" y="5803"/>
                  <a:pt x="11180" y="5803"/>
                </a:cubicBezTo>
                <a:cubicBezTo>
                  <a:pt x="11177" y="5811"/>
                  <a:pt x="11177" y="5811"/>
                  <a:pt x="11177" y="5811"/>
                </a:cubicBezTo>
                <a:cubicBezTo>
                  <a:pt x="11178" y="5817"/>
                  <a:pt x="11178" y="5817"/>
                  <a:pt x="11178" y="5817"/>
                </a:cubicBezTo>
                <a:cubicBezTo>
                  <a:pt x="11186" y="5818"/>
                  <a:pt x="11186" y="5818"/>
                  <a:pt x="11186" y="5818"/>
                </a:cubicBezTo>
                <a:cubicBezTo>
                  <a:pt x="11187" y="5825"/>
                  <a:pt x="11187" y="5825"/>
                  <a:pt x="11187" y="5825"/>
                </a:cubicBezTo>
                <a:cubicBezTo>
                  <a:pt x="11187" y="5833"/>
                  <a:pt x="11187" y="5833"/>
                  <a:pt x="11187" y="5833"/>
                </a:cubicBezTo>
                <a:cubicBezTo>
                  <a:pt x="11188" y="5840"/>
                  <a:pt x="11188" y="5840"/>
                  <a:pt x="11188" y="5840"/>
                </a:cubicBezTo>
                <a:cubicBezTo>
                  <a:pt x="11194" y="5843"/>
                  <a:pt x="11194" y="5843"/>
                  <a:pt x="11194" y="5843"/>
                </a:cubicBezTo>
                <a:cubicBezTo>
                  <a:pt x="11200" y="5837"/>
                  <a:pt x="11200" y="5837"/>
                  <a:pt x="11200" y="5837"/>
                </a:cubicBezTo>
                <a:cubicBezTo>
                  <a:pt x="11200" y="5837"/>
                  <a:pt x="11201" y="5830"/>
                  <a:pt x="11202" y="5828"/>
                </a:cubicBezTo>
                <a:cubicBezTo>
                  <a:pt x="11203" y="5825"/>
                  <a:pt x="11207" y="5822"/>
                  <a:pt x="11209" y="5819"/>
                </a:cubicBezTo>
                <a:cubicBezTo>
                  <a:pt x="11212" y="5817"/>
                  <a:pt x="11220" y="5813"/>
                  <a:pt x="11220" y="5813"/>
                </a:cubicBezTo>
                <a:cubicBezTo>
                  <a:pt x="11226" y="5818"/>
                  <a:pt x="11226" y="5818"/>
                  <a:pt x="11226" y="5818"/>
                </a:cubicBezTo>
                <a:cubicBezTo>
                  <a:pt x="11233" y="5830"/>
                  <a:pt x="11233" y="5830"/>
                  <a:pt x="11233" y="5830"/>
                </a:cubicBezTo>
                <a:cubicBezTo>
                  <a:pt x="11233" y="5830"/>
                  <a:pt x="11236" y="5831"/>
                  <a:pt x="11240" y="5830"/>
                </a:cubicBezTo>
                <a:cubicBezTo>
                  <a:pt x="11243" y="5828"/>
                  <a:pt x="11249" y="5828"/>
                  <a:pt x="11249" y="5828"/>
                </a:cubicBezTo>
                <a:cubicBezTo>
                  <a:pt x="11255" y="5830"/>
                  <a:pt x="11255" y="5830"/>
                  <a:pt x="11255" y="5830"/>
                </a:cubicBezTo>
                <a:cubicBezTo>
                  <a:pt x="11264" y="5827"/>
                  <a:pt x="11264" y="5827"/>
                  <a:pt x="11264" y="5827"/>
                </a:cubicBezTo>
                <a:cubicBezTo>
                  <a:pt x="11269" y="5822"/>
                  <a:pt x="11269" y="5822"/>
                  <a:pt x="11269" y="5822"/>
                </a:cubicBezTo>
                <a:cubicBezTo>
                  <a:pt x="11274" y="5824"/>
                  <a:pt x="11274" y="5824"/>
                  <a:pt x="11274" y="5824"/>
                </a:cubicBezTo>
                <a:cubicBezTo>
                  <a:pt x="11278" y="5829"/>
                  <a:pt x="11278" y="5829"/>
                  <a:pt x="11278" y="5829"/>
                </a:cubicBezTo>
                <a:cubicBezTo>
                  <a:pt x="11285" y="5829"/>
                  <a:pt x="11285" y="5829"/>
                  <a:pt x="11285" y="5829"/>
                </a:cubicBezTo>
                <a:cubicBezTo>
                  <a:pt x="11285" y="5829"/>
                  <a:pt x="11292" y="5829"/>
                  <a:pt x="11295" y="5826"/>
                </a:cubicBezTo>
                <a:cubicBezTo>
                  <a:pt x="11299" y="5824"/>
                  <a:pt x="11301" y="5819"/>
                  <a:pt x="11305" y="5817"/>
                </a:cubicBezTo>
                <a:cubicBezTo>
                  <a:pt x="11309" y="5816"/>
                  <a:pt x="11309" y="5816"/>
                  <a:pt x="11314" y="5814"/>
                </a:cubicBezTo>
                <a:cubicBezTo>
                  <a:pt x="11318" y="5812"/>
                  <a:pt x="11320" y="5806"/>
                  <a:pt x="11320" y="5806"/>
                </a:cubicBezTo>
                <a:cubicBezTo>
                  <a:pt x="11320" y="5797"/>
                  <a:pt x="11320" y="5797"/>
                  <a:pt x="11320" y="5797"/>
                </a:cubicBezTo>
                <a:cubicBezTo>
                  <a:pt x="11310" y="5792"/>
                  <a:pt x="11310" y="5792"/>
                  <a:pt x="11310" y="5792"/>
                </a:cubicBezTo>
                <a:cubicBezTo>
                  <a:pt x="11302" y="5796"/>
                  <a:pt x="11302" y="5796"/>
                  <a:pt x="11302" y="5796"/>
                </a:cubicBezTo>
                <a:cubicBezTo>
                  <a:pt x="11296" y="5797"/>
                  <a:pt x="11296" y="5797"/>
                  <a:pt x="11296" y="5797"/>
                </a:cubicBezTo>
                <a:cubicBezTo>
                  <a:pt x="11291" y="5796"/>
                  <a:pt x="11291" y="5796"/>
                  <a:pt x="11291" y="5796"/>
                </a:cubicBezTo>
                <a:lnTo>
                  <a:pt x="11286" y="5795"/>
                </a:lnTo>
                <a:close/>
                <a:moveTo>
                  <a:pt x="11360" y="5681"/>
                </a:moveTo>
                <a:cubicBezTo>
                  <a:pt x="11360" y="5681"/>
                  <a:pt x="11364" y="5678"/>
                  <a:pt x="11364" y="5676"/>
                </a:cubicBezTo>
                <a:cubicBezTo>
                  <a:pt x="11365" y="5675"/>
                  <a:pt x="11365" y="5673"/>
                  <a:pt x="11367" y="5672"/>
                </a:cubicBezTo>
                <a:cubicBezTo>
                  <a:pt x="11370" y="5672"/>
                  <a:pt x="11370" y="5673"/>
                  <a:pt x="11373" y="5672"/>
                </a:cubicBezTo>
                <a:cubicBezTo>
                  <a:pt x="11375" y="5671"/>
                  <a:pt x="11379" y="5671"/>
                  <a:pt x="11380" y="5669"/>
                </a:cubicBezTo>
                <a:cubicBezTo>
                  <a:pt x="11380" y="5668"/>
                  <a:pt x="11383" y="5668"/>
                  <a:pt x="11383" y="5665"/>
                </a:cubicBezTo>
                <a:cubicBezTo>
                  <a:pt x="11383" y="5661"/>
                  <a:pt x="11383" y="5659"/>
                  <a:pt x="11383" y="5658"/>
                </a:cubicBezTo>
                <a:cubicBezTo>
                  <a:pt x="11382" y="5656"/>
                  <a:pt x="11377" y="5651"/>
                  <a:pt x="11375" y="5651"/>
                </a:cubicBezTo>
                <a:cubicBezTo>
                  <a:pt x="11373" y="5651"/>
                  <a:pt x="11363" y="5654"/>
                  <a:pt x="11363" y="5654"/>
                </a:cubicBezTo>
                <a:cubicBezTo>
                  <a:pt x="11356" y="5658"/>
                  <a:pt x="11356" y="5658"/>
                  <a:pt x="11356" y="5658"/>
                </a:cubicBezTo>
                <a:cubicBezTo>
                  <a:pt x="11356" y="5658"/>
                  <a:pt x="11350" y="5663"/>
                  <a:pt x="11349" y="5665"/>
                </a:cubicBezTo>
                <a:cubicBezTo>
                  <a:pt x="11349" y="5666"/>
                  <a:pt x="11349" y="5668"/>
                  <a:pt x="11349" y="5671"/>
                </a:cubicBezTo>
                <a:cubicBezTo>
                  <a:pt x="11349" y="5674"/>
                  <a:pt x="11350" y="5677"/>
                  <a:pt x="11350" y="5679"/>
                </a:cubicBezTo>
                <a:cubicBezTo>
                  <a:pt x="11351" y="5681"/>
                  <a:pt x="11355" y="5683"/>
                  <a:pt x="11355" y="5683"/>
                </a:cubicBezTo>
                <a:lnTo>
                  <a:pt x="11360" y="5681"/>
                </a:lnTo>
                <a:close/>
                <a:moveTo>
                  <a:pt x="15126" y="1756"/>
                </a:moveTo>
                <a:cubicBezTo>
                  <a:pt x="15126" y="1756"/>
                  <a:pt x="15121" y="1741"/>
                  <a:pt x="15120" y="1739"/>
                </a:cubicBezTo>
                <a:cubicBezTo>
                  <a:pt x="15119" y="1736"/>
                  <a:pt x="15112" y="1714"/>
                  <a:pt x="15112" y="1714"/>
                </a:cubicBezTo>
                <a:cubicBezTo>
                  <a:pt x="15112" y="1714"/>
                  <a:pt x="15103" y="1699"/>
                  <a:pt x="15103" y="1696"/>
                </a:cubicBezTo>
                <a:cubicBezTo>
                  <a:pt x="15103" y="1694"/>
                  <a:pt x="15092" y="1674"/>
                  <a:pt x="15092" y="1674"/>
                </a:cubicBezTo>
                <a:cubicBezTo>
                  <a:pt x="15087" y="1660"/>
                  <a:pt x="15087" y="1660"/>
                  <a:pt x="15087" y="1660"/>
                </a:cubicBezTo>
                <a:cubicBezTo>
                  <a:pt x="15078" y="1654"/>
                  <a:pt x="15078" y="1654"/>
                  <a:pt x="15078" y="1654"/>
                </a:cubicBezTo>
                <a:cubicBezTo>
                  <a:pt x="15061" y="1649"/>
                  <a:pt x="15061" y="1649"/>
                  <a:pt x="15061" y="1649"/>
                </a:cubicBezTo>
                <a:cubicBezTo>
                  <a:pt x="15054" y="1660"/>
                  <a:pt x="15054" y="1660"/>
                  <a:pt x="15054" y="1660"/>
                </a:cubicBezTo>
                <a:cubicBezTo>
                  <a:pt x="15059" y="1674"/>
                  <a:pt x="15059" y="1674"/>
                  <a:pt x="15059" y="1674"/>
                </a:cubicBezTo>
                <a:cubicBezTo>
                  <a:pt x="15059" y="1674"/>
                  <a:pt x="15067" y="1681"/>
                  <a:pt x="15069" y="1686"/>
                </a:cubicBezTo>
                <a:cubicBezTo>
                  <a:pt x="15071" y="1690"/>
                  <a:pt x="15072" y="1703"/>
                  <a:pt x="15071" y="1707"/>
                </a:cubicBezTo>
                <a:cubicBezTo>
                  <a:pt x="15070" y="1710"/>
                  <a:pt x="15066" y="1723"/>
                  <a:pt x="15066" y="1729"/>
                </a:cubicBezTo>
                <a:cubicBezTo>
                  <a:pt x="15066" y="1735"/>
                  <a:pt x="15068" y="1752"/>
                  <a:pt x="15068" y="1755"/>
                </a:cubicBezTo>
                <a:cubicBezTo>
                  <a:pt x="15068" y="1759"/>
                  <a:pt x="15071" y="1779"/>
                  <a:pt x="15071" y="1779"/>
                </a:cubicBezTo>
                <a:cubicBezTo>
                  <a:pt x="15062" y="1790"/>
                  <a:pt x="15062" y="1790"/>
                  <a:pt x="15062" y="1790"/>
                </a:cubicBezTo>
                <a:cubicBezTo>
                  <a:pt x="15055" y="1801"/>
                  <a:pt x="15055" y="1801"/>
                  <a:pt x="15055" y="1801"/>
                </a:cubicBezTo>
                <a:cubicBezTo>
                  <a:pt x="15055" y="1801"/>
                  <a:pt x="15055" y="1808"/>
                  <a:pt x="15053" y="1812"/>
                </a:cubicBezTo>
                <a:cubicBezTo>
                  <a:pt x="15052" y="1816"/>
                  <a:pt x="15045" y="1817"/>
                  <a:pt x="15044" y="1821"/>
                </a:cubicBezTo>
                <a:cubicBezTo>
                  <a:pt x="15043" y="1824"/>
                  <a:pt x="15036" y="1839"/>
                  <a:pt x="15036" y="1839"/>
                </a:cubicBezTo>
                <a:cubicBezTo>
                  <a:pt x="15037" y="1850"/>
                  <a:pt x="15037" y="1850"/>
                  <a:pt x="15037" y="1850"/>
                </a:cubicBezTo>
                <a:cubicBezTo>
                  <a:pt x="15031" y="1869"/>
                  <a:pt x="15031" y="1869"/>
                  <a:pt x="15031" y="1869"/>
                </a:cubicBezTo>
                <a:cubicBezTo>
                  <a:pt x="15012" y="1882"/>
                  <a:pt x="15012" y="1882"/>
                  <a:pt x="15012" y="1882"/>
                </a:cubicBezTo>
                <a:cubicBezTo>
                  <a:pt x="15012" y="1882"/>
                  <a:pt x="15009" y="1891"/>
                  <a:pt x="15009" y="1896"/>
                </a:cubicBezTo>
                <a:cubicBezTo>
                  <a:pt x="15009" y="1900"/>
                  <a:pt x="15004" y="1907"/>
                  <a:pt x="15001" y="1909"/>
                </a:cubicBezTo>
                <a:cubicBezTo>
                  <a:pt x="14998" y="1910"/>
                  <a:pt x="14985" y="1916"/>
                  <a:pt x="14983" y="1917"/>
                </a:cubicBezTo>
                <a:cubicBezTo>
                  <a:pt x="14980" y="1917"/>
                  <a:pt x="14975" y="1918"/>
                  <a:pt x="14966" y="1922"/>
                </a:cubicBezTo>
                <a:cubicBezTo>
                  <a:pt x="14957" y="1925"/>
                  <a:pt x="14944" y="1926"/>
                  <a:pt x="14936" y="1927"/>
                </a:cubicBezTo>
                <a:cubicBezTo>
                  <a:pt x="14929" y="1928"/>
                  <a:pt x="14918" y="1926"/>
                  <a:pt x="14917" y="1929"/>
                </a:cubicBezTo>
                <a:cubicBezTo>
                  <a:pt x="14916" y="1931"/>
                  <a:pt x="14916" y="1939"/>
                  <a:pt x="14916" y="1939"/>
                </a:cubicBezTo>
                <a:cubicBezTo>
                  <a:pt x="14916" y="1939"/>
                  <a:pt x="14945" y="1948"/>
                  <a:pt x="14948" y="1949"/>
                </a:cubicBezTo>
                <a:cubicBezTo>
                  <a:pt x="14950" y="1950"/>
                  <a:pt x="15001" y="1948"/>
                  <a:pt x="15001" y="1948"/>
                </a:cubicBezTo>
                <a:cubicBezTo>
                  <a:pt x="15031" y="1938"/>
                  <a:pt x="15031" y="1938"/>
                  <a:pt x="15031" y="1938"/>
                </a:cubicBezTo>
                <a:cubicBezTo>
                  <a:pt x="15031" y="1938"/>
                  <a:pt x="15037" y="1931"/>
                  <a:pt x="15038" y="1926"/>
                </a:cubicBezTo>
                <a:cubicBezTo>
                  <a:pt x="15038" y="1922"/>
                  <a:pt x="15039" y="1910"/>
                  <a:pt x="15039" y="1907"/>
                </a:cubicBezTo>
                <a:cubicBezTo>
                  <a:pt x="15039" y="1904"/>
                  <a:pt x="15038" y="1892"/>
                  <a:pt x="15038" y="1892"/>
                </a:cubicBezTo>
                <a:cubicBezTo>
                  <a:pt x="15048" y="1886"/>
                  <a:pt x="15048" y="1886"/>
                  <a:pt x="15048" y="1886"/>
                </a:cubicBezTo>
                <a:cubicBezTo>
                  <a:pt x="15057" y="1886"/>
                  <a:pt x="15057" y="1886"/>
                  <a:pt x="15057" y="1886"/>
                </a:cubicBezTo>
                <a:cubicBezTo>
                  <a:pt x="15065" y="1885"/>
                  <a:pt x="15065" y="1885"/>
                  <a:pt x="15065" y="1885"/>
                </a:cubicBezTo>
                <a:cubicBezTo>
                  <a:pt x="15065" y="1885"/>
                  <a:pt x="15072" y="1875"/>
                  <a:pt x="15075" y="1875"/>
                </a:cubicBezTo>
                <a:cubicBezTo>
                  <a:pt x="15078" y="1875"/>
                  <a:pt x="15093" y="1866"/>
                  <a:pt x="15093" y="1866"/>
                </a:cubicBezTo>
                <a:cubicBezTo>
                  <a:pt x="15108" y="1856"/>
                  <a:pt x="15108" y="1856"/>
                  <a:pt x="15108" y="1856"/>
                </a:cubicBezTo>
                <a:cubicBezTo>
                  <a:pt x="15108" y="1856"/>
                  <a:pt x="15114" y="1850"/>
                  <a:pt x="15115" y="1847"/>
                </a:cubicBezTo>
                <a:cubicBezTo>
                  <a:pt x="15116" y="1844"/>
                  <a:pt x="15118" y="1835"/>
                  <a:pt x="15119" y="1832"/>
                </a:cubicBezTo>
                <a:cubicBezTo>
                  <a:pt x="15121" y="1829"/>
                  <a:pt x="15126" y="1822"/>
                  <a:pt x="15126" y="1822"/>
                </a:cubicBezTo>
                <a:cubicBezTo>
                  <a:pt x="15134" y="1819"/>
                  <a:pt x="15134" y="1819"/>
                  <a:pt x="15134" y="1819"/>
                </a:cubicBezTo>
                <a:cubicBezTo>
                  <a:pt x="15136" y="1803"/>
                  <a:pt x="15136" y="1803"/>
                  <a:pt x="15136" y="1803"/>
                </a:cubicBezTo>
                <a:cubicBezTo>
                  <a:pt x="15136" y="1803"/>
                  <a:pt x="15133" y="1789"/>
                  <a:pt x="15133" y="1786"/>
                </a:cubicBezTo>
                <a:cubicBezTo>
                  <a:pt x="15133" y="1783"/>
                  <a:pt x="15134" y="1773"/>
                  <a:pt x="15134" y="1773"/>
                </a:cubicBezTo>
                <a:cubicBezTo>
                  <a:pt x="15134" y="1764"/>
                  <a:pt x="15134" y="1764"/>
                  <a:pt x="15134" y="1764"/>
                </a:cubicBezTo>
                <a:cubicBezTo>
                  <a:pt x="15131" y="1759"/>
                  <a:pt x="15131" y="1759"/>
                  <a:pt x="15131" y="1759"/>
                </a:cubicBezTo>
                <a:lnTo>
                  <a:pt x="15126" y="1756"/>
                </a:lnTo>
                <a:close/>
                <a:moveTo>
                  <a:pt x="10878" y="1266"/>
                </a:moveTo>
                <a:cubicBezTo>
                  <a:pt x="10865" y="1259"/>
                  <a:pt x="10865" y="1259"/>
                  <a:pt x="10865" y="1259"/>
                </a:cubicBezTo>
                <a:cubicBezTo>
                  <a:pt x="10855" y="1251"/>
                  <a:pt x="10855" y="1251"/>
                  <a:pt x="10855" y="1251"/>
                </a:cubicBezTo>
                <a:cubicBezTo>
                  <a:pt x="10845" y="1249"/>
                  <a:pt x="10845" y="1249"/>
                  <a:pt x="10845" y="1249"/>
                </a:cubicBezTo>
                <a:cubicBezTo>
                  <a:pt x="10833" y="1245"/>
                  <a:pt x="10833" y="1245"/>
                  <a:pt x="10833" y="1245"/>
                </a:cubicBezTo>
                <a:cubicBezTo>
                  <a:pt x="10827" y="1238"/>
                  <a:pt x="10827" y="1238"/>
                  <a:pt x="10827" y="1238"/>
                </a:cubicBezTo>
                <a:cubicBezTo>
                  <a:pt x="10822" y="1237"/>
                  <a:pt x="10822" y="1237"/>
                  <a:pt x="10822" y="1237"/>
                </a:cubicBezTo>
                <a:cubicBezTo>
                  <a:pt x="10816" y="1242"/>
                  <a:pt x="10816" y="1242"/>
                  <a:pt x="10816" y="1242"/>
                </a:cubicBezTo>
                <a:cubicBezTo>
                  <a:pt x="10812" y="1252"/>
                  <a:pt x="10812" y="1252"/>
                  <a:pt x="10812" y="1252"/>
                </a:cubicBezTo>
                <a:cubicBezTo>
                  <a:pt x="10804" y="1255"/>
                  <a:pt x="10804" y="1255"/>
                  <a:pt x="10804" y="1255"/>
                </a:cubicBezTo>
                <a:cubicBezTo>
                  <a:pt x="10799" y="1255"/>
                  <a:pt x="10799" y="1255"/>
                  <a:pt x="10799" y="1255"/>
                </a:cubicBezTo>
                <a:cubicBezTo>
                  <a:pt x="10795" y="1263"/>
                  <a:pt x="10795" y="1263"/>
                  <a:pt x="10795" y="1263"/>
                </a:cubicBezTo>
                <a:cubicBezTo>
                  <a:pt x="10792" y="1272"/>
                  <a:pt x="10792" y="1272"/>
                  <a:pt x="10792" y="1272"/>
                </a:cubicBezTo>
                <a:cubicBezTo>
                  <a:pt x="10782" y="1273"/>
                  <a:pt x="10782" y="1273"/>
                  <a:pt x="10782" y="1273"/>
                </a:cubicBezTo>
                <a:cubicBezTo>
                  <a:pt x="10780" y="1278"/>
                  <a:pt x="10780" y="1278"/>
                  <a:pt x="10780" y="1278"/>
                </a:cubicBezTo>
                <a:cubicBezTo>
                  <a:pt x="10786" y="1281"/>
                  <a:pt x="10786" y="1281"/>
                  <a:pt x="10786" y="1281"/>
                </a:cubicBezTo>
                <a:cubicBezTo>
                  <a:pt x="10786" y="1281"/>
                  <a:pt x="10799" y="1282"/>
                  <a:pt x="10800" y="1284"/>
                </a:cubicBezTo>
                <a:cubicBezTo>
                  <a:pt x="10800" y="1286"/>
                  <a:pt x="10813" y="1295"/>
                  <a:pt x="10813" y="1295"/>
                </a:cubicBezTo>
                <a:cubicBezTo>
                  <a:pt x="10819" y="1304"/>
                  <a:pt x="10819" y="1304"/>
                  <a:pt x="10819" y="1304"/>
                </a:cubicBezTo>
                <a:cubicBezTo>
                  <a:pt x="10820" y="1313"/>
                  <a:pt x="10820" y="1313"/>
                  <a:pt x="10820" y="1313"/>
                </a:cubicBezTo>
                <a:cubicBezTo>
                  <a:pt x="10829" y="1319"/>
                  <a:pt x="10829" y="1319"/>
                  <a:pt x="10829" y="1319"/>
                </a:cubicBezTo>
                <a:cubicBezTo>
                  <a:pt x="10837" y="1330"/>
                  <a:pt x="10837" y="1330"/>
                  <a:pt x="10837" y="1330"/>
                </a:cubicBezTo>
                <a:cubicBezTo>
                  <a:pt x="10850" y="1341"/>
                  <a:pt x="10850" y="1341"/>
                  <a:pt x="10850" y="1341"/>
                </a:cubicBezTo>
                <a:cubicBezTo>
                  <a:pt x="10857" y="1353"/>
                  <a:pt x="10857" y="1353"/>
                  <a:pt x="10857" y="1353"/>
                </a:cubicBezTo>
                <a:cubicBezTo>
                  <a:pt x="10859" y="1363"/>
                  <a:pt x="10859" y="1363"/>
                  <a:pt x="10859" y="1363"/>
                </a:cubicBezTo>
                <a:cubicBezTo>
                  <a:pt x="10875" y="1364"/>
                  <a:pt x="10875" y="1364"/>
                  <a:pt x="10875" y="1364"/>
                </a:cubicBezTo>
                <a:cubicBezTo>
                  <a:pt x="10880" y="1358"/>
                  <a:pt x="10880" y="1358"/>
                  <a:pt x="10880" y="1358"/>
                </a:cubicBezTo>
                <a:cubicBezTo>
                  <a:pt x="10881" y="1346"/>
                  <a:pt x="10881" y="1346"/>
                  <a:pt x="10881" y="1346"/>
                </a:cubicBezTo>
                <a:cubicBezTo>
                  <a:pt x="10891" y="1340"/>
                  <a:pt x="10891" y="1340"/>
                  <a:pt x="10891" y="1340"/>
                </a:cubicBezTo>
                <a:cubicBezTo>
                  <a:pt x="10901" y="1338"/>
                  <a:pt x="10901" y="1338"/>
                  <a:pt x="10901" y="1338"/>
                </a:cubicBezTo>
                <a:cubicBezTo>
                  <a:pt x="10912" y="1344"/>
                  <a:pt x="10912" y="1344"/>
                  <a:pt x="10912" y="1344"/>
                </a:cubicBezTo>
                <a:cubicBezTo>
                  <a:pt x="10912" y="1344"/>
                  <a:pt x="10921" y="1347"/>
                  <a:pt x="10922" y="1347"/>
                </a:cubicBezTo>
                <a:cubicBezTo>
                  <a:pt x="10924" y="1347"/>
                  <a:pt x="10931" y="1343"/>
                  <a:pt x="10931" y="1343"/>
                </a:cubicBezTo>
                <a:cubicBezTo>
                  <a:pt x="10932" y="1333"/>
                  <a:pt x="10932" y="1333"/>
                  <a:pt x="10932" y="1333"/>
                </a:cubicBezTo>
                <a:cubicBezTo>
                  <a:pt x="10937" y="1324"/>
                  <a:pt x="10937" y="1324"/>
                  <a:pt x="10937" y="1324"/>
                </a:cubicBezTo>
                <a:cubicBezTo>
                  <a:pt x="10943" y="1319"/>
                  <a:pt x="10943" y="1319"/>
                  <a:pt x="10943" y="1319"/>
                </a:cubicBezTo>
                <a:cubicBezTo>
                  <a:pt x="10943" y="1309"/>
                  <a:pt x="10943" y="1309"/>
                  <a:pt x="10943" y="1309"/>
                </a:cubicBezTo>
                <a:cubicBezTo>
                  <a:pt x="10931" y="1299"/>
                  <a:pt x="10931" y="1299"/>
                  <a:pt x="10931" y="1299"/>
                </a:cubicBezTo>
                <a:cubicBezTo>
                  <a:pt x="10918" y="1284"/>
                  <a:pt x="10918" y="1284"/>
                  <a:pt x="10918" y="1284"/>
                </a:cubicBezTo>
                <a:cubicBezTo>
                  <a:pt x="10918" y="1284"/>
                  <a:pt x="10909" y="1278"/>
                  <a:pt x="10907" y="1277"/>
                </a:cubicBezTo>
                <a:cubicBezTo>
                  <a:pt x="10904" y="1276"/>
                  <a:pt x="10894" y="1273"/>
                  <a:pt x="10894" y="1273"/>
                </a:cubicBezTo>
                <a:lnTo>
                  <a:pt x="10878" y="1266"/>
                </a:lnTo>
                <a:close/>
                <a:moveTo>
                  <a:pt x="11069" y="1274"/>
                </a:moveTo>
                <a:cubicBezTo>
                  <a:pt x="11077" y="1279"/>
                  <a:pt x="11077" y="1279"/>
                  <a:pt x="11077" y="1279"/>
                </a:cubicBezTo>
                <a:cubicBezTo>
                  <a:pt x="11077" y="1279"/>
                  <a:pt x="11078" y="1287"/>
                  <a:pt x="11076" y="1289"/>
                </a:cubicBezTo>
                <a:cubicBezTo>
                  <a:pt x="11074" y="1291"/>
                  <a:pt x="11063" y="1288"/>
                  <a:pt x="11063" y="1288"/>
                </a:cubicBezTo>
                <a:cubicBezTo>
                  <a:pt x="11055" y="1283"/>
                  <a:pt x="11055" y="1283"/>
                  <a:pt x="11055" y="1283"/>
                </a:cubicBezTo>
                <a:cubicBezTo>
                  <a:pt x="11046" y="1279"/>
                  <a:pt x="11046" y="1279"/>
                  <a:pt x="11046" y="1279"/>
                </a:cubicBezTo>
                <a:cubicBezTo>
                  <a:pt x="11034" y="1276"/>
                  <a:pt x="11034" y="1276"/>
                  <a:pt x="11034" y="1276"/>
                </a:cubicBezTo>
                <a:cubicBezTo>
                  <a:pt x="11034" y="1276"/>
                  <a:pt x="11026" y="1279"/>
                  <a:pt x="11026" y="1280"/>
                </a:cubicBezTo>
                <a:cubicBezTo>
                  <a:pt x="11026" y="1282"/>
                  <a:pt x="11029" y="1287"/>
                  <a:pt x="11030" y="1289"/>
                </a:cubicBezTo>
                <a:cubicBezTo>
                  <a:pt x="11032" y="1290"/>
                  <a:pt x="11039" y="1290"/>
                  <a:pt x="11042" y="1290"/>
                </a:cubicBezTo>
                <a:cubicBezTo>
                  <a:pt x="11045" y="1290"/>
                  <a:pt x="11057" y="1291"/>
                  <a:pt x="11057" y="1291"/>
                </a:cubicBezTo>
                <a:cubicBezTo>
                  <a:pt x="11064" y="1293"/>
                  <a:pt x="11064" y="1293"/>
                  <a:pt x="11064" y="1293"/>
                </a:cubicBezTo>
                <a:cubicBezTo>
                  <a:pt x="11070" y="1300"/>
                  <a:pt x="11070" y="1300"/>
                  <a:pt x="11070" y="1300"/>
                </a:cubicBezTo>
                <a:cubicBezTo>
                  <a:pt x="11070" y="1300"/>
                  <a:pt x="11082" y="1303"/>
                  <a:pt x="11083" y="1303"/>
                </a:cubicBezTo>
                <a:cubicBezTo>
                  <a:pt x="11084" y="1303"/>
                  <a:pt x="11092" y="1298"/>
                  <a:pt x="11092" y="1298"/>
                </a:cubicBezTo>
                <a:cubicBezTo>
                  <a:pt x="11098" y="1291"/>
                  <a:pt x="11098" y="1291"/>
                  <a:pt x="11098" y="1291"/>
                </a:cubicBezTo>
                <a:cubicBezTo>
                  <a:pt x="11108" y="1283"/>
                  <a:pt x="11108" y="1283"/>
                  <a:pt x="11108" y="1283"/>
                </a:cubicBezTo>
                <a:cubicBezTo>
                  <a:pt x="11108" y="1283"/>
                  <a:pt x="11108" y="1274"/>
                  <a:pt x="11108" y="1272"/>
                </a:cubicBezTo>
                <a:cubicBezTo>
                  <a:pt x="11107" y="1270"/>
                  <a:pt x="11102" y="1261"/>
                  <a:pt x="11102" y="1261"/>
                </a:cubicBezTo>
                <a:cubicBezTo>
                  <a:pt x="11087" y="1246"/>
                  <a:pt x="11087" y="1246"/>
                  <a:pt x="11087" y="1246"/>
                </a:cubicBezTo>
                <a:cubicBezTo>
                  <a:pt x="11070" y="1234"/>
                  <a:pt x="11070" y="1234"/>
                  <a:pt x="11070" y="1234"/>
                </a:cubicBezTo>
                <a:cubicBezTo>
                  <a:pt x="11070" y="1234"/>
                  <a:pt x="11066" y="1222"/>
                  <a:pt x="11066" y="1221"/>
                </a:cubicBezTo>
                <a:cubicBezTo>
                  <a:pt x="11066" y="1219"/>
                  <a:pt x="11067" y="1205"/>
                  <a:pt x="11067" y="1205"/>
                </a:cubicBezTo>
                <a:cubicBezTo>
                  <a:pt x="11064" y="1195"/>
                  <a:pt x="11064" y="1195"/>
                  <a:pt x="11064" y="1195"/>
                </a:cubicBezTo>
                <a:cubicBezTo>
                  <a:pt x="11056" y="1189"/>
                  <a:pt x="11056" y="1189"/>
                  <a:pt x="11056" y="1189"/>
                </a:cubicBezTo>
                <a:cubicBezTo>
                  <a:pt x="11044" y="1184"/>
                  <a:pt x="11044" y="1184"/>
                  <a:pt x="11044" y="1184"/>
                </a:cubicBezTo>
                <a:cubicBezTo>
                  <a:pt x="11022" y="1174"/>
                  <a:pt x="11022" y="1174"/>
                  <a:pt x="11022" y="1174"/>
                </a:cubicBezTo>
                <a:cubicBezTo>
                  <a:pt x="11002" y="1167"/>
                  <a:pt x="11002" y="1167"/>
                  <a:pt x="11002" y="1167"/>
                </a:cubicBezTo>
                <a:cubicBezTo>
                  <a:pt x="10994" y="1167"/>
                  <a:pt x="10994" y="1167"/>
                  <a:pt x="10994" y="1167"/>
                </a:cubicBezTo>
                <a:cubicBezTo>
                  <a:pt x="10992" y="1172"/>
                  <a:pt x="10992" y="1172"/>
                  <a:pt x="10992" y="1172"/>
                </a:cubicBezTo>
                <a:cubicBezTo>
                  <a:pt x="10996" y="1176"/>
                  <a:pt x="10996" y="1176"/>
                  <a:pt x="10996" y="1176"/>
                </a:cubicBezTo>
                <a:cubicBezTo>
                  <a:pt x="10996" y="1176"/>
                  <a:pt x="11002" y="1182"/>
                  <a:pt x="11004" y="1184"/>
                </a:cubicBezTo>
                <a:cubicBezTo>
                  <a:pt x="11005" y="1185"/>
                  <a:pt x="11013" y="1188"/>
                  <a:pt x="11013" y="1188"/>
                </a:cubicBezTo>
                <a:cubicBezTo>
                  <a:pt x="11030" y="1191"/>
                  <a:pt x="11030" y="1191"/>
                  <a:pt x="11030" y="1191"/>
                </a:cubicBezTo>
                <a:cubicBezTo>
                  <a:pt x="11030" y="1191"/>
                  <a:pt x="11042" y="1194"/>
                  <a:pt x="11043" y="1195"/>
                </a:cubicBezTo>
                <a:cubicBezTo>
                  <a:pt x="11045" y="1196"/>
                  <a:pt x="11053" y="1206"/>
                  <a:pt x="11053" y="1206"/>
                </a:cubicBezTo>
                <a:cubicBezTo>
                  <a:pt x="11053" y="1206"/>
                  <a:pt x="11051" y="1213"/>
                  <a:pt x="11051" y="1215"/>
                </a:cubicBezTo>
                <a:cubicBezTo>
                  <a:pt x="11050" y="1216"/>
                  <a:pt x="11044" y="1218"/>
                  <a:pt x="11044" y="1218"/>
                </a:cubicBezTo>
                <a:cubicBezTo>
                  <a:pt x="11037" y="1218"/>
                  <a:pt x="11037" y="1218"/>
                  <a:pt x="11037" y="1218"/>
                </a:cubicBezTo>
                <a:cubicBezTo>
                  <a:pt x="11036" y="1224"/>
                  <a:pt x="11036" y="1224"/>
                  <a:pt x="11036" y="1224"/>
                </a:cubicBezTo>
                <a:cubicBezTo>
                  <a:pt x="11036" y="1224"/>
                  <a:pt x="11033" y="1225"/>
                  <a:pt x="11031" y="1225"/>
                </a:cubicBezTo>
                <a:cubicBezTo>
                  <a:pt x="11028" y="1225"/>
                  <a:pt x="11026" y="1219"/>
                  <a:pt x="11026" y="1218"/>
                </a:cubicBezTo>
                <a:cubicBezTo>
                  <a:pt x="11026" y="1216"/>
                  <a:pt x="11021" y="1209"/>
                  <a:pt x="11021" y="1209"/>
                </a:cubicBezTo>
                <a:cubicBezTo>
                  <a:pt x="11015" y="1202"/>
                  <a:pt x="11015" y="1202"/>
                  <a:pt x="11015" y="1202"/>
                </a:cubicBezTo>
                <a:cubicBezTo>
                  <a:pt x="11010" y="1197"/>
                  <a:pt x="11010" y="1197"/>
                  <a:pt x="11010" y="1197"/>
                </a:cubicBezTo>
                <a:cubicBezTo>
                  <a:pt x="11002" y="1191"/>
                  <a:pt x="11002" y="1191"/>
                  <a:pt x="11002" y="1191"/>
                </a:cubicBezTo>
                <a:cubicBezTo>
                  <a:pt x="10996" y="1190"/>
                  <a:pt x="10996" y="1190"/>
                  <a:pt x="10996" y="1190"/>
                </a:cubicBezTo>
                <a:cubicBezTo>
                  <a:pt x="10995" y="1195"/>
                  <a:pt x="10995" y="1195"/>
                  <a:pt x="10995" y="1195"/>
                </a:cubicBezTo>
                <a:cubicBezTo>
                  <a:pt x="10999" y="1201"/>
                  <a:pt x="10999" y="1201"/>
                  <a:pt x="10999" y="1201"/>
                </a:cubicBezTo>
                <a:cubicBezTo>
                  <a:pt x="11011" y="1208"/>
                  <a:pt x="11011" y="1208"/>
                  <a:pt x="11011" y="1208"/>
                </a:cubicBezTo>
                <a:cubicBezTo>
                  <a:pt x="11014" y="1216"/>
                  <a:pt x="11014" y="1216"/>
                  <a:pt x="11014" y="1216"/>
                </a:cubicBezTo>
                <a:cubicBezTo>
                  <a:pt x="11010" y="1218"/>
                  <a:pt x="11010" y="1218"/>
                  <a:pt x="11010" y="1218"/>
                </a:cubicBezTo>
                <a:cubicBezTo>
                  <a:pt x="11000" y="1215"/>
                  <a:pt x="11000" y="1215"/>
                  <a:pt x="11000" y="1215"/>
                </a:cubicBezTo>
                <a:cubicBezTo>
                  <a:pt x="11000" y="1215"/>
                  <a:pt x="10992" y="1208"/>
                  <a:pt x="10992" y="1206"/>
                </a:cubicBezTo>
                <a:cubicBezTo>
                  <a:pt x="10991" y="1205"/>
                  <a:pt x="10987" y="1200"/>
                  <a:pt x="10987" y="1200"/>
                </a:cubicBezTo>
                <a:cubicBezTo>
                  <a:pt x="10979" y="1193"/>
                  <a:pt x="10979" y="1193"/>
                  <a:pt x="10979" y="1193"/>
                </a:cubicBezTo>
                <a:cubicBezTo>
                  <a:pt x="10974" y="1191"/>
                  <a:pt x="10974" y="1191"/>
                  <a:pt x="10974" y="1191"/>
                </a:cubicBezTo>
                <a:cubicBezTo>
                  <a:pt x="10971" y="1193"/>
                  <a:pt x="10971" y="1193"/>
                  <a:pt x="10971" y="1193"/>
                </a:cubicBezTo>
                <a:cubicBezTo>
                  <a:pt x="10973" y="1198"/>
                  <a:pt x="10973" y="1198"/>
                  <a:pt x="10973" y="1198"/>
                </a:cubicBezTo>
                <a:cubicBezTo>
                  <a:pt x="10985" y="1208"/>
                  <a:pt x="10985" y="1208"/>
                  <a:pt x="10985" y="1208"/>
                </a:cubicBezTo>
                <a:cubicBezTo>
                  <a:pt x="10993" y="1221"/>
                  <a:pt x="10993" y="1221"/>
                  <a:pt x="10993" y="1221"/>
                </a:cubicBezTo>
                <a:cubicBezTo>
                  <a:pt x="11007" y="1226"/>
                  <a:pt x="11007" y="1226"/>
                  <a:pt x="11007" y="1226"/>
                </a:cubicBezTo>
                <a:cubicBezTo>
                  <a:pt x="11012" y="1234"/>
                  <a:pt x="11012" y="1234"/>
                  <a:pt x="11012" y="1234"/>
                </a:cubicBezTo>
                <a:cubicBezTo>
                  <a:pt x="11006" y="1236"/>
                  <a:pt x="11006" y="1236"/>
                  <a:pt x="11006" y="1236"/>
                </a:cubicBezTo>
                <a:cubicBezTo>
                  <a:pt x="11002" y="1234"/>
                  <a:pt x="11002" y="1234"/>
                  <a:pt x="11002" y="1234"/>
                </a:cubicBezTo>
                <a:cubicBezTo>
                  <a:pt x="10999" y="1237"/>
                  <a:pt x="10999" y="1237"/>
                  <a:pt x="10999" y="1237"/>
                </a:cubicBezTo>
                <a:cubicBezTo>
                  <a:pt x="11000" y="1240"/>
                  <a:pt x="11000" y="1240"/>
                  <a:pt x="11000" y="1240"/>
                </a:cubicBezTo>
                <a:cubicBezTo>
                  <a:pt x="11000" y="1240"/>
                  <a:pt x="11013" y="1249"/>
                  <a:pt x="11014" y="1250"/>
                </a:cubicBezTo>
                <a:cubicBezTo>
                  <a:pt x="11015" y="1252"/>
                  <a:pt x="11027" y="1257"/>
                  <a:pt x="11027" y="1257"/>
                </a:cubicBezTo>
                <a:cubicBezTo>
                  <a:pt x="11046" y="1261"/>
                  <a:pt x="11046" y="1261"/>
                  <a:pt x="11046" y="1261"/>
                </a:cubicBezTo>
                <a:cubicBezTo>
                  <a:pt x="11061" y="1267"/>
                  <a:pt x="11061" y="1267"/>
                  <a:pt x="11061" y="1267"/>
                </a:cubicBezTo>
                <a:lnTo>
                  <a:pt x="11069" y="1274"/>
                </a:lnTo>
                <a:close/>
                <a:moveTo>
                  <a:pt x="11438" y="2242"/>
                </a:moveTo>
                <a:cubicBezTo>
                  <a:pt x="11438" y="2242"/>
                  <a:pt x="11435" y="2237"/>
                  <a:pt x="11432" y="2235"/>
                </a:cubicBezTo>
                <a:cubicBezTo>
                  <a:pt x="11429" y="2233"/>
                  <a:pt x="11414" y="2233"/>
                  <a:pt x="11414" y="2233"/>
                </a:cubicBezTo>
                <a:cubicBezTo>
                  <a:pt x="11399" y="2239"/>
                  <a:pt x="11399" y="2239"/>
                  <a:pt x="11399" y="2239"/>
                </a:cubicBezTo>
                <a:cubicBezTo>
                  <a:pt x="11379" y="2241"/>
                  <a:pt x="11379" y="2241"/>
                  <a:pt x="11379" y="2241"/>
                </a:cubicBezTo>
                <a:cubicBezTo>
                  <a:pt x="11353" y="2245"/>
                  <a:pt x="11353" y="2245"/>
                  <a:pt x="11353" y="2245"/>
                </a:cubicBezTo>
                <a:cubicBezTo>
                  <a:pt x="11332" y="2247"/>
                  <a:pt x="11332" y="2247"/>
                  <a:pt x="11332" y="2247"/>
                </a:cubicBezTo>
                <a:cubicBezTo>
                  <a:pt x="11323" y="2259"/>
                  <a:pt x="11323" y="2259"/>
                  <a:pt x="11323" y="2259"/>
                </a:cubicBezTo>
                <a:cubicBezTo>
                  <a:pt x="11309" y="2262"/>
                  <a:pt x="11309" y="2262"/>
                  <a:pt x="11309" y="2262"/>
                </a:cubicBezTo>
                <a:cubicBezTo>
                  <a:pt x="11309" y="2262"/>
                  <a:pt x="11291" y="2271"/>
                  <a:pt x="11288" y="2271"/>
                </a:cubicBezTo>
                <a:cubicBezTo>
                  <a:pt x="11286" y="2271"/>
                  <a:pt x="11269" y="2274"/>
                  <a:pt x="11269" y="2274"/>
                </a:cubicBezTo>
                <a:cubicBezTo>
                  <a:pt x="11246" y="2280"/>
                  <a:pt x="11246" y="2280"/>
                  <a:pt x="11246" y="2280"/>
                </a:cubicBezTo>
                <a:cubicBezTo>
                  <a:pt x="11246" y="2280"/>
                  <a:pt x="11233" y="2287"/>
                  <a:pt x="11230" y="2290"/>
                </a:cubicBezTo>
                <a:cubicBezTo>
                  <a:pt x="11226" y="2293"/>
                  <a:pt x="11216" y="2298"/>
                  <a:pt x="11216" y="2298"/>
                </a:cubicBezTo>
                <a:cubicBezTo>
                  <a:pt x="11212" y="2297"/>
                  <a:pt x="11212" y="2297"/>
                  <a:pt x="11212" y="2297"/>
                </a:cubicBezTo>
                <a:cubicBezTo>
                  <a:pt x="11199" y="2304"/>
                  <a:pt x="11199" y="2304"/>
                  <a:pt x="11199" y="2304"/>
                </a:cubicBezTo>
                <a:cubicBezTo>
                  <a:pt x="11177" y="2308"/>
                  <a:pt x="11177" y="2308"/>
                  <a:pt x="11177" y="2308"/>
                </a:cubicBezTo>
                <a:cubicBezTo>
                  <a:pt x="11159" y="2309"/>
                  <a:pt x="11159" y="2309"/>
                  <a:pt x="11159" y="2309"/>
                </a:cubicBezTo>
                <a:cubicBezTo>
                  <a:pt x="11144" y="2306"/>
                  <a:pt x="11144" y="2306"/>
                  <a:pt x="11144" y="2306"/>
                </a:cubicBezTo>
                <a:cubicBezTo>
                  <a:pt x="11132" y="2308"/>
                  <a:pt x="11132" y="2308"/>
                  <a:pt x="11132" y="2308"/>
                </a:cubicBezTo>
                <a:cubicBezTo>
                  <a:pt x="11123" y="2315"/>
                  <a:pt x="11123" y="2315"/>
                  <a:pt x="11123" y="2315"/>
                </a:cubicBezTo>
                <a:cubicBezTo>
                  <a:pt x="11131" y="2321"/>
                  <a:pt x="11131" y="2321"/>
                  <a:pt x="11131" y="2321"/>
                </a:cubicBezTo>
                <a:cubicBezTo>
                  <a:pt x="11131" y="2321"/>
                  <a:pt x="11138" y="2318"/>
                  <a:pt x="11142" y="2318"/>
                </a:cubicBezTo>
                <a:cubicBezTo>
                  <a:pt x="11145" y="2318"/>
                  <a:pt x="11158" y="2320"/>
                  <a:pt x="11158" y="2320"/>
                </a:cubicBezTo>
                <a:cubicBezTo>
                  <a:pt x="11176" y="2327"/>
                  <a:pt x="11176" y="2327"/>
                  <a:pt x="11176" y="2327"/>
                </a:cubicBezTo>
                <a:cubicBezTo>
                  <a:pt x="11176" y="2327"/>
                  <a:pt x="11186" y="2331"/>
                  <a:pt x="11190" y="2333"/>
                </a:cubicBezTo>
                <a:cubicBezTo>
                  <a:pt x="11193" y="2336"/>
                  <a:pt x="11191" y="2335"/>
                  <a:pt x="11199" y="2341"/>
                </a:cubicBezTo>
                <a:cubicBezTo>
                  <a:pt x="11208" y="2347"/>
                  <a:pt x="11216" y="2350"/>
                  <a:pt x="11216" y="2350"/>
                </a:cubicBezTo>
                <a:cubicBezTo>
                  <a:pt x="11218" y="2361"/>
                  <a:pt x="11218" y="2361"/>
                  <a:pt x="11218" y="2361"/>
                </a:cubicBezTo>
                <a:cubicBezTo>
                  <a:pt x="11229" y="2368"/>
                  <a:pt x="11229" y="2368"/>
                  <a:pt x="11229" y="2368"/>
                </a:cubicBezTo>
                <a:cubicBezTo>
                  <a:pt x="11242" y="2373"/>
                  <a:pt x="11242" y="2373"/>
                  <a:pt x="11242" y="2373"/>
                </a:cubicBezTo>
                <a:cubicBezTo>
                  <a:pt x="11259" y="2365"/>
                  <a:pt x="11259" y="2365"/>
                  <a:pt x="11259" y="2365"/>
                </a:cubicBezTo>
                <a:cubicBezTo>
                  <a:pt x="11259" y="2365"/>
                  <a:pt x="11269" y="2367"/>
                  <a:pt x="11272" y="2368"/>
                </a:cubicBezTo>
                <a:cubicBezTo>
                  <a:pt x="11276" y="2370"/>
                  <a:pt x="11279" y="2367"/>
                  <a:pt x="11286" y="2367"/>
                </a:cubicBezTo>
                <a:cubicBezTo>
                  <a:pt x="11292" y="2367"/>
                  <a:pt x="11296" y="2366"/>
                  <a:pt x="11300" y="2369"/>
                </a:cubicBezTo>
                <a:cubicBezTo>
                  <a:pt x="11305" y="2373"/>
                  <a:pt x="11316" y="2369"/>
                  <a:pt x="11316" y="2369"/>
                </a:cubicBezTo>
                <a:cubicBezTo>
                  <a:pt x="11325" y="2369"/>
                  <a:pt x="11325" y="2369"/>
                  <a:pt x="11325" y="2369"/>
                </a:cubicBezTo>
                <a:cubicBezTo>
                  <a:pt x="11336" y="2374"/>
                  <a:pt x="11336" y="2374"/>
                  <a:pt x="11336" y="2374"/>
                </a:cubicBezTo>
                <a:cubicBezTo>
                  <a:pt x="11336" y="2374"/>
                  <a:pt x="11349" y="2375"/>
                  <a:pt x="11353" y="2376"/>
                </a:cubicBezTo>
                <a:cubicBezTo>
                  <a:pt x="11356" y="2377"/>
                  <a:pt x="11366" y="2373"/>
                  <a:pt x="11367" y="2370"/>
                </a:cubicBezTo>
                <a:cubicBezTo>
                  <a:pt x="11367" y="2367"/>
                  <a:pt x="11366" y="2353"/>
                  <a:pt x="11366" y="2353"/>
                </a:cubicBezTo>
                <a:cubicBezTo>
                  <a:pt x="11366" y="2353"/>
                  <a:pt x="11364" y="2343"/>
                  <a:pt x="11367" y="2341"/>
                </a:cubicBezTo>
                <a:cubicBezTo>
                  <a:pt x="11369" y="2340"/>
                  <a:pt x="11374" y="2324"/>
                  <a:pt x="11377" y="2323"/>
                </a:cubicBezTo>
                <a:cubicBezTo>
                  <a:pt x="11380" y="2322"/>
                  <a:pt x="11382" y="2322"/>
                  <a:pt x="11387" y="2320"/>
                </a:cubicBezTo>
                <a:cubicBezTo>
                  <a:pt x="11393" y="2319"/>
                  <a:pt x="11401" y="2308"/>
                  <a:pt x="11401" y="2308"/>
                </a:cubicBezTo>
                <a:cubicBezTo>
                  <a:pt x="11389" y="2296"/>
                  <a:pt x="11389" y="2296"/>
                  <a:pt x="11389" y="2296"/>
                </a:cubicBezTo>
                <a:cubicBezTo>
                  <a:pt x="11376" y="2295"/>
                  <a:pt x="11376" y="2295"/>
                  <a:pt x="11376" y="2295"/>
                </a:cubicBezTo>
                <a:cubicBezTo>
                  <a:pt x="11363" y="2286"/>
                  <a:pt x="11363" y="2286"/>
                  <a:pt x="11363" y="2286"/>
                </a:cubicBezTo>
                <a:cubicBezTo>
                  <a:pt x="11362" y="2280"/>
                  <a:pt x="11362" y="2280"/>
                  <a:pt x="11362" y="2280"/>
                </a:cubicBezTo>
                <a:cubicBezTo>
                  <a:pt x="11377" y="2278"/>
                  <a:pt x="11377" y="2278"/>
                  <a:pt x="11377" y="2278"/>
                </a:cubicBezTo>
                <a:cubicBezTo>
                  <a:pt x="11393" y="2265"/>
                  <a:pt x="11393" y="2265"/>
                  <a:pt x="11393" y="2265"/>
                </a:cubicBezTo>
                <a:cubicBezTo>
                  <a:pt x="11393" y="2265"/>
                  <a:pt x="11411" y="2262"/>
                  <a:pt x="11416" y="2260"/>
                </a:cubicBezTo>
                <a:cubicBezTo>
                  <a:pt x="11421" y="2259"/>
                  <a:pt x="11435" y="2254"/>
                  <a:pt x="11435" y="2254"/>
                </a:cubicBezTo>
                <a:lnTo>
                  <a:pt x="11438" y="2242"/>
                </a:lnTo>
                <a:close/>
                <a:moveTo>
                  <a:pt x="11319" y="2386"/>
                </a:moveTo>
                <a:cubicBezTo>
                  <a:pt x="11310" y="2382"/>
                  <a:pt x="11310" y="2382"/>
                  <a:pt x="11310" y="2382"/>
                </a:cubicBezTo>
                <a:cubicBezTo>
                  <a:pt x="11309" y="2377"/>
                  <a:pt x="11309" y="2377"/>
                  <a:pt x="11309" y="2377"/>
                </a:cubicBezTo>
                <a:cubicBezTo>
                  <a:pt x="11299" y="2374"/>
                  <a:pt x="11299" y="2374"/>
                  <a:pt x="11299" y="2374"/>
                </a:cubicBezTo>
                <a:cubicBezTo>
                  <a:pt x="11292" y="2381"/>
                  <a:pt x="11292" y="2381"/>
                  <a:pt x="11292" y="2381"/>
                </a:cubicBezTo>
                <a:cubicBezTo>
                  <a:pt x="11291" y="2389"/>
                  <a:pt x="11291" y="2389"/>
                  <a:pt x="11291" y="2389"/>
                </a:cubicBezTo>
                <a:cubicBezTo>
                  <a:pt x="11276" y="2392"/>
                  <a:pt x="11276" y="2392"/>
                  <a:pt x="11276" y="2392"/>
                </a:cubicBezTo>
                <a:cubicBezTo>
                  <a:pt x="11276" y="2392"/>
                  <a:pt x="11264" y="2390"/>
                  <a:pt x="11260" y="2388"/>
                </a:cubicBezTo>
                <a:cubicBezTo>
                  <a:pt x="11257" y="2387"/>
                  <a:pt x="11250" y="2383"/>
                  <a:pt x="11246" y="2384"/>
                </a:cubicBezTo>
                <a:cubicBezTo>
                  <a:pt x="11243" y="2385"/>
                  <a:pt x="11227" y="2392"/>
                  <a:pt x="11227" y="2392"/>
                </a:cubicBezTo>
                <a:cubicBezTo>
                  <a:pt x="11202" y="2407"/>
                  <a:pt x="11202" y="2407"/>
                  <a:pt x="11202" y="2407"/>
                </a:cubicBezTo>
                <a:cubicBezTo>
                  <a:pt x="11187" y="2411"/>
                  <a:pt x="11187" y="2411"/>
                  <a:pt x="11187" y="2411"/>
                </a:cubicBezTo>
                <a:cubicBezTo>
                  <a:pt x="11187" y="2411"/>
                  <a:pt x="11178" y="2428"/>
                  <a:pt x="11174" y="2430"/>
                </a:cubicBezTo>
                <a:cubicBezTo>
                  <a:pt x="11170" y="2433"/>
                  <a:pt x="11162" y="2435"/>
                  <a:pt x="11158" y="2435"/>
                </a:cubicBezTo>
                <a:cubicBezTo>
                  <a:pt x="11155" y="2435"/>
                  <a:pt x="11139" y="2433"/>
                  <a:pt x="11136" y="2429"/>
                </a:cubicBezTo>
                <a:cubicBezTo>
                  <a:pt x="11134" y="2426"/>
                  <a:pt x="11129" y="2425"/>
                  <a:pt x="11129" y="2422"/>
                </a:cubicBezTo>
                <a:cubicBezTo>
                  <a:pt x="11129" y="2420"/>
                  <a:pt x="11127" y="2415"/>
                  <a:pt x="11130" y="2411"/>
                </a:cubicBezTo>
                <a:cubicBezTo>
                  <a:pt x="11132" y="2407"/>
                  <a:pt x="11134" y="2400"/>
                  <a:pt x="11135" y="2397"/>
                </a:cubicBezTo>
                <a:cubicBezTo>
                  <a:pt x="11136" y="2394"/>
                  <a:pt x="11136" y="2390"/>
                  <a:pt x="11133" y="2389"/>
                </a:cubicBezTo>
                <a:cubicBezTo>
                  <a:pt x="11130" y="2388"/>
                  <a:pt x="11120" y="2383"/>
                  <a:pt x="11120" y="2383"/>
                </a:cubicBezTo>
                <a:cubicBezTo>
                  <a:pt x="11102" y="2375"/>
                  <a:pt x="11102" y="2375"/>
                  <a:pt x="11102" y="2375"/>
                </a:cubicBezTo>
                <a:cubicBezTo>
                  <a:pt x="11102" y="2375"/>
                  <a:pt x="11087" y="2370"/>
                  <a:pt x="11084" y="2370"/>
                </a:cubicBezTo>
                <a:cubicBezTo>
                  <a:pt x="11082" y="2370"/>
                  <a:pt x="11080" y="2371"/>
                  <a:pt x="11076" y="2370"/>
                </a:cubicBezTo>
                <a:cubicBezTo>
                  <a:pt x="11073" y="2369"/>
                  <a:pt x="11068" y="2363"/>
                  <a:pt x="11068" y="2363"/>
                </a:cubicBezTo>
                <a:cubicBezTo>
                  <a:pt x="11068" y="2363"/>
                  <a:pt x="11064" y="2359"/>
                  <a:pt x="11069" y="2356"/>
                </a:cubicBezTo>
                <a:cubicBezTo>
                  <a:pt x="11075" y="2353"/>
                  <a:pt x="11082" y="2349"/>
                  <a:pt x="11089" y="2347"/>
                </a:cubicBezTo>
                <a:cubicBezTo>
                  <a:pt x="11095" y="2346"/>
                  <a:pt x="11105" y="2341"/>
                  <a:pt x="11109" y="2340"/>
                </a:cubicBezTo>
                <a:cubicBezTo>
                  <a:pt x="11112" y="2340"/>
                  <a:pt x="11127" y="2336"/>
                  <a:pt x="11128" y="2333"/>
                </a:cubicBezTo>
                <a:cubicBezTo>
                  <a:pt x="11129" y="2331"/>
                  <a:pt x="11131" y="2321"/>
                  <a:pt x="11131" y="2321"/>
                </a:cubicBezTo>
                <a:cubicBezTo>
                  <a:pt x="11119" y="2317"/>
                  <a:pt x="11119" y="2317"/>
                  <a:pt x="11119" y="2317"/>
                </a:cubicBezTo>
                <a:cubicBezTo>
                  <a:pt x="11106" y="2312"/>
                  <a:pt x="11106" y="2312"/>
                  <a:pt x="11106" y="2312"/>
                </a:cubicBezTo>
                <a:cubicBezTo>
                  <a:pt x="11089" y="2313"/>
                  <a:pt x="11089" y="2313"/>
                  <a:pt x="11089" y="2313"/>
                </a:cubicBezTo>
                <a:cubicBezTo>
                  <a:pt x="11075" y="2314"/>
                  <a:pt x="11075" y="2314"/>
                  <a:pt x="11075" y="2314"/>
                </a:cubicBezTo>
                <a:cubicBezTo>
                  <a:pt x="11051" y="2313"/>
                  <a:pt x="11051" y="2313"/>
                  <a:pt x="11051" y="2313"/>
                </a:cubicBezTo>
                <a:cubicBezTo>
                  <a:pt x="11051" y="2313"/>
                  <a:pt x="11039" y="2306"/>
                  <a:pt x="11036" y="2306"/>
                </a:cubicBezTo>
                <a:cubicBezTo>
                  <a:pt x="11034" y="2305"/>
                  <a:pt x="11022" y="2295"/>
                  <a:pt x="11022" y="2295"/>
                </a:cubicBezTo>
                <a:cubicBezTo>
                  <a:pt x="11022" y="2295"/>
                  <a:pt x="11023" y="2286"/>
                  <a:pt x="11028" y="2286"/>
                </a:cubicBezTo>
                <a:cubicBezTo>
                  <a:pt x="11032" y="2286"/>
                  <a:pt x="11040" y="2286"/>
                  <a:pt x="11040" y="2286"/>
                </a:cubicBezTo>
                <a:cubicBezTo>
                  <a:pt x="11053" y="2284"/>
                  <a:pt x="11053" y="2284"/>
                  <a:pt x="11053" y="2284"/>
                </a:cubicBezTo>
                <a:cubicBezTo>
                  <a:pt x="11047" y="2276"/>
                  <a:pt x="11047" y="2276"/>
                  <a:pt x="11047" y="2276"/>
                </a:cubicBezTo>
                <a:cubicBezTo>
                  <a:pt x="11032" y="2274"/>
                  <a:pt x="11032" y="2274"/>
                  <a:pt x="11032" y="2274"/>
                </a:cubicBezTo>
                <a:cubicBezTo>
                  <a:pt x="11032" y="2274"/>
                  <a:pt x="11028" y="2270"/>
                  <a:pt x="11028" y="2267"/>
                </a:cubicBezTo>
                <a:cubicBezTo>
                  <a:pt x="11028" y="2259"/>
                  <a:pt x="11028" y="2259"/>
                  <a:pt x="11028" y="2259"/>
                </a:cubicBezTo>
                <a:cubicBezTo>
                  <a:pt x="11028" y="2257"/>
                  <a:pt x="11022" y="2249"/>
                  <a:pt x="11022" y="2249"/>
                </a:cubicBezTo>
                <a:cubicBezTo>
                  <a:pt x="11016" y="2251"/>
                  <a:pt x="11016" y="2251"/>
                  <a:pt x="11016" y="2251"/>
                </a:cubicBezTo>
                <a:cubicBezTo>
                  <a:pt x="11016" y="2260"/>
                  <a:pt x="11016" y="2260"/>
                  <a:pt x="11016" y="2260"/>
                </a:cubicBezTo>
                <a:cubicBezTo>
                  <a:pt x="11016" y="2263"/>
                  <a:pt x="11019" y="2273"/>
                  <a:pt x="11015" y="2275"/>
                </a:cubicBezTo>
                <a:cubicBezTo>
                  <a:pt x="11010" y="2277"/>
                  <a:pt x="11010" y="2277"/>
                  <a:pt x="11010" y="2277"/>
                </a:cubicBezTo>
                <a:cubicBezTo>
                  <a:pt x="10995" y="2277"/>
                  <a:pt x="10995" y="2277"/>
                  <a:pt x="10995" y="2277"/>
                </a:cubicBezTo>
                <a:cubicBezTo>
                  <a:pt x="10981" y="2276"/>
                  <a:pt x="10981" y="2276"/>
                  <a:pt x="10981" y="2276"/>
                </a:cubicBezTo>
                <a:cubicBezTo>
                  <a:pt x="10969" y="2281"/>
                  <a:pt x="10969" y="2281"/>
                  <a:pt x="10969" y="2281"/>
                </a:cubicBezTo>
                <a:cubicBezTo>
                  <a:pt x="10962" y="2293"/>
                  <a:pt x="10962" y="2293"/>
                  <a:pt x="10962" y="2293"/>
                </a:cubicBezTo>
                <a:cubicBezTo>
                  <a:pt x="10950" y="2314"/>
                  <a:pt x="10950" y="2314"/>
                  <a:pt x="10950" y="2314"/>
                </a:cubicBezTo>
                <a:cubicBezTo>
                  <a:pt x="10927" y="2327"/>
                  <a:pt x="10927" y="2327"/>
                  <a:pt x="10927" y="2327"/>
                </a:cubicBezTo>
                <a:cubicBezTo>
                  <a:pt x="10911" y="2342"/>
                  <a:pt x="10911" y="2342"/>
                  <a:pt x="10911" y="2342"/>
                </a:cubicBezTo>
                <a:cubicBezTo>
                  <a:pt x="10906" y="2356"/>
                  <a:pt x="10906" y="2356"/>
                  <a:pt x="10906" y="2356"/>
                </a:cubicBezTo>
                <a:cubicBezTo>
                  <a:pt x="10906" y="2356"/>
                  <a:pt x="10906" y="2380"/>
                  <a:pt x="10906" y="2384"/>
                </a:cubicBezTo>
                <a:cubicBezTo>
                  <a:pt x="10906" y="2387"/>
                  <a:pt x="10906" y="2394"/>
                  <a:pt x="10906" y="2394"/>
                </a:cubicBezTo>
                <a:cubicBezTo>
                  <a:pt x="10897" y="2402"/>
                  <a:pt x="10897" y="2402"/>
                  <a:pt x="10897" y="2402"/>
                </a:cubicBezTo>
                <a:cubicBezTo>
                  <a:pt x="10882" y="2402"/>
                  <a:pt x="10882" y="2402"/>
                  <a:pt x="10882" y="2402"/>
                </a:cubicBezTo>
                <a:cubicBezTo>
                  <a:pt x="10878" y="2392"/>
                  <a:pt x="10878" y="2392"/>
                  <a:pt x="10878" y="2392"/>
                </a:cubicBezTo>
                <a:cubicBezTo>
                  <a:pt x="10871" y="2391"/>
                  <a:pt x="10871" y="2391"/>
                  <a:pt x="10871" y="2391"/>
                </a:cubicBezTo>
                <a:cubicBezTo>
                  <a:pt x="10866" y="2399"/>
                  <a:pt x="10866" y="2399"/>
                  <a:pt x="10866" y="2399"/>
                </a:cubicBezTo>
                <a:cubicBezTo>
                  <a:pt x="10867" y="2407"/>
                  <a:pt x="10867" y="2407"/>
                  <a:pt x="10867" y="2407"/>
                </a:cubicBezTo>
                <a:cubicBezTo>
                  <a:pt x="10862" y="2418"/>
                  <a:pt x="10862" y="2418"/>
                  <a:pt x="10862" y="2418"/>
                </a:cubicBezTo>
                <a:cubicBezTo>
                  <a:pt x="10852" y="2437"/>
                  <a:pt x="10852" y="2437"/>
                  <a:pt x="10852" y="2437"/>
                </a:cubicBezTo>
                <a:cubicBezTo>
                  <a:pt x="10852" y="2437"/>
                  <a:pt x="10853" y="2452"/>
                  <a:pt x="10854" y="2457"/>
                </a:cubicBezTo>
                <a:cubicBezTo>
                  <a:pt x="10855" y="2462"/>
                  <a:pt x="10857" y="2495"/>
                  <a:pt x="10857" y="2495"/>
                </a:cubicBezTo>
                <a:cubicBezTo>
                  <a:pt x="10850" y="2499"/>
                  <a:pt x="10850" y="2499"/>
                  <a:pt x="10850" y="2499"/>
                </a:cubicBezTo>
                <a:cubicBezTo>
                  <a:pt x="10835" y="2503"/>
                  <a:pt x="10835" y="2503"/>
                  <a:pt x="10835" y="2503"/>
                </a:cubicBezTo>
                <a:cubicBezTo>
                  <a:pt x="10824" y="2520"/>
                  <a:pt x="10824" y="2520"/>
                  <a:pt x="10824" y="2520"/>
                </a:cubicBezTo>
                <a:cubicBezTo>
                  <a:pt x="10821" y="2538"/>
                  <a:pt x="10821" y="2538"/>
                  <a:pt x="10821" y="2538"/>
                </a:cubicBezTo>
                <a:cubicBezTo>
                  <a:pt x="10821" y="2550"/>
                  <a:pt x="10821" y="2550"/>
                  <a:pt x="10821" y="2550"/>
                </a:cubicBezTo>
                <a:cubicBezTo>
                  <a:pt x="10810" y="2554"/>
                  <a:pt x="10810" y="2554"/>
                  <a:pt x="10810" y="2554"/>
                </a:cubicBezTo>
                <a:cubicBezTo>
                  <a:pt x="10806" y="2568"/>
                  <a:pt x="10806" y="2568"/>
                  <a:pt x="10806" y="2568"/>
                </a:cubicBezTo>
                <a:cubicBezTo>
                  <a:pt x="10813" y="2577"/>
                  <a:pt x="10813" y="2577"/>
                  <a:pt x="10813" y="2577"/>
                </a:cubicBezTo>
                <a:cubicBezTo>
                  <a:pt x="10813" y="2577"/>
                  <a:pt x="10831" y="2593"/>
                  <a:pt x="10833" y="2596"/>
                </a:cubicBezTo>
                <a:cubicBezTo>
                  <a:pt x="10835" y="2598"/>
                  <a:pt x="10837" y="2610"/>
                  <a:pt x="10837" y="2612"/>
                </a:cubicBezTo>
                <a:cubicBezTo>
                  <a:pt x="10837" y="2615"/>
                  <a:pt x="10842" y="2628"/>
                  <a:pt x="10845" y="2630"/>
                </a:cubicBezTo>
                <a:cubicBezTo>
                  <a:pt x="10847" y="2631"/>
                  <a:pt x="10870" y="2643"/>
                  <a:pt x="10872" y="2645"/>
                </a:cubicBezTo>
                <a:cubicBezTo>
                  <a:pt x="10875" y="2648"/>
                  <a:pt x="10899" y="2658"/>
                  <a:pt x="10901" y="2658"/>
                </a:cubicBezTo>
                <a:cubicBezTo>
                  <a:pt x="10904" y="2659"/>
                  <a:pt x="10944" y="2666"/>
                  <a:pt x="10944" y="2666"/>
                </a:cubicBezTo>
                <a:cubicBezTo>
                  <a:pt x="10965" y="2668"/>
                  <a:pt x="10965" y="2668"/>
                  <a:pt x="10965" y="2668"/>
                </a:cubicBezTo>
                <a:cubicBezTo>
                  <a:pt x="10975" y="2666"/>
                  <a:pt x="10975" y="2666"/>
                  <a:pt x="10975" y="2666"/>
                </a:cubicBezTo>
                <a:cubicBezTo>
                  <a:pt x="11001" y="2672"/>
                  <a:pt x="11001" y="2672"/>
                  <a:pt x="11001" y="2672"/>
                </a:cubicBezTo>
                <a:cubicBezTo>
                  <a:pt x="11021" y="2672"/>
                  <a:pt x="11021" y="2672"/>
                  <a:pt x="11021" y="2672"/>
                </a:cubicBezTo>
                <a:cubicBezTo>
                  <a:pt x="11021" y="2672"/>
                  <a:pt x="11036" y="2658"/>
                  <a:pt x="11040" y="2655"/>
                </a:cubicBezTo>
                <a:cubicBezTo>
                  <a:pt x="11043" y="2652"/>
                  <a:pt x="11069" y="2637"/>
                  <a:pt x="11069" y="2637"/>
                </a:cubicBezTo>
                <a:cubicBezTo>
                  <a:pt x="11069" y="2637"/>
                  <a:pt x="11101" y="2620"/>
                  <a:pt x="11103" y="2619"/>
                </a:cubicBezTo>
                <a:cubicBezTo>
                  <a:pt x="11106" y="2618"/>
                  <a:pt x="11128" y="2610"/>
                  <a:pt x="11133" y="2609"/>
                </a:cubicBezTo>
                <a:cubicBezTo>
                  <a:pt x="11138" y="2608"/>
                  <a:pt x="11167" y="2604"/>
                  <a:pt x="11167" y="2604"/>
                </a:cubicBezTo>
                <a:cubicBezTo>
                  <a:pt x="11200" y="2608"/>
                  <a:pt x="11200" y="2608"/>
                  <a:pt x="11200" y="2608"/>
                </a:cubicBezTo>
                <a:cubicBezTo>
                  <a:pt x="11200" y="2608"/>
                  <a:pt x="11212" y="2607"/>
                  <a:pt x="11215" y="2609"/>
                </a:cubicBezTo>
                <a:cubicBezTo>
                  <a:pt x="11217" y="2611"/>
                  <a:pt x="11235" y="2606"/>
                  <a:pt x="11235" y="2606"/>
                </a:cubicBezTo>
                <a:cubicBezTo>
                  <a:pt x="11235" y="2606"/>
                  <a:pt x="11246" y="2607"/>
                  <a:pt x="11248" y="2610"/>
                </a:cubicBezTo>
                <a:cubicBezTo>
                  <a:pt x="11250" y="2612"/>
                  <a:pt x="11253" y="2619"/>
                  <a:pt x="11258" y="2622"/>
                </a:cubicBezTo>
                <a:cubicBezTo>
                  <a:pt x="11262" y="2625"/>
                  <a:pt x="11269" y="2628"/>
                  <a:pt x="11274" y="2628"/>
                </a:cubicBezTo>
                <a:cubicBezTo>
                  <a:pt x="11279" y="2628"/>
                  <a:pt x="11293" y="2630"/>
                  <a:pt x="11293" y="2630"/>
                </a:cubicBezTo>
                <a:cubicBezTo>
                  <a:pt x="11293" y="2630"/>
                  <a:pt x="11306" y="2632"/>
                  <a:pt x="11308" y="2634"/>
                </a:cubicBezTo>
                <a:cubicBezTo>
                  <a:pt x="11310" y="2637"/>
                  <a:pt x="11315" y="2646"/>
                  <a:pt x="11316" y="2650"/>
                </a:cubicBezTo>
                <a:cubicBezTo>
                  <a:pt x="11317" y="2653"/>
                  <a:pt x="11324" y="2657"/>
                  <a:pt x="11326" y="2659"/>
                </a:cubicBezTo>
                <a:cubicBezTo>
                  <a:pt x="11329" y="2660"/>
                  <a:pt x="11339" y="2658"/>
                  <a:pt x="11339" y="2658"/>
                </a:cubicBezTo>
                <a:cubicBezTo>
                  <a:pt x="11339" y="2658"/>
                  <a:pt x="11353" y="2654"/>
                  <a:pt x="11354" y="2657"/>
                </a:cubicBezTo>
                <a:cubicBezTo>
                  <a:pt x="11356" y="2659"/>
                  <a:pt x="11371" y="2666"/>
                  <a:pt x="11371" y="2666"/>
                </a:cubicBezTo>
                <a:cubicBezTo>
                  <a:pt x="11400" y="2676"/>
                  <a:pt x="11400" y="2676"/>
                  <a:pt x="11400" y="2676"/>
                </a:cubicBezTo>
                <a:cubicBezTo>
                  <a:pt x="11400" y="2676"/>
                  <a:pt x="11410" y="2673"/>
                  <a:pt x="11414" y="2676"/>
                </a:cubicBezTo>
                <a:cubicBezTo>
                  <a:pt x="11417" y="2679"/>
                  <a:pt x="11434" y="2681"/>
                  <a:pt x="11434" y="2681"/>
                </a:cubicBezTo>
                <a:cubicBezTo>
                  <a:pt x="11476" y="2681"/>
                  <a:pt x="11476" y="2681"/>
                  <a:pt x="11476" y="2681"/>
                </a:cubicBezTo>
                <a:cubicBezTo>
                  <a:pt x="11512" y="2679"/>
                  <a:pt x="11512" y="2679"/>
                  <a:pt x="11512" y="2679"/>
                </a:cubicBezTo>
                <a:cubicBezTo>
                  <a:pt x="11536" y="2683"/>
                  <a:pt x="11536" y="2683"/>
                  <a:pt x="11536" y="2683"/>
                </a:cubicBezTo>
                <a:cubicBezTo>
                  <a:pt x="11565" y="2679"/>
                  <a:pt x="11565" y="2679"/>
                  <a:pt x="11565" y="2679"/>
                </a:cubicBezTo>
                <a:cubicBezTo>
                  <a:pt x="11565" y="2679"/>
                  <a:pt x="11598" y="2663"/>
                  <a:pt x="11601" y="2663"/>
                </a:cubicBezTo>
                <a:cubicBezTo>
                  <a:pt x="11604" y="2663"/>
                  <a:pt x="11626" y="2652"/>
                  <a:pt x="11626" y="2652"/>
                </a:cubicBezTo>
                <a:cubicBezTo>
                  <a:pt x="11626" y="2652"/>
                  <a:pt x="11632" y="2645"/>
                  <a:pt x="11635" y="2639"/>
                </a:cubicBezTo>
                <a:cubicBezTo>
                  <a:pt x="11637" y="2634"/>
                  <a:pt x="11634" y="2620"/>
                  <a:pt x="11633" y="2618"/>
                </a:cubicBezTo>
                <a:cubicBezTo>
                  <a:pt x="11632" y="2615"/>
                  <a:pt x="11628" y="2596"/>
                  <a:pt x="11625" y="2593"/>
                </a:cubicBezTo>
                <a:cubicBezTo>
                  <a:pt x="11623" y="2591"/>
                  <a:pt x="11605" y="2563"/>
                  <a:pt x="11605" y="2563"/>
                </a:cubicBezTo>
                <a:cubicBezTo>
                  <a:pt x="11605" y="2563"/>
                  <a:pt x="11583" y="2550"/>
                  <a:pt x="11580" y="2548"/>
                </a:cubicBezTo>
                <a:cubicBezTo>
                  <a:pt x="11577" y="2545"/>
                  <a:pt x="11556" y="2533"/>
                  <a:pt x="11549" y="2530"/>
                </a:cubicBezTo>
                <a:cubicBezTo>
                  <a:pt x="11543" y="2526"/>
                  <a:pt x="11528" y="2515"/>
                  <a:pt x="11523" y="2514"/>
                </a:cubicBezTo>
                <a:cubicBezTo>
                  <a:pt x="11519" y="2513"/>
                  <a:pt x="11509" y="2511"/>
                  <a:pt x="11502" y="2504"/>
                </a:cubicBezTo>
                <a:cubicBezTo>
                  <a:pt x="11495" y="2497"/>
                  <a:pt x="11473" y="2473"/>
                  <a:pt x="11468" y="2469"/>
                </a:cubicBezTo>
                <a:cubicBezTo>
                  <a:pt x="11462" y="2464"/>
                  <a:pt x="11418" y="2442"/>
                  <a:pt x="11418" y="2442"/>
                </a:cubicBezTo>
                <a:cubicBezTo>
                  <a:pt x="11418" y="2442"/>
                  <a:pt x="11405" y="2440"/>
                  <a:pt x="11402" y="2438"/>
                </a:cubicBezTo>
                <a:cubicBezTo>
                  <a:pt x="11400" y="2436"/>
                  <a:pt x="11387" y="2421"/>
                  <a:pt x="11385" y="2418"/>
                </a:cubicBezTo>
                <a:cubicBezTo>
                  <a:pt x="11382" y="2415"/>
                  <a:pt x="11367" y="2415"/>
                  <a:pt x="11367" y="2415"/>
                </a:cubicBezTo>
                <a:cubicBezTo>
                  <a:pt x="11343" y="2406"/>
                  <a:pt x="11343" y="2406"/>
                  <a:pt x="11343" y="2406"/>
                </a:cubicBezTo>
                <a:cubicBezTo>
                  <a:pt x="11326" y="2392"/>
                  <a:pt x="11326" y="2392"/>
                  <a:pt x="11326" y="2392"/>
                </a:cubicBezTo>
                <a:lnTo>
                  <a:pt x="11319" y="2386"/>
                </a:lnTo>
                <a:close/>
                <a:moveTo>
                  <a:pt x="13710" y="2277"/>
                </a:moveTo>
                <a:cubicBezTo>
                  <a:pt x="13702" y="2271"/>
                  <a:pt x="13702" y="2271"/>
                  <a:pt x="13702" y="2271"/>
                </a:cubicBezTo>
                <a:cubicBezTo>
                  <a:pt x="13698" y="2272"/>
                  <a:pt x="13698" y="2272"/>
                  <a:pt x="13698" y="2272"/>
                </a:cubicBezTo>
                <a:cubicBezTo>
                  <a:pt x="13694" y="2278"/>
                  <a:pt x="13694" y="2278"/>
                  <a:pt x="13694" y="2278"/>
                </a:cubicBezTo>
                <a:cubicBezTo>
                  <a:pt x="13690" y="2282"/>
                  <a:pt x="13690" y="2282"/>
                  <a:pt x="13690" y="2282"/>
                </a:cubicBezTo>
                <a:cubicBezTo>
                  <a:pt x="13683" y="2277"/>
                  <a:pt x="13683" y="2277"/>
                  <a:pt x="13683" y="2277"/>
                </a:cubicBezTo>
                <a:cubicBezTo>
                  <a:pt x="13676" y="2276"/>
                  <a:pt x="13676" y="2276"/>
                  <a:pt x="13676" y="2276"/>
                </a:cubicBezTo>
                <a:cubicBezTo>
                  <a:pt x="13667" y="2280"/>
                  <a:pt x="13667" y="2280"/>
                  <a:pt x="13667" y="2280"/>
                </a:cubicBezTo>
                <a:cubicBezTo>
                  <a:pt x="13664" y="2288"/>
                  <a:pt x="13664" y="2288"/>
                  <a:pt x="13664" y="2288"/>
                </a:cubicBezTo>
                <a:cubicBezTo>
                  <a:pt x="13664" y="2288"/>
                  <a:pt x="13656" y="2289"/>
                  <a:pt x="13653" y="2288"/>
                </a:cubicBezTo>
                <a:cubicBezTo>
                  <a:pt x="13651" y="2288"/>
                  <a:pt x="13642" y="2284"/>
                  <a:pt x="13640" y="2284"/>
                </a:cubicBezTo>
                <a:cubicBezTo>
                  <a:pt x="13638" y="2284"/>
                  <a:pt x="13625" y="2283"/>
                  <a:pt x="13624" y="2283"/>
                </a:cubicBezTo>
                <a:cubicBezTo>
                  <a:pt x="13622" y="2283"/>
                  <a:pt x="13602" y="2283"/>
                  <a:pt x="13602" y="2283"/>
                </a:cubicBezTo>
                <a:cubicBezTo>
                  <a:pt x="13592" y="2287"/>
                  <a:pt x="13592" y="2287"/>
                  <a:pt x="13592" y="2287"/>
                </a:cubicBezTo>
                <a:cubicBezTo>
                  <a:pt x="13573" y="2281"/>
                  <a:pt x="13573" y="2281"/>
                  <a:pt x="13573" y="2281"/>
                </a:cubicBezTo>
                <a:cubicBezTo>
                  <a:pt x="13556" y="2281"/>
                  <a:pt x="13556" y="2281"/>
                  <a:pt x="13556" y="2281"/>
                </a:cubicBezTo>
                <a:cubicBezTo>
                  <a:pt x="13545" y="2276"/>
                  <a:pt x="13545" y="2276"/>
                  <a:pt x="13545" y="2276"/>
                </a:cubicBezTo>
                <a:cubicBezTo>
                  <a:pt x="13545" y="2276"/>
                  <a:pt x="13534" y="2270"/>
                  <a:pt x="13531" y="2270"/>
                </a:cubicBezTo>
                <a:cubicBezTo>
                  <a:pt x="13528" y="2270"/>
                  <a:pt x="13522" y="2270"/>
                  <a:pt x="13518" y="2271"/>
                </a:cubicBezTo>
                <a:cubicBezTo>
                  <a:pt x="13514" y="2272"/>
                  <a:pt x="13508" y="2274"/>
                  <a:pt x="13505" y="2275"/>
                </a:cubicBezTo>
                <a:cubicBezTo>
                  <a:pt x="13501" y="2275"/>
                  <a:pt x="13499" y="2276"/>
                  <a:pt x="13497" y="2276"/>
                </a:cubicBezTo>
                <a:cubicBezTo>
                  <a:pt x="13495" y="2276"/>
                  <a:pt x="13488" y="2278"/>
                  <a:pt x="13484" y="2276"/>
                </a:cubicBezTo>
                <a:cubicBezTo>
                  <a:pt x="13479" y="2275"/>
                  <a:pt x="13470" y="2269"/>
                  <a:pt x="13467" y="2269"/>
                </a:cubicBezTo>
                <a:cubicBezTo>
                  <a:pt x="13464" y="2269"/>
                  <a:pt x="13460" y="2266"/>
                  <a:pt x="13457" y="2268"/>
                </a:cubicBezTo>
                <a:cubicBezTo>
                  <a:pt x="13453" y="2270"/>
                  <a:pt x="13447" y="2273"/>
                  <a:pt x="13447" y="2277"/>
                </a:cubicBezTo>
                <a:cubicBezTo>
                  <a:pt x="13447" y="2280"/>
                  <a:pt x="13445" y="2287"/>
                  <a:pt x="13445" y="2287"/>
                </a:cubicBezTo>
                <a:cubicBezTo>
                  <a:pt x="13445" y="2287"/>
                  <a:pt x="13440" y="2290"/>
                  <a:pt x="13436" y="2292"/>
                </a:cubicBezTo>
                <a:cubicBezTo>
                  <a:pt x="13432" y="2294"/>
                  <a:pt x="13426" y="2297"/>
                  <a:pt x="13426" y="2297"/>
                </a:cubicBezTo>
                <a:cubicBezTo>
                  <a:pt x="13426" y="2297"/>
                  <a:pt x="13423" y="2301"/>
                  <a:pt x="13423" y="2304"/>
                </a:cubicBezTo>
                <a:cubicBezTo>
                  <a:pt x="13423" y="2306"/>
                  <a:pt x="13423" y="2312"/>
                  <a:pt x="13423" y="2312"/>
                </a:cubicBezTo>
                <a:cubicBezTo>
                  <a:pt x="13412" y="2313"/>
                  <a:pt x="13412" y="2313"/>
                  <a:pt x="13412" y="2313"/>
                </a:cubicBezTo>
                <a:cubicBezTo>
                  <a:pt x="13408" y="2320"/>
                  <a:pt x="13408" y="2320"/>
                  <a:pt x="13408" y="2320"/>
                </a:cubicBezTo>
                <a:cubicBezTo>
                  <a:pt x="13412" y="2328"/>
                  <a:pt x="13412" y="2328"/>
                  <a:pt x="13412" y="2328"/>
                </a:cubicBezTo>
                <a:cubicBezTo>
                  <a:pt x="13410" y="2340"/>
                  <a:pt x="13410" y="2340"/>
                  <a:pt x="13410" y="2340"/>
                </a:cubicBezTo>
                <a:cubicBezTo>
                  <a:pt x="13405" y="2343"/>
                  <a:pt x="13405" y="2343"/>
                  <a:pt x="13405" y="2343"/>
                </a:cubicBezTo>
                <a:cubicBezTo>
                  <a:pt x="13402" y="2349"/>
                  <a:pt x="13402" y="2349"/>
                  <a:pt x="13402" y="2349"/>
                </a:cubicBezTo>
                <a:cubicBezTo>
                  <a:pt x="13407" y="2359"/>
                  <a:pt x="13407" y="2359"/>
                  <a:pt x="13407" y="2359"/>
                </a:cubicBezTo>
                <a:cubicBezTo>
                  <a:pt x="13417" y="2364"/>
                  <a:pt x="13417" y="2364"/>
                  <a:pt x="13417" y="2364"/>
                </a:cubicBezTo>
                <a:cubicBezTo>
                  <a:pt x="13417" y="2364"/>
                  <a:pt x="13433" y="2374"/>
                  <a:pt x="13434" y="2376"/>
                </a:cubicBezTo>
                <a:cubicBezTo>
                  <a:pt x="13435" y="2378"/>
                  <a:pt x="13444" y="2384"/>
                  <a:pt x="13444" y="2384"/>
                </a:cubicBezTo>
                <a:cubicBezTo>
                  <a:pt x="13448" y="2393"/>
                  <a:pt x="13448" y="2393"/>
                  <a:pt x="13448" y="2393"/>
                </a:cubicBezTo>
                <a:cubicBezTo>
                  <a:pt x="13450" y="2398"/>
                  <a:pt x="13450" y="2398"/>
                  <a:pt x="13450" y="2398"/>
                </a:cubicBezTo>
                <a:cubicBezTo>
                  <a:pt x="13455" y="2401"/>
                  <a:pt x="13455" y="2401"/>
                  <a:pt x="13455" y="2401"/>
                </a:cubicBezTo>
                <a:cubicBezTo>
                  <a:pt x="13460" y="2397"/>
                  <a:pt x="13460" y="2397"/>
                  <a:pt x="13460" y="2397"/>
                </a:cubicBezTo>
                <a:cubicBezTo>
                  <a:pt x="13461" y="2392"/>
                  <a:pt x="13461" y="2392"/>
                  <a:pt x="13461" y="2392"/>
                </a:cubicBezTo>
                <a:cubicBezTo>
                  <a:pt x="13455" y="2385"/>
                  <a:pt x="13455" y="2385"/>
                  <a:pt x="13455" y="2385"/>
                </a:cubicBezTo>
                <a:cubicBezTo>
                  <a:pt x="13455" y="2379"/>
                  <a:pt x="13455" y="2379"/>
                  <a:pt x="13455" y="2379"/>
                </a:cubicBezTo>
                <a:cubicBezTo>
                  <a:pt x="13448" y="2373"/>
                  <a:pt x="13448" y="2373"/>
                  <a:pt x="13448" y="2373"/>
                </a:cubicBezTo>
                <a:cubicBezTo>
                  <a:pt x="13444" y="2363"/>
                  <a:pt x="13444" y="2363"/>
                  <a:pt x="13444" y="2363"/>
                </a:cubicBezTo>
                <a:cubicBezTo>
                  <a:pt x="13444" y="2363"/>
                  <a:pt x="13445" y="2359"/>
                  <a:pt x="13446" y="2358"/>
                </a:cubicBezTo>
                <a:cubicBezTo>
                  <a:pt x="13448" y="2356"/>
                  <a:pt x="13453" y="2353"/>
                  <a:pt x="13453" y="2353"/>
                </a:cubicBezTo>
                <a:cubicBezTo>
                  <a:pt x="13453" y="2349"/>
                  <a:pt x="13453" y="2349"/>
                  <a:pt x="13453" y="2349"/>
                </a:cubicBezTo>
                <a:cubicBezTo>
                  <a:pt x="13453" y="2349"/>
                  <a:pt x="13449" y="2343"/>
                  <a:pt x="13449" y="2340"/>
                </a:cubicBezTo>
                <a:cubicBezTo>
                  <a:pt x="13448" y="2337"/>
                  <a:pt x="13446" y="2330"/>
                  <a:pt x="13446" y="2330"/>
                </a:cubicBezTo>
                <a:cubicBezTo>
                  <a:pt x="13451" y="2326"/>
                  <a:pt x="13451" y="2326"/>
                  <a:pt x="13451" y="2326"/>
                </a:cubicBezTo>
                <a:cubicBezTo>
                  <a:pt x="13455" y="2329"/>
                  <a:pt x="13455" y="2329"/>
                  <a:pt x="13455" y="2329"/>
                </a:cubicBezTo>
                <a:cubicBezTo>
                  <a:pt x="13467" y="2322"/>
                  <a:pt x="13467" y="2322"/>
                  <a:pt x="13467" y="2322"/>
                </a:cubicBezTo>
                <a:cubicBezTo>
                  <a:pt x="13470" y="2305"/>
                  <a:pt x="13470" y="2305"/>
                  <a:pt x="13470" y="2305"/>
                </a:cubicBezTo>
                <a:cubicBezTo>
                  <a:pt x="13470" y="2305"/>
                  <a:pt x="13473" y="2298"/>
                  <a:pt x="13474" y="2298"/>
                </a:cubicBezTo>
                <a:cubicBezTo>
                  <a:pt x="13476" y="2297"/>
                  <a:pt x="13485" y="2295"/>
                  <a:pt x="13485" y="2295"/>
                </a:cubicBezTo>
                <a:cubicBezTo>
                  <a:pt x="13502" y="2290"/>
                  <a:pt x="13502" y="2290"/>
                  <a:pt x="13502" y="2290"/>
                </a:cubicBezTo>
                <a:cubicBezTo>
                  <a:pt x="13502" y="2290"/>
                  <a:pt x="13506" y="2288"/>
                  <a:pt x="13508" y="2288"/>
                </a:cubicBezTo>
                <a:cubicBezTo>
                  <a:pt x="13510" y="2288"/>
                  <a:pt x="13524" y="2291"/>
                  <a:pt x="13524" y="2291"/>
                </a:cubicBezTo>
                <a:cubicBezTo>
                  <a:pt x="13541" y="2293"/>
                  <a:pt x="13541" y="2293"/>
                  <a:pt x="13541" y="2293"/>
                </a:cubicBezTo>
                <a:cubicBezTo>
                  <a:pt x="13561" y="2290"/>
                  <a:pt x="13561" y="2290"/>
                  <a:pt x="13561" y="2290"/>
                </a:cubicBezTo>
                <a:cubicBezTo>
                  <a:pt x="13574" y="2293"/>
                  <a:pt x="13574" y="2293"/>
                  <a:pt x="13574" y="2293"/>
                </a:cubicBezTo>
                <a:cubicBezTo>
                  <a:pt x="13592" y="2297"/>
                  <a:pt x="13592" y="2297"/>
                  <a:pt x="13592" y="2297"/>
                </a:cubicBezTo>
                <a:cubicBezTo>
                  <a:pt x="13609" y="2295"/>
                  <a:pt x="13609" y="2295"/>
                  <a:pt x="13609" y="2295"/>
                </a:cubicBezTo>
                <a:cubicBezTo>
                  <a:pt x="13625" y="2298"/>
                  <a:pt x="13625" y="2298"/>
                  <a:pt x="13625" y="2298"/>
                </a:cubicBezTo>
                <a:cubicBezTo>
                  <a:pt x="13638" y="2300"/>
                  <a:pt x="13638" y="2300"/>
                  <a:pt x="13638" y="2300"/>
                </a:cubicBezTo>
                <a:cubicBezTo>
                  <a:pt x="13644" y="2300"/>
                  <a:pt x="13644" y="2300"/>
                  <a:pt x="13644" y="2300"/>
                </a:cubicBezTo>
                <a:cubicBezTo>
                  <a:pt x="13654" y="2305"/>
                  <a:pt x="13654" y="2305"/>
                  <a:pt x="13654" y="2305"/>
                </a:cubicBezTo>
                <a:cubicBezTo>
                  <a:pt x="13671" y="2305"/>
                  <a:pt x="13671" y="2305"/>
                  <a:pt x="13671" y="2305"/>
                </a:cubicBezTo>
                <a:cubicBezTo>
                  <a:pt x="13676" y="2302"/>
                  <a:pt x="13676" y="2302"/>
                  <a:pt x="13676" y="2302"/>
                </a:cubicBezTo>
                <a:cubicBezTo>
                  <a:pt x="13689" y="2302"/>
                  <a:pt x="13689" y="2302"/>
                  <a:pt x="13689" y="2302"/>
                </a:cubicBezTo>
                <a:cubicBezTo>
                  <a:pt x="13691" y="2302"/>
                  <a:pt x="13699" y="2302"/>
                  <a:pt x="13699" y="2302"/>
                </a:cubicBezTo>
                <a:cubicBezTo>
                  <a:pt x="13703" y="2297"/>
                  <a:pt x="13703" y="2297"/>
                  <a:pt x="13703" y="2297"/>
                </a:cubicBezTo>
                <a:cubicBezTo>
                  <a:pt x="13706" y="2289"/>
                  <a:pt x="13706" y="2289"/>
                  <a:pt x="13706" y="2289"/>
                </a:cubicBezTo>
                <a:cubicBezTo>
                  <a:pt x="13711" y="2282"/>
                  <a:pt x="13711" y="2282"/>
                  <a:pt x="13711" y="2282"/>
                </a:cubicBezTo>
                <a:lnTo>
                  <a:pt x="13710" y="2277"/>
                </a:lnTo>
                <a:close/>
                <a:moveTo>
                  <a:pt x="12673" y="2293"/>
                </a:moveTo>
                <a:cubicBezTo>
                  <a:pt x="12666" y="2286"/>
                  <a:pt x="12666" y="2286"/>
                  <a:pt x="12666" y="2286"/>
                </a:cubicBezTo>
                <a:cubicBezTo>
                  <a:pt x="12658" y="2285"/>
                  <a:pt x="12658" y="2285"/>
                  <a:pt x="12658" y="2285"/>
                </a:cubicBezTo>
                <a:cubicBezTo>
                  <a:pt x="12650" y="2285"/>
                  <a:pt x="12650" y="2285"/>
                  <a:pt x="12650" y="2285"/>
                </a:cubicBezTo>
                <a:cubicBezTo>
                  <a:pt x="12644" y="2283"/>
                  <a:pt x="12644" y="2283"/>
                  <a:pt x="12644" y="2283"/>
                </a:cubicBezTo>
                <a:cubicBezTo>
                  <a:pt x="12641" y="2281"/>
                  <a:pt x="12641" y="2281"/>
                  <a:pt x="12641" y="2281"/>
                </a:cubicBezTo>
                <a:cubicBezTo>
                  <a:pt x="12630" y="2280"/>
                  <a:pt x="12630" y="2280"/>
                  <a:pt x="12630" y="2280"/>
                </a:cubicBezTo>
                <a:cubicBezTo>
                  <a:pt x="12622" y="2284"/>
                  <a:pt x="12622" y="2284"/>
                  <a:pt x="12622" y="2284"/>
                </a:cubicBezTo>
                <a:cubicBezTo>
                  <a:pt x="12622" y="2291"/>
                  <a:pt x="12622" y="2291"/>
                  <a:pt x="12622" y="2291"/>
                </a:cubicBezTo>
                <a:cubicBezTo>
                  <a:pt x="12626" y="2301"/>
                  <a:pt x="12626" y="2301"/>
                  <a:pt x="12626" y="2301"/>
                </a:cubicBezTo>
                <a:cubicBezTo>
                  <a:pt x="12638" y="2303"/>
                  <a:pt x="12638" y="2303"/>
                  <a:pt x="12638" y="2303"/>
                </a:cubicBezTo>
                <a:cubicBezTo>
                  <a:pt x="12647" y="2300"/>
                  <a:pt x="12647" y="2300"/>
                  <a:pt x="12647" y="2300"/>
                </a:cubicBezTo>
                <a:cubicBezTo>
                  <a:pt x="12653" y="2303"/>
                  <a:pt x="12653" y="2303"/>
                  <a:pt x="12653" y="2303"/>
                </a:cubicBezTo>
                <a:cubicBezTo>
                  <a:pt x="12659" y="2303"/>
                  <a:pt x="12659" y="2303"/>
                  <a:pt x="12659" y="2303"/>
                </a:cubicBezTo>
                <a:cubicBezTo>
                  <a:pt x="12665" y="2303"/>
                  <a:pt x="12665" y="2303"/>
                  <a:pt x="12665" y="2303"/>
                </a:cubicBezTo>
                <a:cubicBezTo>
                  <a:pt x="12671" y="2309"/>
                  <a:pt x="12671" y="2309"/>
                  <a:pt x="12671" y="2309"/>
                </a:cubicBezTo>
                <a:cubicBezTo>
                  <a:pt x="12676" y="2315"/>
                  <a:pt x="12676" y="2315"/>
                  <a:pt x="12676" y="2315"/>
                </a:cubicBezTo>
                <a:cubicBezTo>
                  <a:pt x="12676" y="2315"/>
                  <a:pt x="12683" y="2316"/>
                  <a:pt x="12684" y="2316"/>
                </a:cubicBezTo>
                <a:cubicBezTo>
                  <a:pt x="12686" y="2316"/>
                  <a:pt x="12698" y="2312"/>
                  <a:pt x="12698" y="2312"/>
                </a:cubicBezTo>
                <a:cubicBezTo>
                  <a:pt x="12698" y="2303"/>
                  <a:pt x="12698" y="2303"/>
                  <a:pt x="12698" y="2303"/>
                </a:cubicBezTo>
                <a:cubicBezTo>
                  <a:pt x="12693" y="2294"/>
                  <a:pt x="12693" y="2294"/>
                  <a:pt x="12693" y="2294"/>
                </a:cubicBezTo>
                <a:cubicBezTo>
                  <a:pt x="12683" y="2293"/>
                  <a:pt x="12683" y="2293"/>
                  <a:pt x="12683" y="2293"/>
                </a:cubicBezTo>
                <a:lnTo>
                  <a:pt x="12673" y="2293"/>
                </a:lnTo>
                <a:close/>
                <a:moveTo>
                  <a:pt x="12669" y="2325"/>
                </a:moveTo>
                <a:cubicBezTo>
                  <a:pt x="12656" y="2319"/>
                  <a:pt x="12656" y="2319"/>
                  <a:pt x="12656" y="2319"/>
                </a:cubicBezTo>
                <a:cubicBezTo>
                  <a:pt x="12647" y="2319"/>
                  <a:pt x="12647" y="2319"/>
                  <a:pt x="12647" y="2319"/>
                </a:cubicBezTo>
                <a:cubicBezTo>
                  <a:pt x="12635" y="2321"/>
                  <a:pt x="12635" y="2321"/>
                  <a:pt x="12635" y="2321"/>
                </a:cubicBezTo>
                <a:cubicBezTo>
                  <a:pt x="12624" y="2321"/>
                  <a:pt x="12624" y="2321"/>
                  <a:pt x="12624" y="2321"/>
                </a:cubicBezTo>
                <a:cubicBezTo>
                  <a:pt x="12621" y="2315"/>
                  <a:pt x="12621" y="2315"/>
                  <a:pt x="12621" y="2315"/>
                </a:cubicBezTo>
                <a:cubicBezTo>
                  <a:pt x="12613" y="2309"/>
                  <a:pt x="12613" y="2309"/>
                  <a:pt x="12613" y="2309"/>
                </a:cubicBezTo>
                <a:cubicBezTo>
                  <a:pt x="12606" y="2303"/>
                  <a:pt x="12606" y="2303"/>
                  <a:pt x="12606" y="2303"/>
                </a:cubicBezTo>
                <a:cubicBezTo>
                  <a:pt x="12601" y="2304"/>
                  <a:pt x="12601" y="2304"/>
                  <a:pt x="12601" y="2304"/>
                </a:cubicBezTo>
                <a:cubicBezTo>
                  <a:pt x="12600" y="2308"/>
                  <a:pt x="12600" y="2308"/>
                  <a:pt x="12600" y="2308"/>
                </a:cubicBezTo>
                <a:cubicBezTo>
                  <a:pt x="12606" y="2312"/>
                  <a:pt x="12606" y="2312"/>
                  <a:pt x="12606" y="2312"/>
                </a:cubicBezTo>
                <a:cubicBezTo>
                  <a:pt x="12612" y="2321"/>
                  <a:pt x="12612" y="2321"/>
                  <a:pt x="12612" y="2321"/>
                </a:cubicBezTo>
                <a:cubicBezTo>
                  <a:pt x="12613" y="2328"/>
                  <a:pt x="12613" y="2328"/>
                  <a:pt x="12613" y="2328"/>
                </a:cubicBezTo>
                <a:cubicBezTo>
                  <a:pt x="12608" y="2343"/>
                  <a:pt x="12608" y="2343"/>
                  <a:pt x="12608" y="2343"/>
                </a:cubicBezTo>
                <a:cubicBezTo>
                  <a:pt x="12599" y="2347"/>
                  <a:pt x="12599" y="2347"/>
                  <a:pt x="12599" y="2347"/>
                </a:cubicBezTo>
                <a:cubicBezTo>
                  <a:pt x="12592" y="2346"/>
                  <a:pt x="12592" y="2346"/>
                  <a:pt x="12592" y="2346"/>
                </a:cubicBezTo>
                <a:cubicBezTo>
                  <a:pt x="12592" y="2337"/>
                  <a:pt x="12592" y="2337"/>
                  <a:pt x="12592" y="2337"/>
                </a:cubicBezTo>
                <a:cubicBezTo>
                  <a:pt x="12593" y="2331"/>
                  <a:pt x="12593" y="2331"/>
                  <a:pt x="12593" y="2331"/>
                </a:cubicBezTo>
                <a:cubicBezTo>
                  <a:pt x="12582" y="2325"/>
                  <a:pt x="12582" y="2325"/>
                  <a:pt x="12582" y="2325"/>
                </a:cubicBezTo>
                <a:cubicBezTo>
                  <a:pt x="12568" y="2330"/>
                  <a:pt x="12568" y="2330"/>
                  <a:pt x="12568" y="2330"/>
                </a:cubicBezTo>
                <a:cubicBezTo>
                  <a:pt x="12563" y="2335"/>
                  <a:pt x="12563" y="2335"/>
                  <a:pt x="12563" y="2335"/>
                </a:cubicBezTo>
                <a:cubicBezTo>
                  <a:pt x="12559" y="2345"/>
                  <a:pt x="12559" y="2345"/>
                  <a:pt x="12559" y="2345"/>
                </a:cubicBezTo>
                <a:cubicBezTo>
                  <a:pt x="12562" y="2358"/>
                  <a:pt x="12562" y="2358"/>
                  <a:pt x="12562" y="2358"/>
                </a:cubicBezTo>
                <a:cubicBezTo>
                  <a:pt x="12559" y="2364"/>
                  <a:pt x="12559" y="2364"/>
                  <a:pt x="12559" y="2364"/>
                </a:cubicBezTo>
                <a:cubicBezTo>
                  <a:pt x="12559" y="2364"/>
                  <a:pt x="12551" y="2382"/>
                  <a:pt x="12551" y="2384"/>
                </a:cubicBezTo>
                <a:cubicBezTo>
                  <a:pt x="12551" y="2386"/>
                  <a:pt x="12550" y="2394"/>
                  <a:pt x="12550" y="2399"/>
                </a:cubicBezTo>
                <a:cubicBezTo>
                  <a:pt x="12549" y="2403"/>
                  <a:pt x="12548" y="2407"/>
                  <a:pt x="12549" y="2409"/>
                </a:cubicBezTo>
                <a:cubicBezTo>
                  <a:pt x="12549" y="2411"/>
                  <a:pt x="12553" y="2420"/>
                  <a:pt x="12554" y="2422"/>
                </a:cubicBezTo>
                <a:cubicBezTo>
                  <a:pt x="12555" y="2423"/>
                  <a:pt x="12554" y="2433"/>
                  <a:pt x="12554" y="2434"/>
                </a:cubicBezTo>
                <a:cubicBezTo>
                  <a:pt x="12554" y="2436"/>
                  <a:pt x="12559" y="2439"/>
                  <a:pt x="12561" y="2441"/>
                </a:cubicBezTo>
                <a:cubicBezTo>
                  <a:pt x="12562" y="2443"/>
                  <a:pt x="12573" y="2441"/>
                  <a:pt x="12573" y="2441"/>
                </a:cubicBezTo>
                <a:cubicBezTo>
                  <a:pt x="12573" y="2441"/>
                  <a:pt x="12579" y="2431"/>
                  <a:pt x="12580" y="2429"/>
                </a:cubicBezTo>
                <a:cubicBezTo>
                  <a:pt x="12580" y="2427"/>
                  <a:pt x="12580" y="2409"/>
                  <a:pt x="12580" y="2409"/>
                </a:cubicBezTo>
                <a:cubicBezTo>
                  <a:pt x="12570" y="2392"/>
                  <a:pt x="12570" y="2392"/>
                  <a:pt x="12570" y="2392"/>
                </a:cubicBezTo>
                <a:cubicBezTo>
                  <a:pt x="12572" y="2378"/>
                  <a:pt x="12572" y="2378"/>
                  <a:pt x="12572" y="2378"/>
                </a:cubicBezTo>
                <a:cubicBezTo>
                  <a:pt x="12572" y="2367"/>
                  <a:pt x="12572" y="2367"/>
                  <a:pt x="12572" y="2367"/>
                </a:cubicBezTo>
                <a:cubicBezTo>
                  <a:pt x="12576" y="2357"/>
                  <a:pt x="12576" y="2357"/>
                  <a:pt x="12576" y="2357"/>
                </a:cubicBezTo>
                <a:cubicBezTo>
                  <a:pt x="12582" y="2348"/>
                  <a:pt x="12582" y="2348"/>
                  <a:pt x="12582" y="2348"/>
                </a:cubicBezTo>
                <a:cubicBezTo>
                  <a:pt x="12590" y="2347"/>
                  <a:pt x="12590" y="2347"/>
                  <a:pt x="12590" y="2347"/>
                </a:cubicBezTo>
                <a:cubicBezTo>
                  <a:pt x="12599" y="2354"/>
                  <a:pt x="12599" y="2354"/>
                  <a:pt x="12599" y="2354"/>
                </a:cubicBezTo>
                <a:cubicBezTo>
                  <a:pt x="12603" y="2363"/>
                  <a:pt x="12603" y="2363"/>
                  <a:pt x="12603" y="2363"/>
                </a:cubicBezTo>
                <a:cubicBezTo>
                  <a:pt x="12612" y="2375"/>
                  <a:pt x="12612" y="2375"/>
                  <a:pt x="12612" y="2375"/>
                </a:cubicBezTo>
                <a:cubicBezTo>
                  <a:pt x="12612" y="2386"/>
                  <a:pt x="12612" y="2386"/>
                  <a:pt x="12612" y="2386"/>
                </a:cubicBezTo>
                <a:cubicBezTo>
                  <a:pt x="12612" y="2386"/>
                  <a:pt x="12610" y="2398"/>
                  <a:pt x="12610" y="2400"/>
                </a:cubicBezTo>
                <a:cubicBezTo>
                  <a:pt x="12610" y="2403"/>
                  <a:pt x="12606" y="2415"/>
                  <a:pt x="12606" y="2417"/>
                </a:cubicBezTo>
                <a:cubicBezTo>
                  <a:pt x="12606" y="2419"/>
                  <a:pt x="12606" y="2430"/>
                  <a:pt x="12609" y="2435"/>
                </a:cubicBezTo>
                <a:cubicBezTo>
                  <a:pt x="12612" y="2440"/>
                  <a:pt x="12623" y="2450"/>
                  <a:pt x="12626" y="2452"/>
                </a:cubicBezTo>
                <a:cubicBezTo>
                  <a:pt x="12628" y="2455"/>
                  <a:pt x="12630" y="2459"/>
                  <a:pt x="12632" y="2460"/>
                </a:cubicBezTo>
                <a:cubicBezTo>
                  <a:pt x="12634" y="2460"/>
                  <a:pt x="12643" y="2462"/>
                  <a:pt x="12643" y="2462"/>
                </a:cubicBezTo>
                <a:cubicBezTo>
                  <a:pt x="12655" y="2460"/>
                  <a:pt x="12655" y="2460"/>
                  <a:pt x="12655" y="2460"/>
                </a:cubicBezTo>
                <a:cubicBezTo>
                  <a:pt x="12664" y="2447"/>
                  <a:pt x="12664" y="2447"/>
                  <a:pt x="12664" y="2447"/>
                </a:cubicBezTo>
                <a:cubicBezTo>
                  <a:pt x="12664" y="2447"/>
                  <a:pt x="12664" y="2425"/>
                  <a:pt x="12662" y="2422"/>
                </a:cubicBezTo>
                <a:cubicBezTo>
                  <a:pt x="12661" y="2418"/>
                  <a:pt x="12652" y="2401"/>
                  <a:pt x="12652" y="2398"/>
                </a:cubicBezTo>
                <a:cubicBezTo>
                  <a:pt x="12652" y="2395"/>
                  <a:pt x="12648" y="2372"/>
                  <a:pt x="12648" y="2372"/>
                </a:cubicBezTo>
                <a:cubicBezTo>
                  <a:pt x="12648" y="2362"/>
                  <a:pt x="12648" y="2362"/>
                  <a:pt x="12648" y="2362"/>
                </a:cubicBezTo>
                <a:cubicBezTo>
                  <a:pt x="12640" y="2357"/>
                  <a:pt x="12640" y="2357"/>
                  <a:pt x="12640" y="2357"/>
                </a:cubicBezTo>
                <a:cubicBezTo>
                  <a:pt x="12633" y="2357"/>
                  <a:pt x="12633" y="2357"/>
                  <a:pt x="12633" y="2357"/>
                </a:cubicBezTo>
                <a:cubicBezTo>
                  <a:pt x="12624" y="2356"/>
                  <a:pt x="12624" y="2356"/>
                  <a:pt x="12624" y="2356"/>
                </a:cubicBezTo>
                <a:cubicBezTo>
                  <a:pt x="12622" y="2350"/>
                  <a:pt x="12622" y="2350"/>
                  <a:pt x="12622" y="2350"/>
                </a:cubicBezTo>
                <a:cubicBezTo>
                  <a:pt x="12622" y="2341"/>
                  <a:pt x="12622" y="2341"/>
                  <a:pt x="12622" y="2341"/>
                </a:cubicBezTo>
                <a:cubicBezTo>
                  <a:pt x="12627" y="2335"/>
                  <a:pt x="12627" y="2335"/>
                  <a:pt x="12627" y="2335"/>
                </a:cubicBezTo>
                <a:cubicBezTo>
                  <a:pt x="12637" y="2335"/>
                  <a:pt x="12637" y="2335"/>
                  <a:pt x="12637" y="2335"/>
                </a:cubicBezTo>
                <a:cubicBezTo>
                  <a:pt x="12650" y="2340"/>
                  <a:pt x="12650" y="2340"/>
                  <a:pt x="12650" y="2340"/>
                </a:cubicBezTo>
                <a:cubicBezTo>
                  <a:pt x="12657" y="2340"/>
                  <a:pt x="12657" y="2340"/>
                  <a:pt x="12657" y="2340"/>
                </a:cubicBezTo>
                <a:cubicBezTo>
                  <a:pt x="12666" y="2335"/>
                  <a:pt x="12666" y="2335"/>
                  <a:pt x="12666" y="2335"/>
                </a:cubicBezTo>
                <a:cubicBezTo>
                  <a:pt x="12671" y="2330"/>
                  <a:pt x="12671" y="2330"/>
                  <a:pt x="12671" y="2330"/>
                </a:cubicBezTo>
                <a:lnTo>
                  <a:pt x="12669" y="2325"/>
                </a:lnTo>
                <a:close/>
                <a:moveTo>
                  <a:pt x="12268" y="2442"/>
                </a:moveTo>
                <a:cubicBezTo>
                  <a:pt x="12268" y="2442"/>
                  <a:pt x="12275" y="2435"/>
                  <a:pt x="12275" y="2434"/>
                </a:cubicBezTo>
                <a:cubicBezTo>
                  <a:pt x="12276" y="2432"/>
                  <a:pt x="12279" y="2421"/>
                  <a:pt x="12279" y="2421"/>
                </a:cubicBezTo>
                <a:cubicBezTo>
                  <a:pt x="12284" y="2412"/>
                  <a:pt x="12284" y="2412"/>
                  <a:pt x="12284" y="2412"/>
                </a:cubicBezTo>
                <a:cubicBezTo>
                  <a:pt x="12290" y="2404"/>
                  <a:pt x="12290" y="2404"/>
                  <a:pt x="12290" y="2404"/>
                </a:cubicBezTo>
                <a:cubicBezTo>
                  <a:pt x="12298" y="2402"/>
                  <a:pt x="12298" y="2402"/>
                  <a:pt x="12298" y="2402"/>
                </a:cubicBezTo>
                <a:cubicBezTo>
                  <a:pt x="12298" y="2402"/>
                  <a:pt x="12307" y="2400"/>
                  <a:pt x="12310" y="2400"/>
                </a:cubicBezTo>
                <a:cubicBezTo>
                  <a:pt x="12313" y="2400"/>
                  <a:pt x="12321" y="2400"/>
                  <a:pt x="12321" y="2400"/>
                </a:cubicBezTo>
                <a:cubicBezTo>
                  <a:pt x="12325" y="2392"/>
                  <a:pt x="12325" y="2392"/>
                  <a:pt x="12325" y="2392"/>
                </a:cubicBezTo>
                <a:cubicBezTo>
                  <a:pt x="12325" y="2392"/>
                  <a:pt x="12322" y="2386"/>
                  <a:pt x="12321" y="2385"/>
                </a:cubicBezTo>
                <a:cubicBezTo>
                  <a:pt x="12319" y="2385"/>
                  <a:pt x="12311" y="2378"/>
                  <a:pt x="12311" y="2378"/>
                </a:cubicBezTo>
                <a:cubicBezTo>
                  <a:pt x="12311" y="2368"/>
                  <a:pt x="12311" y="2368"/>
                  <a:pt x="12311" y="2368"/>
                </a:cubicBezTo>
                <a:cubicBezTo>
                  <a:pt x="12303" y="2357"/>
                  <a:pt x="12303" y="2357"/>
                  <a:pt x="12303" y="2357"/>
                </a:cubicBezTo>
                <a:cubicBezTo>
                  <a:pt x="12297" y="2356"/>
                  <a:pt x="12297" y="2356"/>
                  <a:pt x="12297" y="2356"/>
                </a:cubicBezTo>
                <a:cubicBezTo>
                  <a:pt x="12292" y="2359"/>
                  <a:pt x="12292" y="2359"/>
                  <a:pt x="12292" y="2359"/>
                </a:cubicBezTo>
                <a:cubicBezTo>
                  <a:pt x="12290" y="2366"/>
                  <a:pt x="12290" y="2366"/>
                  <a:pt x="12290" y="2366"/>
                </a:cubicBezTo>
                <a:cubicBezTo>
                  <a:pt x="12286" y="2369"/>
                  <a:pt x="12286" y="2369"/>
                  <a:pt x="12286" y="2369"/>
                </a:cubicBezTo>
                <a:cubicBezTo>
                  <a:pt x="12274" y="2373"/>
                  <a:pt x="12274" y="2373"/>
                  <a:pt x="12274" y="2373"/>
                </a:cubicBezTo>
                <a:cubicBezTo>
                  <a:pt x="12264" y="2370"/>
                  <a:pt x="12264" y="2370"/>
                  <a:pt x="12264" y="2370"/>
                </a:cubicBezTo>
                <a:cubicBezTo>
                  <a:pt x="12253" y="2366"/>
                  <a:pt x="12253" y="2366"/>
                  <a:pt x="12253" y="2366"/>
                </a:cubicBezTo>
                <a:cubicBezTo>
                  <a:pt x="12246" y="2357"/>
                  <a:pt x="12246" y="2357"/>
                  <a:pt x="12246" y="2357"/>
                </a:cubicBezTo>
                <a:cubicBezTo>
                  <a:pt x="12241" y="2338"/>
                  <a:pt x="12241" y="2338"/>
                  <a:pt x="12241" y="2338"/>
                </a:cubicBezTo>
                <a:cubicBezTo>
                  <a:pt x="12243" y="2326"/>
                  <a:pt x="12243" y="2326"/>
                  <a:pt x="12243" y="2326"/>
                </a:cubicBezTo>
                <a:cubicBezTo>
                  <a:pt x="12243" y="2326"/>
                  <a:pt x="12244" y="2303"/>
                  <a:pt x="12243" y="2302"/>
                </a:cubicBezTo>
                <a:cubicBezTo>
                  <a:pt x="12243" y="2300"/>
                  <a:pt x="12228" y="2276"/>
                  <a:pt x="12228" y="2276"/>
                </a:cubicBezTo>
                <a:cubicBezTo>
                  <a:pt x="12207" y="2259"/>
                  <a:pt x="12207" y="2259"/>
                  <a:pt x="12207" y="2259"/>
                </a:cubicBezTo>
                <a:cubicBezTo>
                  <a:pt x="12189" y="2258"/>
                  <a:pt x="12189" y="2258"/>
                  <a:pt x="12189" y="2258"/>
                </a:cubicBezTo>
                <a:cubicBezTo>
                  <a:pt x="12173" y="2263"/>
                  <a:pt x="12173" y="2263"/>
                  <a:pt x="12173" y="2263"/>
                </a:cubicBezTo>
                <a:cubicBezTo>
                  <a:pt x="12156" y="2262"/>
                  <a:pt x="12156" y="2262"/>
                  <a:pt x="12156" y="2262"/>
                </a:cubicBezTo>
                <a:cubicBezTo>
                  <a:pt x="12134" y="2252"/>
                  <a:pt x="12134" y="2252"/>
                  <a:pt x="12134" y="2252"/>
                </a:cubicBezTo>
                <a:cubicBezTo>
                  <a:pt x="12119" y="2246"/>
                  <a:pt x="12119" y="2246"/>
                  <a:pt x="12119" y="2246"/>
                </a:cubicBezTo>
                <a:cubicBezTo>
                  <a:pt x="12100" y="2252"/>
                  <a:pt x="12100" y="2252"/>
                  <a:pt x="12100" y="2252"/>
                </a:cubicBezTo>
                <a:cubicBezTo>
                  <a:pt x="12083" y="2267"/>
                  <a:pt x="12083" y="2267"/>
                  <a:pt x="12083" y="2267"/>
                </a:cubicBezTo>
                <a:cubicBezTo>
                  <a:pt x="12073" y="2267"/>
                  <a:pt x="12073" y="2267"/>
                  <a:pt x="12073" y="2267"/>
                </a:cubicBezTo>
                <a:cubicBezTo>
                  <a:pt x="12063" y="2277"/>
                  <a:pt x="12063" y="2277"/>
                  <a:pt x="12063" y="2277"/>
                </a:cubicBezTo>
                <a:cubicBezTo>
                  <a:pt x="12049" y="2284"/>
                  <a:pt x="12049" y="2284"/>
                  <a:pt x="12049" y="2284"/>
                </a:cubicBezTo>
                <a:cubicBezTo>
                  <a:pt x="12038" y="2287"/>
                  <a:pt x="12038" y="2287"/>
                  <a:pt x="12038" y="2287"/>
                </a:cubicBezTo>
                <a:cubicBezTo>
                  <a:pt x="12020" y="2288"/>
                  <a:pt x="12020" y="2288"/>
                  <a:pt x="12020" y="2288"/>
                </a:cubicBezTo>
                <a:cubicBezTo>
                  <a:pt x="12015" y="2296"/>
                  <a:pt x="12015" y="2296"/>
                  <a:pt x="12015" y="2296"/>
                </a:cubicBezTo>
                <a:cubicBezTo>
                  <a:pt x="12014" y="2310"/>
                  <a:pt x="12014" y="2310"/>
                  <a:pt x="12014" y="2310"/>
                </a:cubicBezTo>
                <a:cubicBezTo>
                  <a:pt x="12002" y="2317"/>
                  <a:pt x="12002" y="2317"/>
                  <a:pt x="12002" y="2317"/>
                </a:cubicBezTo>
                <a:cubicBezTo>
                  <a:pt x="11988" y="2321"/>
                  <a:pt x="11988" y="2321"/>
                  <a:pt x="11988" y="2321"/>
                </a:cubicBezTo>
                <a:cubicBezTo>
                  <a:pt x="11984" y="2325"/>
                  <a:pt x="11984" y="2325"/>
                  <a:pt x="11984" y="2325"/>
                </a:cubicBezTo>
                <a:cubicBezTo>
                  <a:pt x="11977" y="2330"/>
                  <a:pt x="11977" y="2330"/>
                  <a:pt x="11977" y="2330"/>
                </a:cubicBezTo>
                <a:cubicBezTo>
                  <a:pt x="11967" y="2340"/>
                  <a:pt x="11967" y="2340"/>
                  <a:pt x="11967" y="2340"/>
                </a:cubicBezTo>
                <a:cubicBezTo>
                  <a:pt x="11961" y="2343"/>
                  <a:pt x="11961" y="2343"/>
                  <a:pt x="11961" y="2343"/>
                </a:cubicBezTo>
                <a:cubicBezTo>
                  <a:pt x="11944" y="2344"/>
                  <a:pt x="11944" y="2344"/>
                  <a:pt x="11944" y="2344"/>
                </a:cubicBezTo>
                <a:cubicBezTo>
                  <a:pt x="11935" y="2347"/>
                  <a:pt x="11935" y="2347"/>
                  <a:pt x="11935" y="2347"/>
                </a:cubicBezTo>
                <a:cubicBezTo>
                  <a:pt x="11921" y="2344"/>
                  <a:pt x="11921" y="2344"/>
                  <a:pt x="11921" y="2344"/>
                </a:cubicBezTo>
                <a:cubicBezTo>
                  <a:pt x="11920" y="2349"/>
                  <a:pt x="11920" y="2349"/>
                  <a:pt x="11920" y="2349"/>
                </a:cubicBezTo>
                <a:cubicBezTo>
                  <a:pt x="11925" y="2359"/>
                  <a:pt x="11925" y="2359"/>
                  <a:pt x="11925" y="2359"/>
                </a:cubicBezTo>
                <a:cubicBezTo>
                  <a:pt x="11923" y="2367"/>
                  <a:pt x="11923" y="2367"/>
                  <a:pt x="11923" y="2367"/>
                </a:cubicBezTo>
                <a:cubicBezTo>
                  <a:pt x="11919" y="2380"/>
                  <a:pt x="11919" y="2380"/>
                  <a:pt x="11919" y="2380"/>
                </a:cubicBezTo>
                <a:cubicBezTo>
                  <a:pt x="11919" y="2380"/>
                  <a:pt x="11912" y="2396"/>
                  <a:pt x="11911" y="2399"/>
                </a:cubicBezTo>
                <a:cubicBezTo>
                  <a:pt x="11910" y="2402"/>
                  <a:pt x="11902" y="2411"/>
                  <a:pt x="11902" y="2411"/>
                </a:cubicBezTo>
                <a:cubicBezTo>
                  <a:pt x="11894" y="2418"/>
                  <a:pt x="11894" y="2418"/>
                  <a:pt x="11894" y="2418"/>
                </a:cubicBezTo>
                <a:cubicBezTo>
                  <a:pt x="11893" y="2435"/>
                  <a:pt x="11893" y="2435"/>
                  <a:pt x="11893" y="2435"/>
                </a:cubicBezTo>
                <a:cubicBezTo>
                  <a:pt x="11896" y="2441"/>
                  <a:pt x="11896" y="2441"/>
                  <a:pt x="11896" y="2441"/>
                </a:cubicBezTo>
                <a:cubicBezTo>
                  <a:pt x="11912" y="2445"/>
                  <a:pt x="11912" y="2445"/>
                  <a:pt x="11912" y="2445"/>
                </a:cubicBezTo>
                <a:cubicBezTo>
                  <a:pt x="11933" y="2464"/>
                  <a:pt x="11933" y="2464"/>
                  <a:pt x="11933" y="2464"/>
                </a:cubicBezTo>
                <a:cubicBezTo>
                  <a:pt x="11933" y="2464"/>
                  <a:pt x="11942" y="2475"/>
                  <a:pt x="11942" y="2477"/>
                </a:cubicBezTo>
                <a:cubicBezTo>
                  <a:pt x="11942" y="2479"/>
                  <a:pt x="11948" y="2500"/>
                  <a:pt x="11948" y="2500"/>
                </a:cubicBezTo>
                <a:cubicBezTo>
                  <a:pt x="11948" y="2500"/>
                  <a:pt x="11949" y="2510"/>
                  <a:pt x="11950" y="2512"/>
                </a:cubicBezTo>
                <a:cubicBezTo>
                  <a:pt x="11951" y="2514"/>
                  <a:pt x="11952" y="2523"/>
                  <a:pt x="11952" y="2525"/>
                </a:cubicBezTo>
                <a:cubicBezTo>
                  <a:pt x="11952" y="2526"/>
                  <a:pt x="11956" y="2539"/>
                  <a:pt x="11956" y="2539"/>
                </a:cubicBezTo>
                <a:cubicBezTo>
                  <a:pt x="11973" y="2554"/>
                  <a:pt x="11973" y="2554"/>
                  <a:pt x="11973" y="2554"/>
                </a:cubicBezTo>
                <a:cubicBezTo>
                  <a:pt x="11974" y="2566"/>
                  <a:pt x="11974" y="2566"/>
                  <a:pt x="11974" y="2566"/>
                </a:cubicBezTo>
                <a:cubicBezTo>
                  <a:pt x="11983" y="2575"/>
                  <a:pt x="11983" y="2575"/>
                  <a:pt x="11983" y="2575"/>
                </a:cubicBezTo>
                <a:cubicBezTo>
                  <a:pt x="11999" y="2582"/>
                  <a:pt x="11999" y="2582"/>
                  <a:pt x="11999" y="2582"/>
                </a:cubicBezTo>
                <a:cubicBezTo>
                  <a:pt x="12009" y="2598"/>
                  <a:pt x="12009" y="2598"/>
                  <a:pt x="12009" y="2598"/>
                </a:cubicBezTo>
                <a:cubicBezTo>
                  <a:pt x="12023" y="2611"/>
                  <a:pt x="12023" y="2611"/>
                  <a:pt x="12023" y="2611"/>
                </a:cubicBezTo>
                <a:cubicBezTo>
                  <a:pt x="12036" y="2619"/>
                  <a:pt x="12036" y="2619"/>
                  <a:pt x="12036" y="2619"/>
                </a:cubicBezTo>
                <a:cubicBezTo>
                  <a:pt x="12044" y="2633"/>
                  <a:pt x="12044" y="2633"/>
                  <a:pt x="12044" y="2633"/>
                </a:cubicBezTo>
                <a:cubicBezTo>
                  <a:pt x="12066" y="2657"/>
                  <a:pt x="12066" y="2657"/>
                  <a:pt x="12066" y="2657"/>
                </a:cubicBezTo>
                <a:cubicBezTo>
                  <a:pt x="12066" y="2657"/>
                  <a:pt x="12075" y="2666"/>
                  <a:pt x="12076" y="2668"/>
                </a:cubicBezTo>
                <a:cubicBezTo>
                  <a:pt x="12077" y="2670"/>
                  <a:pt x="12106" y="2700"/>
                  <a:pt x="12106" y="2700"/>
                </a:cubicBezTo>
                <a:cubicBezTo>
                  <a:pt x="12119" y="2710"/>
                  <a:pt x="12119" y="2710"/>
                  <a:pt x="12119" y="2710"/>
                </a:cubicBezTo>
                <a:cubicBezTo>
                  <a:pt x="12141" y="2719"/>
                  <a:pt x="12141" y="2719"/>
                  <a:pt x="12141" y="2719"/>
                </a:cubicBezTo>
                <a:cubicBezTo>
                  <a:pt x="12152" y="2724"/>
                  <a:pt x="12152" y="2724"/>
                  <a:pt x="12152" y="2724"/>
                </a:cubicBezTo>
                <a:cubicBezTo>
                  <a:pt x="12155" y="2730"/>
                  <a:pt x="12155" y="2730"/>
                  <a:pt x="12155" y="2730"/>
                </a:cubicBezTo>
                <a:cubicBezTo>
                  <a:pt x="12154" y="2734"/>
                  <a:pt x="12154" y="2734"/>
                  <a:pt x="12154" y="2734"/>
                </a:cubicBezTo>
                <a:cubicBezTo>
                  <a:pt x="12149" y="2733"/>
                  <a:pt x="12149" y="2733"/>
                  <a:pt x="12149" y="2733"/>
                </a:cubicBezTo>
                <a:cubicBezTo>
                  <a:pt x="12135" y="2730"/>
                  <a:pt x="12135" y="2730"/>
                  <a:pt x="12135" y="2730"/>
                </a:cubicBezTo>
                <a:cubicBezTo>
                  <a:pt x="12118" y="2736"/>
                  <a:pt x="12118" y="2736"/>
                  <a:pt x="12118" y="2736"/>
                </a:cubicBezTo>
                <a:cubicBezTo>
                  <a:pt x="12118" y="2736"/>
                  <a:pt x="12109" y="2740"/>
                  <a:pt x="12109" y="2744"/>
                </a:cubicBezTo>
                <a:cubicBezTo>
                  <a:pt x="12109" y="2761"/>
                  <a:pt x="12109" y="2761"/>
                  <a:pt x="12109" y="2761"/>
                </a:cubicBezTo>
                <a:cubicBezTo>
                  <a:pt x="12109" y="2782"/>
                  <a:pt x="12109" y="2782"/>
                  <a:pt x="12109" y="2782"/>
                </a:cubicBezTo>
                <a:cubicBezTo>
                  <a:pt x="12109" y="2782"/>
                  <a:pt x="12108" y="2787"/>
                  <a:pt x="12109" y="2788"/>
                </a:cubicBezTo>
                <a:cubicBezTo>
                  <a:pt x="12109" y="2790"/>
                  <a:pt x="12114" y="2798"/>
                  <a:pt x="12114" y="2798"/>
                </a:cubicBezTo>
                <a:cubicBezTo>
                  <a:pt x="12114" y="2803"/>
                  <a:pt x="12114" y="2803"/>
                  <a:pt x="12114" y="2803"/>
                </a:cubicBezTo>
                <a:cubicBezTo>
                  <a:pt x="12106" y="2802"/>
                  <a:pt x="12106" y="2802"/>
                  <a:pt x="12106" y="2802"/>
                </a:cubicBezTo>
                <a:cubicBezTo>
                  <a:pt x="12102" y="2809"/>
                  <a:pt x="12102" y="2809"/>
                  <a:pt x="12102" y="2809"/>
                </a:cubicBezTo>
                <a:cubicBezTo>
                  <a:pt x="12102" y="2819"/>
                  <a:pt x="12102" y="2819"/>
                  <a:pt x="12102" y="2819"/>
                </a:cubicBezTo>
                <a:cubicBezTo>
                  <a:pt x="12099" y="2823"/>
                  <a:pt x="12099" y="2823"/>
                  <a:pt x="12099" y="2823"/>
                </a:cubicBezTo>
                <a:cubicBezTo>
                  <a:pt x="12095" y="2818"/>
                  <a:pt x="12095" y="2818"/>
                  <a:pt x="12095" y="2818"/>
                </a:cubicBezTo>
                <a:cubicBezTo>
                  <a:pt x="12091" y="2812"/>
                  <a:pt x="12091" y="2812"/>
                  <a:pt x="12091" y="2812"/>
                </a:cubicBezTo>
                <a:cubicBezTo>
                  <a:pt x="12084" y="2816"/>
                  <a:pt x="12084" y="2816"/>
                  <a:pt x="12084" y="2816"/>
                </a:cubicBezTo>
                <a:cubicBezTo>
                  <a:pt x="12086" y="2834"/>
                  <a:pt x="12086" y="2834"/>
                  <a:pt x="12086" y="2834"/>
                </a:cubicBezTo>
                <a:cubicBezTo>
                  <a:pt x="12086" y="2834"/>
                  <a:pt x="12092" y="2855"/>
                  <a:pt x="12092" y="2858"/>
                </a:cubicBezTo>
                <a:cubicBezTo>
                  <a:pt x="12092" y="2860"/>
                  <a:pt x="12096" y="2882"/>
                  <a:pt x="12096" y="2888"/>
                </a:cubicBezTo>
                <a:cubicBezTo>
                  <a:pt x="12097" y="2894"/>
                  <a:pt x="12114" y="2920"/>
                  <a:pt x="12116" y="2922"/>
                </a:cubicBezTo>
                <a:cubicBezTo>
                  <a:pt x="12117" y="2924"/>
                  <a:pt x="12134" y="2932"/>
                  <a:pt x="12134" y="2932"/>
                </a:cubicBezTo>
                <a:cubicBezTo>
                  <a:pt x="12162" y="2936"/>
                  <a:pt x="12162" y="2936"/>
                  <a:pt x="12162" y="2936"/>
                </a:cubicBezTo>
                <a:cubicBezTo>
                  <a:pt x="12182" y="2944"/>
                  <a:pt x="12182" y="2944"/>
                  <a:pt x="12182" y="2944"/>
                </a:cubicBezTo>
                <a:cubicBezTo>
                  <a:pt x="12182" y="2944"/>
                  <a:pt x="12199" y="2960"/>
                  <a:pt x="12205" y="2966"/>
                </a:cubicBezTo>
                <a:cubicBezTo>
                  <a:pt x="12211" y="2973"/>
                  <a:pt x="12246" y="2988"/>
                  <a:pt x="12248" y="2989"/>
                </a:cubicBezTo>
                <a:cubicBezTo>
                  <a:pt x="12250" y="2991"/>
                  <a:pt x="12274" y="2996"/>
                  <a:pt x="12276" y="2997"/>
                </a:cubicBezTo>
                <a:cubicBezTo>
                  <a:pt x="12279" y="2998"/>
                  <a:pt x="12309" y="2999"/>
                  <a:pt x="12312" y="2999"/>
                </a:cubicBezTo>
                <a:cubicBezTo>
                  <a:pt x="12315" y="2998"/>
                  <a:pt x="12356" y="2985"/>
                  <a:pt x="12358" y="2985"/>
                </a:cubicBezTo>
                <a:cubicBezTo>
                  <a:pt x="12360" y="2985"/>
                  <a:pt x="12386" y="2980"/>
                  <a:pt x="12386" y="2980"/>
                </a:cubicBezTo>
                <a:cubicBezTo>
                  <a:pt x="12407" y="2983"/>
                  <a:pt x="12407" y="2983"/>
                  <a:pt x="12407" y="2983"/>
                </a:cubicBezTo>
                <a:cubicBezTo>
                  <a:pt x="12419" y="2977"/>
                  <a:pt x="12419" y="2977"/>
                  <a:pt x="12419" y="2977"/>
                </a:cubicBezTo>
                <a:cubicBezTo>
                  <a:pt x="12420" y="2962"/>
                  <a:pt x="12420" y="2962"/>
                  <a:pt x="12420" y="2962"/>
                </a:cubicBezTo>
                <a:cubicBezTo>
                  <a:pt x="12420" y="2962"/>
                  <a:pt x="12405" y="2929"/>
                  <a:pt x="12404" y="2927"/>
                </a:cubicBezTo>
                <a:cubicBezTo>
                  <a:pt x="12403" y="2926"/>
                  <a:pt x="12394" y="2908"/>
                  <a:pt x="12393" y="2903"/>
                </a:cubicBezTo>
                <a:cubicBezTo>
                  <a:pt x="12393" y="2898"/>
                  <a:pt x="12391" y="2877"/>
                  <a:pt x="12391" y="2877"/>
                </a:cubicBezTo>
                <a:cubicBezTo>
                  <a:pt x="12391" y="2857"/>
                  <a:pt x="12391" y="2857"/>
                  <a:pt x="12391" y="2857"/>
                </a:cubicBezTo>
                <a:cubicBezTo>
                  <a:pt x="12391" y="2838"/>
                  <a:pt x="12391" y="2838"/>
                  <a:pt x="12391" y="2838"/>
                </a:cubicBezTo>
                <a:cubicBezTo>
                  <a:pt x="12380" y="2820"/>
                  <a:pt x="12380" y="2820"/>
                  <a:pt x="12380" y="2820"/>
                </a:cubicBezTo>
                <a:cubicBezTo>
                  <a:pt x="12367" y="2808"/>
                  <a:pt x="12367" y="2808"/>
                  <a:pt x="12367" y="2808"/>
                </a:cubicBezTo>
                <a:cubicBezTo>
                  <a:pt x="12367" y="2808"/>
                  <a:pt x="12357" y="2801"/>
                  <a:pt x="12355" y="2800"/>
                </a:cubicBezTo>
                <a:cubicBezTo>
                  <a:pt x="12353" y="2800"/>
                  <a:pt x="12336" y="2798"/>
                  <a:pt x="12336" y="2798"/>
                </a:cubicBezTo>
                <a:cubicBezTo>
                  <a:pt x="12330" y="2790"/>
                  <a:pt x="12330" y="2790"/>
                  <a:pt x="12330" y="2790"/>
                </a:cubicBezTo>
                <a:cubicBezTo>
                  <a:pt x="12332" y="2786"/>
                  <a:pt x="12332" y="2786"/>
                  <a:pt x="12332" y="2786"/>
                </a:cubicBezTo>
                <a:cubicBezTo>
                  <a:pt x="12342" y="2784"/>
                  <a:pt x="12342" y="2784"/>
                  <a:pt x="12342" y="2784"/>
                </a:cubicBezTo>
                <a:cubicBezTo>
                  <a:pt x="12352" y="2786"/>
                  <a:pt x="12352" y="2786"/>
                  <a:pt x="12352" y="2786"/>
                </a:cubicBezTo>
                <a:cubicBezTo>
                  <a:pt x="12359" y="2784"/>
                  <a:pt x="12359" y="2784"/>
                  <a:pt x="12359" y="2784"/>
                </a:cubicBezTo>
                <a:cubicBezTo>
                  <a:pt x="12358" y="2779"/>
                  <a:pt x="12358" y="2779"/>
                  <a:pt x="12358" y="2779"/>
                </a:cubicBezTo>
                <a:cubicBezTo>
                  <a:pt x="12348" y="2774"/>
                  <a:pt x="12348" y="2774"/>
                  <a:pt x="12348" y="2774"/>
                </a:cubicBezTo>
                <a:cubicBezTo>
                  <a:pt x="12348" y="2763"/>
                  <a:pt x="12348" y="2763"/>
                  <a:pt x="12348" y="2763"/>
                </a:cubicBezTo>
                <a:cubicBezTo>
                  <a:pt x="12342" y="2752"/>
                  <a:pt x="12342" y="2752"/>
                  <a:pt x="12342" y="2752"/>
                </a:cubicBezTo>
                <a:cubicBezTo>
                  <a:pt x="12328" y="2750"/>
                  <a:pt x="12328" y="2750"/>
                  <a:pt x="12328" y="2750"/>
                </a:cubicBezTo>
                <a:cubicBezTo>
                  <a:pt x="12310" y="2749"/>
                  <a:pt x="12310" y="2749"/>
                  <a:pt x="12310" y="2749"/>
                </a:cubicBezTo>
                <a:cubicBezTo>
                  <a:pt x="12300" y="2739"/>
                  <a:pt x="12300" y="2739"/>
                  <a:pt x="12300" y="2739"/>
                </a:cubicBezTo>
                <a:cubicBezTo>
                  <a:pt x="12299" y="2722"/>
                  <a:pt x="12299" y="2722"/>
                  <a:pt x="12299" y="2722"/>
                </a:cubicBezTo>
                <a:cubicBezTo>
                  <a:pt x="12299" y="2722"/>
                  <a:pt x="12301" y="2707"/>
                  <a:pt x="12301" y="2705"/>
                </a:cubicBezTo>
                <a:cubicBezTo>
                  <a:pt x="12302" y="2704"/>
                  <a:pt x="12300" y="2693"/>
                  <a:pt x="12300" y="2693"/>
                </a:cubicBezTo>
                <a:cubicBezTo>
                  <a:pt x="12307" y="2687"/>
                  <a:pt x="12307" y="2687"/>
                  <a:pt x="12307" y="2687"/>
                </a:cubicBezTo>
                <a:cubicBezTo>
                  <a:pt x="12314" y="2693"/>
                  <a:pt x="12314" y="2693"/>
                  <a:pt x="12314" y="2693"/>
                </a:cubicBezTo>
                <a:cubicBezTo>
                  <a:pt x="12316" y="2698"/>
                  <a:pt x="12316" y="2698"/>
                  <a:pt x="12316" y="2698"/>
                </a:cubicBezTo>
                <a:cubicBezTo>
                  <a:pt x="12327" y="2702"/>
                  <a:pt x="12327" y="2702"/>
                  <a:pt x="12327" y="2702"/>
                </a:cubicBezTo>
                <a:cubicBezTo>
                  <a:pt x="12341" y="2698"/>
                  <a:pt x="12341" y="2698"/>
                  <a:pt x="12341" y="2698"/>
                </a:cubicBezTo>
                <a:cubicBezTo>
                  <a:pt x="12347" y="2702"/>
                  <a:pt x="12347" y="2702"/>
                  <a:pt x="12347" y="2702"/>
                </a:cubicBezTo>
                <a:cubicBezTo>
                  <a:pt x="12353" y="2708"/>
                  <a:pt x="12353" y="2708"/>
                  <a:pt x="12353" y="2708"/>
                </a:cubicBezTo>
                <a:cubicBezTo>
                  <a:pt x="12365" y="2707"/>
                  <a:pt x="12365" y="2707"/>
                  <a:pt x="12365" y="2707"/>
                </a:cubicBezTo>
                <a:cubicBezTo>
                  <a:pt x="12379" y="2704"/>
                  <a:pt x="12379" y="2704"/>
                  <a:pt x="12379" y="2704"/>
                </a:cubicBezTo>
                <a:cubicBezTo>
                  <a:pt x="12386" y="2696"/>
                  <a:pt x="12386" y="2696"/>
                  <a:pt x="12386" y="2696"/>
                </a:cubicBezTo>
                <a:cubicBezTo>
                  <a:pt x="12387" y="2691"/>
                  <a:pt x="12387" y="2691"/>
                  <a:pt x="12387" y="2691"/>
                </a:cubicBezTo>
                <a:cubicBezTo>
                  <a:pt x="12394" y="2692"/>
                  <a:pt x="12394" y="2692"/>
                  <a:pt x="12394" y="2692"/>
                </a:cubicBezTo>
                <a:cubicBezTo>
                  <a:pt x="12398" y="2696"/>
                  <a:pt x="12398" y="2696"/>
                  <a:pt x="12398" y="2696"/>
                </a:cubicBezTo>
                <a:cubicBezTo>
                  <a:pt x="12398" y="2696"/>
                  <a:pt x="12407" y="2694"/>
                  <a:pt x="12408" y="2691"/>
                </a:cubicBezTo>
                <a:cubicBezTo>
                  <a:pt x="12409" y="2689"/>
                  <a:pt x="12409" y="2679"/>
                  <a:pt x="12409" y="2679"/>
                </a:cubicBezTo>
                <a:cubicBezTo>
                  <a:pt x="12400" y="2669"/>
                  <a:pt x="12400" y="2669"/>
                  <a:pt x="12400" y="2669"/>
                </a:cubicBezTo>
                <a:cubicBezTo>
                  <a:pt x="12400" y="2669"/>
                  <a:pt x="12387" y="2661"/>
                  <a:pt x="12385" y="2658"/>
                </a:cubicBezTo>
                <a:cubicBezTo>
                  <a:pt x="12382" y="2655"/>
                  <a:pt x="12364" y="2644"/>
                  <a:pt x="12364" y="2644"/>
                </a:cubicBezTo>
                <a:cubicBezTo>
                  <a:pt x="12351" y="2628"/>
                  <a:pt x="12351" y="2628"/>
                  <a:pt x="12351" y="2628"/>
                </a:cubicBezTo>
                <a:cubicBezTo>
                  <a:pt x="12351" y="2628"/>
                  <a:pt x="12348" y="2618"/>
                  <a:pt x="12348" y="2617"/>
                </a:cubicBezTo>
                <a:cubicBezTo>
                  <a:pt x="12348" y="2615"/>
                  <a:pt x="12339" y="2606"/>
                  <a:pt x="12339" y="2606"/>
                </a:cubicBezTo>
                <a:cubicBezTo>
                  <a:pt x="12317" y="2603"/>
                  <a:pt x="12317" y="2603"/>
                  <a:pt x="12317" y="2603"/>
                </a:cubicBezTo>
                <a:cubicBezTo>
                  <a:pt x="12293" y="2604"/>
                  <a:pt x="12293" y="2604"/>
                  <a:pt x="12293" y="2604"/>
                </a:cubicBezTo>
                <a:cubicBezTo>
                  <a:pt x="12286" y="2619"/>
                  <a:pt x="12286" y="2619"/>
                  <a:pt x="12286" y="2619"/>
                </a:cubicBezTo>
                <a:cubicBezTo>
                  <a:pt x="12286" y="2619"/>
                  <a:pt x="12288" y="2629"/>
                  <a:pt x="12289" y="2631"/>
                </a:cubicBezTo>
                <a:cubicBezTo>
                  <a:pt x="12291" y="2633"/>
                  <a:pt x="12293" y="2647"/>
                  <a:pt x="12293" y="2647"/>
                </a:cubicBezTo>
                <a:cubicBezTo>
                  <a:pt x="12288" y="2653"/>
                  <a:pt x="12288" y="2653"/>
                  <a:pt x="12288" y="2653"/>
                </a:cubicBezTo>
                <a:cubicBezTo>
                  <a:pt x="12288" y="2653"/>
                  <a:pt x="12279" y="2654"/>
                  <a:pt x="12278" y="2653"/>
                </a:cubicBezTo>
                <a:cubicBezTo>
                  <a:pt x="12277" y="2651"/>
                  <a:pt x="12273" y="2637"/>
                  <a:pt x="12272" y="2635"/>
                </a:cubicBezTo>
                <a:cubicBezTo>
                  <a:pt x="12272" y="2633"/>
                  <a:pt x="12265" y="2623"/>
                  <a:pt x="12265" y="2623"/>
                </a:cubicBezTo>
                <a:cubicBezTo>
                  <a:pt x="12256" y="2607"/>
                  <a:pt x="12256" y="2607"/>
                  <a:pt x="12256" y="2607"/>
                </a:cubicBezTo>
                <a:cubicBezTo>
                  <a:pt x="12258" y="2594"/>
                  <a:pt x="12258" y="2594"/>
                  <a:pt x="12258" y="2594"/>
                </a:cubicBezTo>
                <a:cubicBezTo>
                  <a:pt x="12265" y="2579"/>
                  <a:pt x="12265" y="2579"/>
                  <a:pt x="12265" y="2579"/>
                </a:cubicBezTo>
                <a:cubicBezTo>
                  <a:pt x="12265" y="2563"/>
                  <a:pt x="12265" y="2563"/>
                  <a:pt x="12265" y="2563"/>
                </a:cubicBezTo>
                <a:cubicBezTo>
                  <a:pt x="12254" y="2555"/>
                  <a:pt x="12254" y="2555"/>
                  <a:pt x="12254" y="2555"/>
                </a:cubicBezTo>
                <a:cubicBezTo>
                  <a:pt x="12239" y="2555"/>
                  <a:pt x="12239" y="2555"/>
                  <a:pt x="12239" y="2555"/>
                </a:cubicBezTo>
                <a:cubicBezTo>
                  <a:pt x="12233" y="2549"/>
                  <a:pt x="12233" y="2549"/>
                  <a:pt x="12233" y="2549"/>
                </a:cubicBezTo>
                <a:cubicBezTo>
                  <a:pt x="12224" y="2549"/>
                  <a:pt x="12224" y="2549"/>
                  <a:pt x="12224" y="2549"/>
                </a:cubicBezTo>
                <a:cubicBezTo>
                  <a:pt x="12216" y="2547"/>
                  <a:pt x="12216" y="2547"/>
                  <a:pt x="12216" y="2547"/>
                </a:cubicBezTo>
                <a:cubicBezTo>
                  <a:pt x="12206" y="2533"/>
                  <a:pt x="12206" y="2533"/>
                  <a:pt x="12206" y="2533"/>
                </a:cubicBezTo>
                <a:cubicBezTo>
                  <a:pt x="12191" y="2526"/>
                  <a:pt x="12191" y="2526"/>
                  <a:pt x="12191" y="2526"/>
                </a:cubicBezTo>
                <a:cubicBezTo>
                  <a:pt x="12176" y="2526"/>
                  <a:pt x="12176" y="2526"/>
                  <a:pt x="12176" y="2526"/>
                </a:cubicBezTo>
                <a:cubicBezTo>
                  <a:pt x="12174" y="2513"/>
                  <a:pt x="12174" y="2513"/>
                  <a:pt x="12174" y="2513"/>
                </a:cubicBezTo>
                <a:cubicBezTo>
                  <a:pt x="12166" y="2503"/>
                  <a:pt x="12166" y="2503"/>
                  <a:pt x="12166" y="2503"/>
                </a:cubicBezTo>
                <a:cubicBezTo>
                  <a:pt x="12166" y="2503"/>
                  <a:pt x="12156" y="2486"/>
                  <a:pt x="12154" y="2483"/>
                </a:cubicBezTo>
                <a:cubicBezTo>
                  <a:pt x="12153" y="2481"/>
                  <a:pt x="12139" y="2466"/>
                  <a:pt x="12139" y="2466"/>
                </a:cubicBezTo>
                <a:cubicBezTo>
                  <a:pt x="12134" y="2454"/>
                  <a:pt x="12134" y="2454"/>
                  <a:pt x="12134" y="2454"/>
                </a:cubicBezTo>
                <a:cubicBezTo>
                  <a:pt x="12117" y="2445"/>
                  <a:pt x="12117" y="2445"/>
                  <a:pt x="12117" y="2445"/>
                </a:cubicBezTo>
                <a:cubicBezTo>
                  <a:pt x="12105" y="2444"/>
                  <a:pt x="12105" y="2444"/>
                  <a:pt x="12105" y="2444"/>
                </a:cubicBezTo>
                <a:cubicBezTo>
                  <a:pt x="12095" y="2438"/>
                  <a:pt x="12095" y="2438"/>
                  <a:pt x="12095" y="2438"/>
                </a:cubicBezTo>
                <a:cubicBezTo>
                  <a:pt x="12094" y="2427"/>
                  <a:pt x="12094" y="2427"/>
                  <a:pt x="12094" y="2427"/>
                </a:cubicBezTo>
                <a:cubicBezTo>
                  <a:pt x="12107" y="2422"/>
                  <a:pt x="12107" y="2422"/>
                  <a:pt x="12107" y="2422"/>
                </a:cubicBezTo>
                <a:cubicBezTo>
                  <a:pt x="12124" y="2424"/>
                  <a:pt x="12124" y="2424"/>
                  <a:pt x="12124" y="2424"/>
                </a:cubicBezTo>
                <a:cubicBezTo>
                  <a:pt x="12134" y="2427"/>
                  <a:pt x="12134" y="2427"/>
                  <a:pt x="12134" y="2427"/>
                </a:cubicBezTo>
                <a:cubicBezTo>
                  <a:pt x="12141" y="2432"/>
                  <a:pt x="12141" y="2432"/>
                  <a:pt x="12141" y="2432"/>
                </a:cubicBezTo>
                <a:cubicBezTo>
                  <a:pt x="12148" y="2433"/>
                  <a:pt x="12148" y="2433"/>
                  <a:pt x="12148" y="2433"/>
                </a:cubicBezTo>
                <a:cubicBezTo>
                  <a:pt x="12157" y="2431"/>
                  <a:pt x="12157" y="2431"/>
                  <a:pt x="12157" y="2431"/>
                </a:cubicBezTo>
                <a:cubicBezTo>
                  <a:pt x="12158" y="2422"/>
                  <a:pt x="12158" y="2422"/>
                  <a:pt x="12158" y="2422"/>
                </a:cubicBezTo>
                <a:cubicBezTo>
                  <a:pt x="12146" y="2415"/>
                  <a:pt x="12146" y="2415"/>
                  <a:pt x="12146" y="2415"/>
                </a:cubicBezTo>
                <a:cubicBezTo>
                  <a:pt x="12146" y="2415"/>
                  <a:pt x="12132" y="2409"/>
                  <a:pt x="12132" y="2407"/>
                </a:cubicBezTo>
                <a:cubicBezTo>
                  <a:pt x="12132" y="2405"/>
                  <a:pt x="12132" y="2395"/>
                  <a:pt x="12132" y="2395"/>
                </a:cubicBezTo>
                <a:cubicBezTo>
                  <a:pt x="12141" y="2392"/>
                  <a:pt x="12141" y="2392"/>
                  <a:pt x="12141" y="2392"/>
                </a:cubicBezTo>
                <a:cubicBezTo>
                  <a:pt x="12146" y="2382"/>
                  <a:pt x="12146" y="2382"/>
                  <a:pt x="12146" y="2382"/>
                </a:cubicBezTo>
                <a:cubicBezTo>
                  <a:pt x="12147" y="2373"/>
                  <a:pt x="12147" y="2373"/>
                  <a:pt x="12147" y="2373"/>
                </a:cubicBezTo>
                <a:cubicBezTo>
                  <a:pt x="12167" y="2365"/>
                  <a:pt x="12167" y="2365"/>
                  <a:pt x="12167" y="2365"/>
                </a:cubicBezTo>
                <a:cubicBezTo>
                  <a:pt x="12181" y="2368"/>
                  <a:pt x="12181" y="2368"/>
                  <a:pt x="12181" y="2368"/>
                </a:cubicBezTo>
                <a:cubicBezTo>
                  <a:pt x="12203" y="2374"/>
                  <a:pt x="12203" y="2374"/>
                  <a:pt x="12203" y="2374"/>
                </a:cubicBezTo>
                <a:cubicBezTo>
                  <a:pt x="12223" y="2374"/>
                  <a:pt x="12223" y="2374"/>
                  <a:pt x="12223" y="2374"/>
                </a:cubicBezTo>
                <a:cubicBezTo>
                  <a:pt x="12242" y="2378"/>
                  <a:pt x="12242" y="2378"/>
                  <a:pt x="12242" y="2378"/>
                </a:cubicBezTo>
                <a:cubicBezTo>
                  <a:pt x="12258" y="2379"/>
                  <a:pt x="12258" y="2379"/>
                  <a:pt x="12258" y="2379"/>
                </a:cubicBezTo>
                <a:cubicBezTo>
                  <a:pt x="12269" y="2380"/>
                  <a:pt x="12269" y="2380"/>
                  <a:pt x="12269" y="2380"/>
                </a:cubicBezTo>
                <a:cubicBezTo>
                  <a:pt x="12278" y="2382"/>
                  <a:pt x="12278" y="2382"/>
                  <a:pt x="12278" y="2382"/>
                </a:cubicBezTo>
                <a:cubicBezTo>
                  <a:pt x="12288" y="2381"/>
                  <a:pt x="12288" y="2381"/>
                  <a:pt x="12288" y="2381"/>
                </a:cubicBezTo>
                <a:cubicBezTo>
                  <a:pt x="12294" y="2380"/>
                  <a:pt x="12294" y="2380"/>
                  <a:pt x="12294" y="2380"/>
                </a:cubicBezTo>
                <a:cubicBezTo>
                  <a:pt x="12300" y="2380"/>
                  <a:pt x="12300" y="2380"/>
                  <a:pt x="12300" y="2380"/>
                </a:cubicBezTo>
                <a:cubicBezTo>
                  <a:pt x="12305" y="2385"/>
                  <a:pt x="12305" y="2385"/>
                  <a:pt x="12305" y="2385"/>
                </a:cubicBezTo>
                <a:cubicBezTo>
                  <a:pt x="12299" y="2393"/>
                  <a:pt x="12299" y="2393"/>
                  <a:pt x="12299" y="2393"/>
                </a:cubicBezTo>
                <a:cubicBezTo>
                  <a:pt x="12285" y="2395"/>
                  <a:pt x="12285" y="2395"/>
                  <a:pt x="12285" y="2395"/>
                </a:cubicBezTo>
                <a:cubicBezTo>
                  <a:pt x="12285" y="2395"/>
                  <a:pt x="12279" y="2399"/>
                  <a:pt x="12279" y="2400"/>
                </a:cubicBezTo>
                <a:cubicBezTo>
                  <a:pt x="12278" y="2402"/>
                  <a:pt x="12270" y="2419"/>
                  <a:pt x="12270" y="2419"/>
                </a:cubicBezTo>
                <a:cubicBezTo>
                  <a:pt x="12264" y="2429"/>
                  <a:pt x="12264" y="2429"/>
                  <a:pt x="12264" y="2429"/>
                </a:cubicBezTo>
                <a:cubicBezTo>
                  <a:pt x="12262" y="2439"/>
                  <a:pt x="12262" y="2439"/>
                  <a:pt x="12262" y="2439"/>
                </a:cubicBezTo>
                <a:lnTo>
                  <a:pt x="12268" y="2442"/>
                </a:lnTo>
                <a:close/>
                <a:moveTo>
                  <a:pt x="15061" y="4674"/>
                </a:moveTo>
                <a:cubicBezTo>
                  <a:pt x="15054" y="4671"/>
                  <a:pt x="15054" y="4671"/>
                  <a:pt x="15054" y="4671"/>
                </a:cubicBezTo>
                <a:cubicBezTo>
                  <a:pt x="15048" y="4678"/>
                  <a:pt x="15048" y="4678"/>
                  <a:pt x="15048" y="4678"/>
                </a:cubicBezTo>
                <a:cubicBezTo>
                  <a:pt x="15048" y="4678"/>
                  <a:pt x="15045" y="4693"/>
                  <a:pt x="15045" y="4694"/>
                </a:cubicBezTo>
                <a:cubicBezTo>
                  <a:pt x="15045" y="4696"/>
                  <a:pt x="15043" y="4712"/>
                  <a:pt x="15043" y="4715"/>
                </a:cubicBezTo>
                <a:cubicBezTo>
                  <a:pt x="15043" y="4718"/>
                  <a:pt x="15044" y="4726"/>
                  <a:pt x="15044" y="4728"/>
                </a:cubicBezTo>
                <a:cubicBezTo>
                  <a:pt x="15044" y="4729"/>
                  <a:pt x="15043" y="4753"/>
                  <a:pt x="15043" y="4753"/>
                </a:cubicBezTo>
                <a:cubicBezTo>
                  <a:pt x="15042" y="4771"/>
                  <a:pt x="15042" y="4771"/>
                  <a:pt x="15042" y="4771"/>
                </a:cubicBezTo>
                <a:cubicBezTo>
                  <a:pt x="15042" y="4795"/>
                  <a:pt x="15042" y="4795"/>
                  <a:pt x="15042" y="4795"/>
                </a:cubicBezTo>
                <a:cubicBezTo>
                  <a:pt x="15042" y="4795"/>
                  <a:pt x="15043" y="4806"/>
                  <a:pt x="15042" y="4808"/>
                </a:cubicBezTo>
                <a:cubicBezTo>
                  <a:pt x="15042" y="4811"/>
                  <a:pt x="15041" y="4828"/>
                  <a:pt x="15041" y="4828"/>
                </a:cubicBezTo>
                <a:cubicBezTo>
                  <a:pt x="15044" y="4835"/>
                  <a:pt x="15044" y="4835"/>
                  <a:pt x="15044" y="4835"/>
                </a:cubicBezTo>
                <a:cubicBezTo>
                  <a:pt x="15048" y="4834"/>
                  <a:pt x="15048" y="4834"/>
                  <a:pt x="15048" y="4834"/>
                </a:cubicBezTo>
                <a:cubicBezTo>
                  <a:pt x="15052" y="4828"/>
                  <a:pt x="15052" y="4828"/>
                  <a:pt x="15052" y="4828"/>
                </a:cubicBezTo>
                <a:cubicBezTo>
                  <a:pt x="15052" y="4828"/>
                  <a:pt x="15053" y="4815"/>
                  <a:pt x="15054" y="4811"/>
                </a:cubicBezTo>
                <a:cubicBezTo>
                  <a:pt x="15055" y="4806"/>
                  <a:pt x="15052" y="4787"/>
                  <a:pt x="15052" y="4784"/>
                </a:cubicBezTo>
                <a:cubicBezTo>
                  <a:pt x="15052" y="4782"/>
                  <a:pt x="15057" y="4765"/>
                  <a:pt x="15059" y="4759"/>
                </a:cubicBezTo>
                <a:cubicBezTo>
                  <a:pt x="15060" y="4753"/>
                  <a:pt x="15063" y="4737"/>
                  <a:pt x="15063" y="4733"/>
                </a:cubicBezTo>
                <a:cubicBezTo>
                  <a:pt x="15063" y="4729"/>
                  <a:pt x="15059" y="4715"/>
                  <a:pt x="15059" y="4712"/>
                </a:cubicBezTo>
                <a:cubicBezTo>
                  <a:pt x="15059" y="4709"/>
                  <a:pt x="15063" y="4701"/>
                  <a:pt x="15064" y="4698"/>
                </a:cubicBezTo>
                <a:cubicBezTo>
                  <a:pt x="15065" y="4695"/>
                  <a:pt x="15065" y="4685"/>
                  <a:pt x="15065" y="4685"/>
                </a:cubicBezTo>
                <a:lnTo>
                  <a:pt x="15061" y="4674"/>
                </a:lnTo>
                <a:close/>
                <a:moveTo>
                  <a:pt x="15040" y="4863"/>
                </a:moveTo>
                <a:cubicBezTo>
                  <a:pt x="15032" y="4866"/>
                  <a:pt x="15032" y="4866"/>
                  <a:pt x="15032" y="4866"/>
                </a:cubicBezTo>
                <a:cubicBezTo>
                  <a:pt x="15032" y="4866"/>
                  <a:pt x="15030" y="4876"/>
                  <a:pt x="15030" y="4878"/>
                </a:cubicBezTo>
                <a:cubicBezTo>
                  <a:pt x="15030" y="4880"/>
                  <a:pt x="15031" y="4894"/>
                  <a:pt x="15031" y="4894"/>
                </a:cubicBezTo>
                <a:cubicBezTo>
                  <a:pt x="15036" y="4897"/>
                  <a:pt x="15036" y="4897"/>
                  <a:pt x="15036" y="4897"/>
                </a:cubicBezTo>
                <a:cubicBezTo>
                  <a:pt x="15042" y="4891"/>
                  <a:pt x="15042" y="4891"/>
                  <a:pt x="15042" y="4891"/>
                </a:cubicBezTo>
                <a:cubicBezTo>
                  <a:pt x="15045" y="4879"/>
                  <a:pt x="15045" y="4879"/>
                  <a:pt x="15045" y="4879"/>
                </a:cubicBezTo>
                <a:cubicBezTo>
                  <a:pt x="15044" y="4865"/>
                  <a:pt x="15044" y="4865"/>
                  <a:pt x="15044" y="4865"/>
                </a:cubicBezTo>
                <a:lnTo>
                  <a:pt x="15040" y="4863"/>
                </a:lnTo>
                <a:close/>
                <a:moveTo>
                  <a:pt x="15071" y="4987"/>
                </a:moveTo>
                <a:cubicBezTo>
                  <a:pt x="15064" y="4980"/>
                  <a:pt x="15064" y="4980"/>
                  <a:pt x="15064" y="4980"/>
                </a:cubicBezTo>
                <a:cubicBezTo>
                  <a:pt x="15064" y="4980"/>
                  <a:pt x="15059" y="4981"/>
                  <a:pt x="15059" y="4983"/>
                </a:cubicBezTo>
                <a:cubicBezTo>
                  <a:pt x="15059" y="4984"/>
                  <a:pt x="15061" y="4994"/>
                  <a:pt x="15061" y="4994"/>
                </a:cubicBezTo>
                <a:cubicBezTo>
                  <a:pt x="15067" y="4998"/>
                  <a:pt x="15067" y="4998"/>
                  <a:pt x="15067" y="4998"/>
                </a:cubicBezTo>
                <a:cubicBezTo>
                  <a:pt x="15073" y="4994"/>
                  <a:pt x="15073" y="4994"/>
                  <a:pt x="15073" y="4994"/>
                </a:cubicBezTo>
                <a:lnTo>
                  <a:pt x="15071" y="4987"/>
                </a:lnTo>
                <a:close/>
                <a:moveTo>
                  <a:pt x="15142" y="5130"/>
                </a:moveTo>
                <a:cubicBezTo>
                  <a:pt x="15133" y="5129"/>
                  <a:pt x="15133" y="5129"/>
                  <a:pt x="15133" y="5129"/>
                </a:cubicBezTo>
                <a:cubicBezTo>
                  <a:pt x="15129" y="5134"/>
                  <a:pt x="15129" y="5134"/>
                  <a:pt x="15129" y="5134"/>
                </a:cubicBezTo>
                <a:cubicBezTo>
                  <a:pt x="15130" y="5148"/>
                  <a:pt x="15130" y="5148"/>
                  <a:pt x="15130" y="5148"/>
                </a:cubicBezTo>
                <a:cubicBezTo>
                  <a:pt x="15141" y="5171"/>
                  <a:pt x="15141" y="5171"/>
                  <a:pt x="15141" y="5171"/>
                </a:cubicBezTo>
                <a:cubicBezTo>
                  <a:pt x="15147" y="5173"/>
                  <a:pt x="15147" y="5173"/>
                  <a:pt x="15147" y="5173"/>
                </a:cubicBezTo>
                <a:cubicBezTo>
                  <a:pt x="15150" y="5161"/>
                  <a:pt x="15150" y="5161"/>
                  <a:pt x="15150" y="5161"/>
                </a:cubicBezTo>
                <a:cubicBezTo>
                  <a:pt x="15150" y="5161"/>
                  <a:pt x="15151" y="5146"/>
                  <a:pt x="15150" y="5143"/>
                </a:cubicBezTo>
                <a:cubicBezTo>
                  <a:pt x="15150" y="5141"/>
                  <a:pt x="15142" y="5130"/>
                  <a:pt x="15142" y="5130"/>
                </a:cubicBezTo>
                <a:moveTo>
                  <a:pt x="15119" y="5060"/>
                </a:moveTo>
                <a:cubicBezTo>
                  <a:pt x="15113" y="5057"/>
                  <a:pt x="15113" y="5057"/>
                  <a:pt x="15113" y="5057"/>
                </a:cubicBezTo>
                <a:cubicBezTo>
                  <a:pt x="15113" y="5057"/>
                  <a:pt x="15111" y="5061"/>
                  <a:pt x="15111" y="5063"/>
                </a:cubicBezTo>
                <a:cubicBezTo>
                  <a:pt x="15111" y="5064"/>
                  <a:pt x="15107" y="5071"/>
                  <a:pt x="15107" y="5071"/>
                </a:cubicBezTo>
                <a:cubicBezTo>
                  <a:pt x="15107" y="5071"/>
                  <a:pt x="15100" y="5073"/>
                  <a:pt x="15100" y="5075"/>
                </a:cubicBezTo>
                <a:cubicBezTo>
                  <a:pt x="15100" y="5077"/>
                  <a:pt x="15102" y="5088"/>
                  <a:pt x="15102" y="5088"/>
                </a:cubicBezTo>
                <a:cubicBezTo>
                  <a:pt x="15111" y="5091"/>
                  <a:pt x="15111" y="5091"/>
                  <a:pt x="15111" y="5091"/>
                </a:cubicBezTo>
                <a:cubicBezTo>
                  <a:pt x="15111" y="5091"/>
                  <a:pt x="15120" y="5086"/>
                  <a:pt x="15120" y="5083"/>
                </a:cubicBezTo>
                <a:cubicBezTo>
                  <a:pt x="15121" y="5080"/>
                  <a:pt x="15121" y="5071"/>
                  <a:pt x="15121" y="5071"/>
                </a:cubicBezTo>
                <a:lnTo>
                  <a:pt x="15119" y="5060"/>
                </a:lnTo>
                <a:close/>
                <a:moveTo>
                  <a:pt x="15378" y="5494"/>
                </a:moveTo>
                <a:cubicBezTo>
                  <a:pt x="15373" y="5490"/>
                  <a:pt x="15373" y="5490"/>
                  <a:pt x="15373" y="5490"/>
                </a:cubicBezTo>
                <a:cubicBezTo>
                  <a:pt x="15364" y="5489"/>
                  <a:pt x="15364" y="5489"/>
                  <a:pt x="15364" y="5489"/>
                </a:cubicBezTo>
                <a:cubicBezTo>
                  <a:pt x="15362" y="5493"/>
                  <a:pt x="15362" y="5493"/>
                  <a:pt x="15362" y="5493"/>
                </a:cubicBezTo>
                <a:cubicBezTo>
                  <a:pt x="15362" y="5493"/>
                  <a:pt x="15364" y="5497"/>
                  <a:pt x="15366" y="5497"/>
                </a:cubicBezTo>
                <a:cubicBezTo>
                  <a:pt x="15367" y="5498"/>
                  <a:pt x="15370" y="5502"/>
                  <a:pt x="15370" y="5502"/>
                </a:cubicBezTo>
                <a:cubicBezTo>
                  <a:pt x="15375" y="5510"/>
                  <a:pt x="15375" y="5510"/>
                  <a:pt x="15375" y="5510"/>
                </a:cubicBezTo>
                <a:cubicBezTo>
                  <a:pt x="15382" y="5508"/>
                  <a:pt x="15382" y="5508"/>
                  <a:pt x="15382" y="5508"/>
                </a:cubicBezTo>
                <a:cubicBezTo>
                  <a:pt x="15380" y="5500"/>
                  <a:pt x="15380" y="5500"/>
                  <a:pt x="15380" y="5500"/>
                </a:cubicBezTo>
                <a:lnTo>
                  <a:pt x="15378" y="5494"/>
                </a:lnTo>
                <a:close/>
                <a:moveTo>
                  <a:pt x="15367" y="5503"/>
                </a:moveTo>
                <a:cubicBezTo>
                  <a:pt x="15361" y="5500"/>
                  <a:pt x="15361" y="5500"/>
                  <a:pt x="15361" y="5500"/>
                </a:cubicBezTo>
                <a:cubicBezTo>
                  <a:pt x="15356" y="5506"/>
                  <a:pt x="15356" y="5506"/>
                  <a:pt x="15356" y="5506"/>
                </a:cubicBezTo>
                <a:cubicBezTo>
                  <a:pt x="15356" y="5506"/>
                  <a:pt x="15356" y="5510"/>
                  <a:pt x="15357" y="5511"/>
                </a:cubicBezTo>
                <a:cubicBezTo>
                  <a:pt x="15358" y="5512"/>
                  <a:pt x="15362" y="5513"/>
                  <a:pt x="15362" y="5513"/>
                </a:cubicBezTo>
                <a:cubicBezTo>
                  <a:pt x="15366" y="5511"/>
                  <a:pt x="15366" y="5511"/>
                  <a:pt x="15366" y="5511"/>
                </a:cubicBezTo>
                <a:lnTo>
                  <a:pt x="15367" y="5503"/>
                </a:lnTo>
                <a:close/>
                <a:moveTo>
                  <a:pt x="15319" y="5472"/>
                </a:moveTo>
                <a:cubicBezTo>
                  <a:pt x="15318" y="5471"/>
                  <a:pt x="15302" y="5461"/>
                  <a:pt x="15302" y="5461"/>
                </a:cubicBezTo>
                <a:cubicBezTo>
                  <a:pt x="15292" y="5449"/>
                  <a:pt x="15292" y="5449"/>
                  <a:pt x="15292" y="5449"/>
                </a:cubicBezTo>
                <a:cubicBezTo>
                  <a:pt x="15281" y="5441"/>
                  <a:pt x="15281" y="5441"/>
                  <a:pt x="15281" y="5441"/>
                </a:cubicBezTo>
                <a:cubicBezTo>
                  <a:pt x="15273" y="5441"/>
                  <a:pt x="15273" y="5441"/>
                  <a:pt x="15273" y="5441"/>
                </a:cubicBezTo>
                <a:cubicBezTo>
                  <a:pt x="15273" y="5441"/>
                  <a:pt x="15269" y="5443"/>
                  <a:pt x="15269" y="5447"/>
                </a:cubicBezTo>
                <a:cubicBezTo>
                  <a:pt x="15269" y="5450"/>
                  <a:pt x="15273" y="5458"/>
                  <a:pt x="15273" y="5459"/>
                </a:cubicBezTo>
                <a:cubicBezTo>
                  <a:pt x="15274" y="5461"/>
                  <a:pt x="15278" y="5465"/>
                  <a:pt x="15283" y="5467"/>
                </a:cubicBezTo>
                <a:cubicBezTo>
                  <a:pt x="15287" y="5469"/>
                  <a:pt x="15302" y="5473"/>
                  <a:pt x="15302" y="5473"/>
                </a:cubicBezTo>
                <a:cubicBezTo>
                  <a:pt x="15308" y="5481"/>
                  <a:pt x="15308" y="5481"/>
                  <a:pt x="15308" y="5481"/>
                </a:cubicBezTo>
                <a:cubicBezTo>
                  <a:pt x="15308" y="5481"/>
                  <a:pt x="15315" y="5486"/>
                  <a:pt x="15317" y="5486"/>
                </a:cubicBezTo>
                <a:cubicBezTo>
                  <a:pt x="15319" y="5486"/>
                  <a:pt x="15325" y="5486"/>
                  <a:pt x="15325" y="5484"/>
                </a:cubicBezTo>
                <a:cubicBezTo>
                  <a:pt x="15325" y="5483"/>
                  <a:pt x="15323" y="5474"/>
                  <a:pt x="15323" y="5474"/>
                </a:cubicBezTo>
                <a:lnTo>
                  <a:pt x="15319" y="5472"/>
                </a:lnTo>
                <a:close/>
                <a:moveTo>
                  <a:pt x="15386" y="5543"/>
                </a:moveTo>
                <a:cubicBezTo>
                  <a:pt x="15381" y="5541"/>
                  <a:pt x="15381" y="5541"/>
                  <a:pt x="15381" y="5541"/>
                </a:cubicBezTo>
                <a:cubicBezTo>
                  <a:pt x="15376" y="5546"/>
                  <a:pt x="15376" y="5546"/>
                  <a:pt x="15376" y="5546"/>
                </a:cubicBezTo>
                <a:cubicBezTo>
                  <a:pt x="15371" y="5549"/>
                  <a:pt x="15371" y="5549"/>
                  <a:pt x="15371" y="5549"/>
                </a:cubicBezTo>
                <a:cubicBezTo>
                  <a:pt x="15363" y="5548"/>
                  <a:pt x="15363" y="5548"/>
                  <a:pt x="15363" y="5548"/>
                </a:cubicBezTo>
                <a:cubicBezTo>
                  <a:pt x="15362" y="5553"/>
                  <a:pt x="15362" y="5553"/>
                  <a:pt x="15362" y="5553"/>
                </a:cubicBezTo>
                <a:cubicBezTo>
                  <a:pt x="15362" y="5553"/>
                  <a:pt x="15369" y="5556"/>
                  <a:pt x="15371" y="5558"/>
                </a:cubicBezTo>
                <a:cubicBezTo>
                  <a:pt x="15372" y="5561"/>
                  <a:pt x="15378" y="5572"/>
                  <a:pt x="15378" y="5572"/>
                </a:cubicBezTo>
                <a:cubicBezTo>
                  <a:pt x="15386" y="5586"/>
                  <a:pt x="15386" y="5586"/>
                  <a:pt x="15386" y="5586"/>
                </a:cubicBezTo>
                <a:cubicBezTo>
                  <a:pt x="15397" y="5592"/>
                  <a:pt x="15397" y="5592"/>
                  <a:pt x="15397" y="5592"/>
                </a:cubicBezTo>
                <a:cubicBezTo>
                  <a:pt x="15397" y="5592"/>
                  <a:pt x="15399" y="5599"/>
                  <a:pt x="15400" y="5602"/>
                </a:cubicBezTo>
                <a:cubicBezTo>
                  <a:pt x="15401" y="5605"/>
                  <a:pt x="15403" y="5610"/>
                  <a:pt x="15405" y="5611"/>
                </a:cubicBezTo>
                <a:cubicBezTo>
                  <a:pt x="15406" y="5612"/>
                  <a:pt x="15413" y="5613"/>
                  <a:pt x="15413" y="5613"/>
                </a:cubicBezTo>
                <a:cubicBezTo>
                  <a:pt x="15413" y="5613"/>
                  <a:pt x="15420" y="5609"/>
                  <a:pt x="15420" y="5607"/>
                </a:cubicBezTo>
                <a:cubicBezTo>
                  <a:pt x="15421" y="5605"/>
                  <a:pt x="15420" y="5600"/>
                  <a:pt x="15421" y="5597"/>
                </a:cubicBezTo>
                <a:cubicBezTo>
                  <a:pt x="15423" y="5594"/>
                  <a:pt x="15425" y="5588"/>
                  <a:pt x="15425" y="5588"/>
                </a:cubicBezTo>
                <a:cubicBezTo>
                  <a:pt x="15419" y="5579"/>
                  <a:pt x="15419" y="5579"/>
                  <a:pt x="15419" y="5579"/>
                </a:cubicBezTo>
                <a:cubicBezTo>
                  <a:pt x="15410" y="5573"/>
                  <a:pt x="15410" y="5573"/>
                  <a:pt x="15410" y="5573"/>
                </a:cubicBezTo>
                <a:cubicBezTo>
                  <a:pt x="15403" y="5564"/>
                  <a:pt x="15403" y="5564"/>
                  <a:pt x="15403" y="5564"/>
                </a:cubicBezTo>
                <a:cubicBezTo>
                  <a:pt x="15403" y="5564"/>
                  <a:pt x="15396" y="5557"/>
                  <a:pt x="15395" y="5555"/>
                </a:cubicBezTo>
                <a:cubicBezTo>
                  <a:pt x="15394" y="5553"/>
                  <a:pt x="15386" y="5543"/>
                  <a:pt x="15386" y="5543"/>
                </a:cubicBezTo>
                <a:moveTo>
                  <a:pt x="15447" y="5653"/>
                </a:moveTo>
                <a:cubicBezTo>
                  <a:pt x="15441" y="5656"/>
                  <a:pt x="15441" y="5656"/>
                  <a:pt x="15441" y="5656"/>
                </a:cubicBezTo>
                <a:cubicBezTo>
                  <a:pt x="15445" y="5663"/>
                  <a:pt x="15445" y="5663"/>
                  <a:pt x="15445" y="5663"/>
                </a:cubicBezTo>
                <a:cubicBezTo>
                  <a:pt x="15449" y="5674"/>
                  <a:pt x="15449" y="5674"/>
                  <a:pt x="15449" y="5674"/>
                </a:cubicBezTo>
                <a:cubicBezTo>
                  <a:pt x="15449" y="5674"/>
                  <a:pt x="15444" y="5680"/>
                  <a:pt x="15444" y="5681"/>
                </a:cubicBezTo>
                <a:cubicBezTo>
                  <a:pt x="15443" y="5683"/>
                  <a:pt x="15443" y="5692"/>
                  <a:pt x="15443" y="5692"/>
                </a:cubicBezTo>
                <a:cubicBezTo>
                  <a:pt x="15445" y="5699"/>
                  <a:pt x="15445" y="5699"/>
                  <a:pt x="15445" y="5699"/>
                </a:cubicBezTo>
                <a:cubicBezTo>
                  <a:pt x="15451" y="5697"/>
                  <a:pt x="15451" y="5697"/>
                  <a:pt x="15451" y="5697"/>
                </a:cubicBezTo>
                <a:cubicBezTo>
                  <a:pt x="15451" y="5697"/>
                  <a:pt x="15457" y="5693"/>
                  <a:pt x="15458" y="5691"/>
                </a:cubicBezTo>
                <a:cubicBezTo>
                  <a:pt x="15458" y="5689"/>
                  <a:pt x="15460" y="5685"/>
                  <a:pt x="15460" y="5682"/>
                </a:cubicBezTo>
                <a:cubicBezTo>
                  <a:pt x="15460" y="5679"/>
                  <a:pt x="15457" y="5669"/>
                  <a:pt x="15457" y="5668"/>
                </a:cubicBezTo>
                <a:cubicBezTo>
                  <a:pt x="15456" y="5667"/>
                  <a:pt x="15450" y="5659"/>
                  <a:pt x="15450" y="5659"/>
                </a:cubicBezTo>
                <a:lnTo>
                  <a:pt x="15447" y="5653"/>
                </a:lnTo>
                <a:close/>
                <a:moveTo>
                  <a:pt x="15478" y="5720"/>
                </a:moveTo>
                <a:cubicBezTo>
                  <a:pt x="15469" y="5720"/>
                  <a:pt x="15469" y="5720"/>
                  <a:pt x="15469" y="5720"/>
                </a:cubicBezTo>
                <a:cubicBezTo>
                  <a:pt x="15469" y="5720"/>
                  <a:pt x="15468" y="5720"/>
                  <a:pt x="15467" y="5722"/>
                </a:cubicBezTo>
                <a:cubicBezTo>
                  <a:pt x="15466" y="5724"/>
                  <a:pt x="15463" y="5729"/>
                  <a:pt x="15463" y="5730"/>
                </a:cubicBezTo>
                <a:cubicBezTo>
                  <a:pt x="15463" y="5732"/>
                  <a:pt x="15463" y="5742"/>
                  <a:pt x="15463" y="5742"/>
                </a:cubicBezTo>
                <a:cubicBezTo>
                  <a:pt x="15473" y="5763"/>
                  <a:pt x="15473" y="5763"/>
                  <a:pt x="15473" y="5763"/>
                </a:cubicBezTo>
                <a:cubicBezTo>
                  <a:pt x="15477" y="5771"/>
                  <a:pt x="15477" y="5771"/>
                  <a:pt x="15477" y="5771"/>
                </a:cubicBezTo>
                <a:cubicBezTo>
                  <a:pt x="15477" y="5771"/>
                  <a:pt x="15481" y="5781"/>
                  <a:pt x="15483" y="5782"/>
                </a:cubicBezTo>
                <a:cubicBezTo>
                  <a:pt x="15484" y="5784"/>
                  <a:pt x="15489" y="5786"/>
                  <a:pt x="15489" y="5786"/>
                </a:cubicBezTo>
                <a:cubicBezTo>
                  <a:pt x="15489" y="5786"/>
                  <a:pt x="15497" y="5787"/>
                  <a:pt x="15498" y="5787"/>
                </a:cubicBezTo>
                <a:cubicBezTo>
                  <a:pt x="15499" y="5787"/>
                  <a:pt x="15503" y="5784"/>
                  <a:pt x="15504" y="5783"/>
                </a:cubicBezTo>
                <a:cubicBezTo>
                  <a:pt x="15505" y="5781"/>
                  <a:pt x="15504" y="5774"/>
                  <a:pt x="15504" y="5774"/>
                </a:cubicBezTo>
                <a:cubicBezTo>
                  <a:pt x="15496" y="5759"/>
                  <a:pt x="15496" y="5759"/>
                  <a:pt x="15496" y="5759"/>
                </a:cubicBezTo>
                <a:cubicBezTo>
                  <a:pt x="15492" y="5747"/>
                  <a:pt x="15492" y="5747"/>
                  <a:pt x="15492" y="5747"/>
                </a:cubicBezTo>
                <a:cubicBezTo>
                  <a:pt x="15486" y="5735"/>
                  <a:pt x="15486" y="5735"/>
                  <a:pt x="15486" y="5735"/>
                </a:cubicBezTo>
                <a:cubicBezTo>
                  <a:pt x="15484" y="5727"/>
                  <a:pt x="15484" y="5727"/>
                  <a:pt x="15484" y="5727"/>
                </a:cubicBezTo>
                <a:lnTo>
                  <a:pt x="15478" y="5720"/>
                </a:lnTo>
                <a:close/>
                <a:moveTo>
                  <a:pt x="15529" y="5801"/>
                </a:moveTo>
                <a:cubicBezTo>
                  <a:pt x="15521" y="5798"/>
                  <a:pt x="15521" y="5798"/>
                  <a:pt x="15521" y="5798"/>
                </a:cubicBezTo>
                <a:cubicBezTo>
                  <a:pt x="15521" y="5798"/>
                  <a:pt x="15518" y="5804"/>
                  <a:pt x="15518" y="5805"/>
                </a:cubicBezTo>
                <a:cubicBezTo>
                  <a:pt x="15518" y="5807"/>
                  <a:pt x="15523" y="5817"/>
                  <a:pt x="15523" y="5817"/>
                </a:cubicBezTo>
                <a:cubicBezTo>
                  <a:pt x="15528" y="5823"/>
                  <a:pt x="15528" y="5823"/>
                  <a:pt x="15528" y="5823"/>
                </a:cubicBezTo>
                <a:cubicBezTo>
                  <a:pt x="15536" y="5827"/>
                  <a:pt x="15536" y="5827"/>
                  <a:pt x="15536" y="5827"/>
                </a:cubicBezTo>
                <a:cubicBezTo>
                  <a:pt x="15536" y="5827"/>
                  <a:pt x="15539" y="5827"/>
                  <a:pt x="15540" y="5825"/>
                </a:cubicBezTo>
                <a:cubicBezTo>
                  <a:pt x="15541" y="5823"/>
                  <a:pt x="15541" y="5821"/>
                  <a:pt x="15541" y="5821"/>
                </a:cubicBezTo>
                <a:cubicBezTo>
                  <a:pt x="15541" y="5821"/>
                  <a:pt x="15536" y="5814"/>
                  <a:pt x="15535" y="5812"/>
                </a:cubicBezTo>
                <a:cubicBezTo>
                  <a:pt x="15535" y="5811"/>
                  <a:pt x="15532" y="5807"/>
                  <a:pt x="15532" y="5807"/>
                </a:cubicBezTo>
                <a:lnTo>
                  <a:pt x="15529" y="5801"/>
                </a:lnTo>
                <a:close/>
                <a:moveTo>
                  <a:pt x="15543" y="5833"/>
                </a:moveTo>
                <a:cubicBezTo>
                  <a:pt x="15541" y="5838"/>
                  <a:pt x="15541" y="5838"/>
                  <a:pt x="15541" y="5838"/>
                </a:cubicBezTo>
                <a:cubicBezTo>
                  <a:pt x="15545" y="5846"/>
                  <a:pt x="15545" y="5846"/>
                  <a:pt x="15545" y="5846"/>
                </a:cubicBezTo>
                <a:cubicBezTo>
                  <a:pt x="15545" y="5846"/>
                  <a:pt x="15549" y="5854"/>
                  <a:pt x="15550" y="5855"/>
                </a:cubicBezTo>
                <a:cubicBezTo>
                  <a:pt x="15550" y="5857"/>
                  <a:pt x="15551" y="5862"/>
                  <a:pt x="15552" y="5862"/>
                </a:cubicBezTo>
                <a:cubicBezTo>
                  <a:pt x="15554" y="5863"/>
                  <a:pt x="15559" y="5867"/>
                  <a:pt x="15559" y="5867"/>
                </a:cubicBezTo>
                <a:cubicBezTo>
                  <a:pt x="15564" y="5878"/>
                  <a:pt x="15564" y="5878"/>
                  <a:pt x="15564" y="5878"/>
                </a:cubicBezTo>
                <a:cubicBezTo>
                  <a:pt x="15572" y="5893"/>
                  <a:pt x="15572" y="5893"/>
                  <a:pt x="15572" y="5893"/>
                </a:cubicBezTo>
                <a:cubicBezTo>
                  <a:pt x="15578" y="5897"/>
                  <a:pt x="15578" y="5897"/>
                  <a:pt x="15578" y="5897"/>
                </a:cubicBezTo>
                <a:cubicBezTo>
                  <a:pt x="15584" y="5896"/>
                  <a:pt x="15584" y="5896"/>
                  <a:pt x="15584" y="5896"/>
                </a:cubicBezTo>
                <a:cubicBezTo>
                  <a:pt x="15584" y="5896"/>
                  <a:pt x="15584" y="5892"/>
                  <a:pt x="15584" y="5890"/>
                </a:cubicBezTo>
                <a:cubicBezTo>
                  <a:pt x="15584" y="5887"/>
                  <a:pt x="15580" y="5875"/>
                  <a:pt x="15579" y="5873"/>
                </a:cubicBezTo>
                <a:cubicBezTo>
                  <a:pt x="15578" y="5872"/>
                  <a:pt x="15572" y="5862"/>
                  <a:pt x="15572" y="5862"/>
                </a:cubicBezTo>
                <a:cubicBezTo>
                  <a:pt x="15563" y="5850"/>
                  <a:pt x="15563" y="5850"/>
                  <a:pt x="15563" y="5850"/>
                </a:cubicBezTo>
                <a:cubicBezTo>
                  <a:pt x="15558" y="5841"/>
                  <a:pt x="15558" y="5841"/>
                  <a:pt x="15558" y="5841"/>
                </a:cubicBezTo>
                <a:lnTo>
                  <a:pt x="15543" y="5833"/>
                </a:lnTo>
                <a:close/>
                <a:moveTo>
                  <a:pt x="15698" y="6042"/>
                </a:moveTo>
                <a:cubicBezTo>
                  <a:pt x="15698" y="6042"/>
                  <a:pt x="15694" y="6038"/>
                  <a:pt x="15692" y="6038"/>
                </a:cubicBezTo>
                <a:cubicBezTo>
                  <a:pt x="15689" y="6037"/>
                  <a:pt x="15680" y="6037"/>
                  <a:pt x="15680" y="6037"/>
                </a:cubicBezTo>
                <a:cubicBezTo>
                  <a:pt x="15680" y="6037"/>
                  <a:pt x="15679" y="6043"/>
                  <a:pt x="15680" y="6045"/>
                </a:cubicBezTo>
                <a:cubicBezTo>
                  <a:pt x="15680" y="6048"/>
                  <a:pt x="15686" y="6054"/>
                  <a:pt x="15686" y="6054"/>
                </a:cubicBezTo>
                <a:cubicBezTo>
                  <a:pt x="15697" y="6056"/>
                  <a:pt x="15697" y="6056"/>
                  <a:pt x="15697" y="6056"/>
                </a:cubicBezTo>
                <a:cubicBezTo>
                  <a:pt x="15701" y="6052"/>
                  <a:pt x="15701" y="6052"/>
                  <a:pt x="15701" y="6052"/>
                </a:cubicBezTo>
                <a:lnTo>
                  <a:pt x="15698" y="6042"/>
                </a:lnTo>
                <a:close/>
                <a:moveTo>
                  <a:pt x="15777" y="4903"/>
                </a:moveTo>
                <a:cubicBezTo>
                  <a:pt x="15773" y="4901"/>
                  <a:pt x="15773" y="4901"/>
                  <a:pt x="15773" y="4901"/>
                </a:cubicBezTo>
                <a:cubicBezTo>
                  <a:pt x="15765" y="4906"/>
                  <a:pt x="15765" y="4906"/>
                  <a:pt x="15765" y="4906"/>
                </a:cubicBezTo>
                <a:cubicBezTo>
                  <a:pt x="15767" y="4920"/>
                  <a:pt x="15767" y="4920"/>
                  <a:pt x="15767" y="4920"/>
                </a:cubicBezTo>
                <a:cubicBezTo>
                  <a:pt x="15776" y="4932"/>
                  <a:pt x="15776" y="4932"/>
                  <a:pt x="15776" y="4932"/>
                </a:cubicBezTo>
                <a:cubicBezTo>
                  <a:pt x="15783" y="4927"/>
                  <a:pt x="15783" y="4927"/>
                  <a:pt x="15783" y="4927"/>
                </a:cubicBezTo>
                <a:cubicBezTo>
                  <a:pt x="15783" y="4914"/>
                  <a:pt x="15783" y="4914"/>
                  <a:pt x="15783" y="4914"/>
                </a:cubicBezTo>
                <a:cubicBezTo>
                  <a:pt x="15781" y="4906"/>
                  <a:pt x="15781" y="4906"/>
                  <a:pt x="15781" y="4906"/>
                </a:cubicBezTo>
                <a:lnTo>
                  <a:pt x="15777" y="4903"/>
                </a:lnTo>
                <a:close/>
                <a:moveTo>
                  <a:pt x="15554" y="5256"/>
                </a:moveTo>
                <a:cubicBezTo>
                  <a:pt x="15549" y="5266"/>
                  <a:pt x="15549" y="5266"/>
                  <a:pt x="15549" y="5266"/>
                </a:cubicBezTo>
                <a:cubicBezTo>
                  <a:pt x="15550" y="5274"/>
                  <a:pt x="15550" y="5274"/>
                  <a:pt x="15550" y="5274"/>
                </a:cubicBezTo>
                <a:cubicBezTo>
                  <a:pt x="15555" y="5276"/>
                  <a:pt x="15555" y="5276"/>
                  <a:pt x="15555" y="5276"/>
                </a:cubicBezTo>
                <a:cubicBezTo>
                  <a:pt x="15555" y="5276"/>
                  <a:pt x="15559" y="5272"/>
                  <a:pt x="15560" y="5271"/>
                </a:cubicBezTo>
                <a:cubicBezTo>
                  <a:pt x="15561" y="5269"/>
                  <a:pt x="15562" y="5264"/>
                  <a:pt x="15562" y="5264"/>
                </a:cubicBezTo>
                <a:cubicBezTo>
                  <a:pt x="15560" y="5259"/>
                  <a:pt x="15560" y="5259"/>
                  <a:pt x="15560" y="5259"/>
                </a:cubicBezTo>
                <a:lnTo>
                  <a:pt x="15554" y="5256"/>
                </a:lnTo>
                <a:close/>
                <a:moveTo>
                  <a:pt x="15531" y="5191"/>
                </a:moveTo>
                <a:cubicBezTo>
                  <a:pt x="15525" y="5185"/>
                  <a:pt x="15525" y="5185"/>
                  <a:pt x="15525" y="5185"/>
                </a:cubicBezTo>
                <a:cubicBezTo>
                  <a:pt x="15520" y="5187"/>
                  <a:pt x="15520" y="5187"/>
                  <a:pt x="15520" y="5187"/>
                </a:cubicBezTo>
                <a:cubicBezTo>
                  <a:pt x="15517" y="5189"/>
                  <a:pt x="15517" y="5189"/>
                  <a:pt x="15517" y="5189"/>
                </a:cubicBezTo>
                <a:cubicBezTo>
                  <a:pt x="15519" y="5200"/>
                  <a:pt x="15519" y="5200"/>
                  <a:pt x="15519" y="5200"/>
                </a:cubicBezTo>
                <a:cubicBezTo>
                  <a:pt x="15524" y="5205"/>
                  <a:pt x="15524" y="5205"/>
                  <a:pt x="15524" y="5205"/>
                </a:cubicBezTo>
                <a:cubicBezTo>
                  <a:pt x="15530" y="5202"/>
                  <a:pt x="15530" y="5202"/>
                  <a:pt x="15530" y="5202"/>
                </a:cubicBezTo>
                <a:cubicBezTo>
                  <a:pt x="15532" y="5196"/>
                  <a:pt x="15532" y="5196"/>
                  <a:pt x="15532" y="5196"/>
                </a:cubicBezTo>
                <a:lnTo>
                  <a:pt x="15531" y="5191"/>
                </a:lnTo>
                <a:close/>
                <a:moveTo>
                  <a:pt x="15501" y="5177"/>
                </a:moveTo>
                <a:cubicBezTo>
                  <a:pt x="15488" y="5175"/>
                  <a:pt x="15488" y="5175"/>
                  <a:pt x="15488" y="5175"/>
                </a:cubicBezTo>
                <a:cubicBezTo>
                  <a:pt x="15484" y="5179"/>
                  <a:pt x="15484" y="5179"/>
                  <a:pt x="15484" y="5179"/>
                </a:cubicBezTo>
                <a:cubicBezTo>
                  <a:pt x="15484" y="5179"/>
                  <a:pt x="15488" y="5185"/>
                  <a:pt x="15491" y="5186"/>
                </a:cubicBezTo>
                <a:cubicBezTo>
                  <a:pt x="15494" y="5187"/>
                  <a:pt x="15505" y="5188"/>
                  <a:pt x="15505" y="5188"/>
                </a:cubicBezTo>
                <a:cubicBezTo>
                  <a:pt x="15505" y="5182"/>
                  <a:pt x="15505" y="5182"/>
                  <a:pt x="15505" y="5182"/>
                </a:cubicBezTo>
                <a:lnTo>
                  <a:pt x="15501" y="5177"/>
                </a:lnTo>
                <a:close/>
                <a:moveTo>
                  <a:pt x="15477" y="5113"/>
                </a:moveTo>
                <a:cubicBezTo>
                  <a:pt x="15477" y="5113"/>
                  <a:pt x="15477" y="5105"/>
                  <a:pt x="15476" y="5104"/>
                </a:cubicBezTo>
                <a:cubicBezTo>
                  <a:pt x="15475" y="5103"/>
                  <a:pt x="15473" y="5096"/>
                  <a:pt x="15471" y="5096"/>
                </a:cubicBezTo>
                <a:cubicBezTo>
                  <a:pt x="15469" y="5096"/>
                  <a:pt x="15465" y="5097"/>
                  <a:pt x="15465" y="5097"/>
                </a:cubicBezTo>
                <a:cubicBezTo>
                  <a:pt x="15465" y="5097"/>
                  <a:pt x="15465" y="5107"/>
                  <a:pt x="15466" y="5108"/>
                </a:cubicBezTo>
                <a:cubicBezTo>
                  <a:pt x="15466" y="5109"/>
                  <a:pt x="15467" y="5114"/>
                  <a:pt x="15468" y="5115"/>
                </a:cubicBezTo>
                <a:cubicBezTo>
                  <a:pt x="15470" y="5116"/>
                  <a:pt x="15475" y="5117"/>
                  <a:pt x="15475" y="5117"/>
                </a:cubicBezTo>
                <a:lnTo>
                  <a:pt x="15477" y="5113"/>
                </a:lnTo>
                <a:close/>
                <a:moveTo>
                  <a:pt x="15412" y="4918"/>
                </a:moveTo>
                <a:cubicBezTo>
                  <a:pt x="15410" y="4915"/>
                  <a:pt x="15410" y="4915"/>
                  <a:pt x="15410" y="4915"/>
                </a:cubicBezTo>
                <a:cubicBezTo>
                  <a:pt x="15406" y="4915"/>
                  <a:pt x="15406" y="4915"/>
                  <a:pt x="15406" y="4915"/>
                </a:cubicBezTo>
                <a:cubicBezTo>
                  <a:pt x="15406" y="4915"/>
                  <a:pt x="15406" y="4920"/>
                  <a:pt x="15406" y="4921"/>
                </a:cubicBezTo>
                <a:cubicBezTo>
                  <a:pt x="15406" y="4923"/>
                  <a:pt x="15405" y="4930"/>
                  <a:pt x="15405" y="4930"/>
                </a:cubicBezTo>
                <a:cubicBezTo>
                  <a:pt x="15405" y="4930"/>
                  <a:pt x="15400" y="4931"/>
                  <a:pt x="15398" y="4934"/>
                </a:cubicBezTo>
                <a:cubicBezTo>
                  <a:pt x="15397" y="4937"/>
                  <a:pt x="15393" y="4941"/>
                  <a:pt x="15395" y="4943"/>
                </a:cubicBezTo>
                <a:cubicBezTo>
                  <a:pt x="15397" y="4944"/>
                  <a:pt x="15402" y="4945"/>
                  <a:pt x="15402" y="4945"/>
                </a:cubicBezTo>
                <a:cubicBezTo>
                  <a:pt x="15402" y="4945"/>
                  <a:pt x="15411" y="4938"/>
                  <a:pt x="15412" y="4937"/>
                </a:cubicBezTo>
                <a:cubicBezTo>
                  <a:pt x="15412" y="4936"/>
                  <a:pt x="15416" y="4929"/>
                  <a:pt x="15416" y="4927"/>
                </a:cubicBezTo>
                <a:cubicBezTo>
                  <a:pt x="15417" y="4926"/>
                  <a:pt x="15412" y="4918"/>
                  <a:pt x="15412" y="4918"/>
                </a:cubicBezTo>
                <a:moveTo>
                  <a:pt x="15394" y="4965"/>
                </a:moveTo>
                <a:cubicBezTo>
                  <a:pt x="15387" y="4966"/>
                  <a:pt x="15387" y="4966"/>
                  <a:pt x="15387" y="4966"/>
                </a:cubicBezTo>
                <a:cubicBezTo>
                  <a:pt x="15387" y="4966"/>
                  <a:pt x="15386" y="4972"/>
                  <a:pt x="15388" y="4974"/>
                </a:cubicBezTo>
                <a:cubicBezTo>
                  <a:pt x="15390" y="4975"/>
                  <a:pt x="15395" y="4976"/>
                  <a:pt x="15395" y="4974"/>
                </a:cubicBezTo>
                <a:cubicBezTo>
                  <a:pt x="15395" y="4972"/>
                  <a:pt x="15394" y="4965"/>
                  <a:pt x="15394" y="4965"/>
                </a:cubicBezTo>
                <a:moveTo>
                  <a:pt x="15406" y="4858"/>
                </a:moveTo>
                <a:cubicBezTo>
                  <a:pt x="15397" y="4855"/>
                  <a:pt x="15397" y="4855"/>
                  <a:pt x="15397" y="4855"/>
                </a:cubicBezTo>
                <a:cubicBezTo>
                  <a:pt x="15397" y="4855"/>
                  <a:pt x="15395" y="4859"/>
                  <a:pt x="15395" y="4861"/>
                </a:cubicBezTo>
                <a:cubicBezTo>
                  <a:pt x="15395" y="4863"/>
                  <a:pt x="15398" y="4866"/>
                  <a:pt x="15399" y="4868"/>
                </a:cubicBezTo>
                <a:cubicBezTo>
                  <a:pt x="15400" y="4870"/>
                  <a:pt x="15400" y="4879"/>
                  <a:pt x="15400" y="4879"/>
                </a:cubicBezTo>
                <a:cubicBezTo>
                  <a:pt x="15403" y="4885"/>
                  <a:pt x="15403" y="4885"/>
                  <a:pt x="15403" y="4885"/>
                </a:cubicBezTo>
                <a:cubicBezTo>
                  <a:pt x="15403" y="4885"/>
                  <a:pt x="15407" y="4883"/>
                  <a:pt x="15408" y="4880"/>
                </a:cubicBezTo>
                <a:cubicBezTo>
                  <a:pt x="15410" y="4878"/>
                  <a:pt x="15408" y="4871"/>
                  <a:pt x="15408" y="4870"/>
                </a:cubicBezTo>
                <a:cubicBezTo>
                  <a:pt x="15408" y="4869"/>
                  <a:pt x="15406" y="4858"/>
                  <a:pt x="15406" y="4858"/>
                </a:cubicBezTo>
                <a:moveTo>
                  <a:pt x="15386" y="4860"/>
                </a:moveTo>
                <a:cubicBezTo>
                  <a:pt x="15382" y="4861"/>
                  <a:pt x="15382" y="4861"/>
                  <a:pt x="15382" y="4861"/>
                </a:cubicBezTo>
                <a:cubicBezTo>
                  <a:pt x="15380" y="4869"/>
                  <a:pt x="15380" y="4869"/>
                  <a:pt x="15380" y="4869"/>
                </a:cubicBezTo>
                <a:cubicBezTo>
                  <a:pt x="15386" y="4873"/>
                  <a:pt x="15386" y="4873"/>
                  <a:pt x="15386" y="4873"/>
                </a:cubicBezTo>
                <a:cubicBezTo>
                  <a:pt x="15387" y="4868"/>
                  <a:pt x="15387" y="4868"/>
                  <a:pt x="15387" y="4868"/>
                </a:cubicBezTo>
                <a:lnTo>
                  <a:pt x="15386" y="4860"/>
                </a:lnTo>
                <a:close/>
                <a:moveTo>
                  <a:pt x="15391" y="4894"/>
                </a:moveTo>
                <a:cubicBezTo>
                  <a:pt x="15391" y="4894"/>
                  <a:pt x="15390" y="4894"/>
                  <a:pt x="15389" y="4894"/>
                </a:cubicBezTo>
                <a:cubicBezTo>
                  <a:pt x="15387" y="4893"/>
                  <a:pt x="15385" y="4892"/>
                  <a:pt x="15384" y="4893"/>
                </a:cubicBezTo>
                <a:cubicBezTo>
                  <a:pt x="15383" y="4894"/>
                  <a:pt x="15379" y="4897"/>
                  <a:pt x="15381" y="4899"/>
                </a:cubicBezTo>
                <a:cubicBezTo>
                  <a:pt x="15383" y="4900"/>
                  <a:pt x="15389" y="4901"/>
                  <a:pt x="15389" y="4901"/>
                </a:cubicBezTo>
                <a:cubicBezTo>
                  <a:pt x="15397" y="4897"/>
                  <a:pt x="15397" y="4897"/>
                  <a:pt x="15397" y="4897"/>
                </a:cubicBezTo>
                <a:cubicBezTo>
                  <a:pt x="15398" y="4893"/>
                  <a:pt x="15398" y="4893"/>
                  <a:pt x="15398" y="4893"/>
                </a:cubicBezTo>
                <a:cubicBezTo>
                  <a:pt x="15395" y="4891"/>
                  <a:pt x="15395" y="4891"/>
                  <a:pt x="15395" y="4891"/>
                </a:cubicBezTo>
                <a:lnTo>
                  <a:pt x="15391" y="4894"/>
                </a:lnTo>
                <a:close/>
                <a:moveTo>
                  <a:pt x="15423" y="4849"/>
                </a:moveTo>
                <a:cubicBezTo>
                  <a:pt x="15417" y="4853"/>
                  <a:pt x="15417" y="4853"/>
                  <a:pt x="15417" y="4853"/>
                </a:cubicBezTo>
                <a:cubicBezTo>
                  <a:pt x="15417" y="4861"/>
                  <a:pt x="15417" y="4861"/>
                  <a:pt x="15417" y="4861"/>
                </a:cubicBezTo>
                <a:cubicBezTo>
                  <a:pt x="15420" y="4863"/>
                  <a:pt x="15420" y="4863"/>
                  <a:pt x="15420" y="4863"/>
                </a:cubicBezTo>
                <a:cubicBezTo>
                  <a:pt x="15424" y="4859"/>
                  <a:pt x="15424" y="4859"/>
                  <a:pt x="15424" y="4859"/>
                </a:cubicBezTo>
                <a:cubicBezTo>
                  <a:pt x="15424" y="4852"/>
                  <a:pt x="15424" y="4852"/>
                  <a:pt x="15424" y="4852"/>
                </a:cubicBezTo>
                <a:lnTo>
                  <a:pt x="15423" y="4849"/>
                </a:lnTo>
                <a:close/>
                <a:moveTo>
                  <a:pt x="15418" y="4817"/>
                </a:moveTo>
                <a:cubicBezTo>
                  <a:pt x="15423" y="4812"/>
                  <a:pt x="15423" y="4812"/>
                  <a:pt x="15423" y="4812"/>
                </a:cubicBezTo>
                <a:cubicBezTo>
                  <a:pt x="15426" y="4808"/>
                  <a:pt x="15426" y="4808"/>
                  <a:pt x="15426" y="4808"/>
                </a:cubicBezTo>
                <a:cubicBezTo>
                  <a:pt x="15428" y="4803"/>
                  <a:pt x="15428" y="4803"/>
                  <a:pt x="15428" y="4803"/>
                </a:cubicBezTo>
                <a:cubicBezTo>
                  <a:pt x="15428" y="4803"/>
                  <a:pt x="15426" y="4797"/>
                  <a:pt x="15426" y="4795"/>
                </a:cubicBezTo>
                <a:cubicBezTo>
                  <a:pt x="15425" y="4793"/>
                  <a:pt x="15421" y="4785"/>
                  <a:pt x="15421" y="4785"/>
                </a:cubicBezTo>
                <a:cubicBezTo>
                  <a:pt x="15412" y="4779"/>
                  <a:pt x="15412" y="4779"/>
                  <a:pt x="15412" y="4779"/>
                </a:cubicBezTo>
                <a:cubicBezTo>
                  <a:pt x="15412" y="4779"/>
                  <a:pt x="15410" y="4781"/>
                  <a:pt x="15409" y="4783"/>
                </a:cubicBezTo>
                <a:cubicBezTo>
                  <a:pt x="15409" y="4785"/>
                  <a:pt x="15411" y="4788"/>
                  <a:pt x="15411" y="4791"/>
                </a:cubicBezTo>
                <a:cubicBezTo>
                  <a:pt x="15411" y="4793"/>
                  <a:pt x="15411" y="4796"/>
                  <a:pt x="15409" y="4797"/>
                </a:cubicBezTo>
                <a:cubicBezTo>
                  <a:pt x="15408" y="4797"/>
                  <a:pt x="15404" y="4798"/>
                  <a:pt x="15404" y="4798"/>
                </a:cubicBezTo>
                <a:cubicBezTo>
                  <a:pt x="15404" y="4791"/>
                  <a:pt x="15404" y="4791"/>
                  <a:pt x="15404" y="4791"/>
                </a:cubicBezTo>
                <a:cubicBezTo>
                  <a:pt x="15402" y="4785"/>
                  <a:pt x="15402" y="4785"/>
                  <a:pt x="15402" y="4785"/>
                </a:cubicBezTo>
                <a:cubicBezTo>
                  <a:pt x="15402" y="4785"/>
                  <a:pt x="15396" y="4790"/>
                  <a:pt x="15396" y="4791"/>
                </a:cubicBezTo>
                <a:cubicBezTo>
                  <a:pt x="15396" y="4793"/>
                  <a:pt x="15399" y="4801"/>
                  <a:pt x="15399" y="4801"/>
                </a:cubicBezTo>
                <a:cubicBezTo>
                  <a:pt x="15398" y="4805"/>
                  <a:pt x="15398" y="4805"/>
                  <a:pt x="15398" y="4805"/>
                </a:cubicBezTo>
                <a:cubicBezTo>
                  <a:pt x="15396" y="4806"/>
                  <a:pt x="15396" y="4806"/>
                  <a:pt x="15396" y="4806"/>
                </a:cubicBezTo>
                <a:cubicBezTo>
                  <a:pt x="15396" y="4806"/>
                  <a:pt x="15392" y="4803"/>
                  <a:pt x="15392" y="4801"/>
                </a:cubicBezTo>
                <a:cubicBezTo>
                  <a:pt x="15391" y="4800"/>
                  <a:pt x="15390" y="4796"/>
                  <a:pt x="15389" y="4797"/>
                </a:cubicBezTo>
                <a:cubicBezTo>
                  <a:pt x="15387" y="4798"/>
                  <a:pt x="15384" y="4799"/>
                  <a:pt x="15384" y="4801"/>
                </a:cubicBezTo>
                <a:cubicBezTo>
                  <a:pt x="15384" y="4803"/>
                  <a:pt x="15385" y="4805"/>
                  <a:pt x="15387" y="4807"/>
                </a:cubicBezTo>
                <a:cubicBezTo>
                  <a:pt x="15389" y="4808"/>
                  <a:pt x="15394" y="4811"/>
                  <a:pt x="15394" y="4811"/>
                </a:cubicBezTo>
                <a:cubicBezTo>
                  <a:pt x="15395" y="4818"/>
                  <a:pt x="15395" y="4818"/>
                  <a:pt x="15395" y="4818"/>
                </a:cubicBezTo>
                <a:cubicBezTo>
                  <a:pt x="15394" y="4825"/>
                  <a:pt x="15394" y="4825"/>
                  <a:pt x="15394" y="4825"/>
                </a:cubicBezTo>
                <a:cubicBezTo>
                  <a:pt x="15401" y="4828"/>
                  <a:pt x="15401" y="4828"/>
                  <a:pt x="15401" y="4828"/>
                </a:cubicBezTo>
                <a:cubicBezTo>
                  <a:pt x="15404" y="4817"/>
                  <a:pt x="15404" y="4817"/>
                  <a:pt x="15404" y="4817"/>
                </a:cubicBezTo>
                <a:cubicBezTo>
                  <a:pt x="15404" y="4817"/>
                  <a:pt x="15403" y="4811"/>
                  <a:pt x="15405" y="4810"/>
                </a:cubicBezTo>
                <a:cubicBezTo>
                  <a:pt x="15407" y="4810"/>
                  <a:pt x="15411" y="4808"/>
                  <a:pt x="15412" y="4810"/>
                </a:cubicBezTo>
                <a:cubicBezTo>
                  <a:pt x="15412" y="4812"/>
                  <a:pt x="15412" y="4815"/>
                  <a:pt x="15412" y="4815"/>
                </a:cubicBezTo>
                <a:cubicBezTo>
                  <a:pt x="15414" y="4818"/>
                  <a:pt x="15414" y="4818"/>
                  <a:pt x="15414" y="4818"/>
                </a:cubicBezTo>
                <a:lnTo>
                  <a:pt x="15418" y="4817"/>
                </a:lnTo>
                <a:close/>
                <a:moveTo>
                  <a:pt x="15408" y="4837"/>
                </a:moveTo>
                <a:cubicBezTo>
                  <a:pt x="15403" y="4837"/>
                  <a:pt x="15403" y="4837"/>
                  <a:pt x="15403" y="4837"/>
                </a:cubicBezTo>
                <a:cubicBezTo>
                  <a:pt x="15402" y="4842"/>
                  <a:pt x="15402" y="4842"/>
                  <a:pt x="15402" y="4842"/>
                </a:cubicBezTo>
                <a:cubicBezTo>
                  <a:pt x="15406" y="4844"/>
                  <a:pt x="15406" y="4844"/>
                  <a:pt x="15406" y="4844"/>
                </a:cubicBezTo>
                <a:cubicBezTo>
                  <a:pt x="15408" y="4842"/>
                  <a:pt x="15408" y="4842"/>
                  <a:pt x="15408" y="4842"/>
                </a:cubicBezTo>
                <a:lnTo>
                  <a:pt x="15408" y="4837"/>
                </a:lnTo>
                <a:close/>
                <a:moveTo>
                  <a:pt x="15365" y="4790"/>
                </a:moveTo>
                <a:cubicBezTo>
                  <a:pt x="15360" y="4791"/>
                  <a:pt x="15360" y="4791"/>
                  <a:pt x="15360" y="4791"/>
                </a:cubicBezTo>
                <a:cubicBezTo>
                  <a:pt x="15360" y="4791"/>
                  <a:pt x="15358" y="4796"/>
                  <a:pt x="15359" y="4797"/>
                </a:cubicBezTo>
                <a:cubicBezTo>
                  <a:pt x="15360" y="4798"/>
                  <a:pt x="15364" y="4800"/>
                  <a:pt x="15364" y="4800"/>
                </a:cubicBezTo>
                <a:cubicBezTo>
                  <a:pt x="15364" y="4800"/>
                  <a:pt x="15366" y="4797"/>
                  <a:pt x="15367" y="4796"/>
                </a:cubicBezTo>
                <a:cubicBezTo>
                  <a:pt x="15367" y="4795"/>
                  <a:pt x="15365" y="4790"/>
                  <a:pt x="15365" y="4790"/>
                </a:cubicBezTo>
                <a:moveTo>
                  <a:pt x="15385" y="4755"/>
                </a:moveTo>
                <a:cubicBezTo>
                  <a:pt x="15382" y="4753"/>
                  <a:pt x="15382" y="4753"/>
                  <a:pt x="15382" y="4753"/>
                </a:cubicBezTo>
                <a:cubicBezTo>
                  <a:pt x="15376" y="4755"/>
                  <a:pt x="15376" y="4755"/>
                  <a:pt x="15376" y="4755"/>
                </a:cubicBezTo>
                <a:cubicBezTo>
                  <a:pt x="15376" y="4755"/>
                  <a:pt x="15376" y="4755"/>
                  <a:pt x="15376" y="4758"/>
                </a:cubicBezTo>
                <a:cubicBezTo>
                  <a:pt x="15376" y="4761"/>
                  <a:pt x="15379" y="4765"/>
                  <a:pt x="15379" y="4765"/>
                </a:cubicBezTo>
                <a:cubicBezTo>
                  <a:pt x="15383" y="4768"/>
                  <a:pt x="15383" y="4768"/>
                  <a:pt x="15383" y="4768"/>
                </a:cubicBezTo>
                <a:cubicBezTo>
                  <a:pt x="15385" y="4772"/>
                  <a:pt x="15385" y="4772"/>
                  <a:pt x="15385" y="4772"/>
                </a:cubicBezTo>
                <a:cubicBezTo>
                  <a:pt x="15387" y="4775"/>
                  <a:pt x="15387" y="4775"/>
                  <a:pt x="15387" y="4775"/>
                </a:cubicBezTo>
                <a:cubicBezTo>
                  <a:pt x="15390" y="4776"/>
                  <a:pt x="15390" y="4776"/>
                  <a:pt x="15390" y="4776"/>
                </a:cubicBezTo>
                <a:cubicBezTo>
                  <a:pt x="15390" y="4776"/>
                  <a:pt x="15394" y="4775"/>
                  <a:pt x="15394" y="4774"/>
                </a:cubicBezTo>
                <a:cubicBezTo>
                  <a:pt x="15394" y="4773"/>
                  <a:pt x="15395" y="4770"/>
                  <a:pt x="15394" y="4769"/>
                </a:cubicBezTo>
                <a:cubicBezTo>
                  <a:pt x="15393" y="4767"/>
                  <a:pt x="15389" y="4764"/>
                  <a:pt x="15389" y="4764"/>
                </a:cubicBezTo>
                <a:cubicBezTo>
                  <a:pt x="15389" y="4764"/>
                  <a:pt x="15387" y="4761"/>
                  <a:pt x="15387" y="4760"/>
                </a:cubicBezTo>
                <a:cubicBezTo>
                  <a:pt x="15387" y="4758"/>
                  <a:pt x="15385" y="4755"/>
                  <a:pt x="15385" y="4755"/>
                </a:cubicBezTo>
                <a:moveTo>
                  <a:pt x="15405" y="4737"/>
                </a:moveTo>
                <a:cubicBezTo>
                  <a:pt x="15405" y="4737"/>
                  <a:pt x="15401" y="4734"/>
                  <a:pt x="15401" y="4735"/>
                </a:cubicBezTo>
                <a:cubicBezTo>
                  <a:pt x="15400" y="4735"/>
                  <a:pt x="15397" y="4739"/>
                  <a:pt x="15397" y="4739"/>
                </a:cubicBezTo>
                <a:cubicBezTo>
                  <a:pt x="15395" y="4742"/>
                  <a:pt x="15395" y="4742"/>
                  <a:pt x="15395" y="4742"/>
                </a:cubicBezTo>
                <a:cubicBezTo>
                  <a:pt x="15395" y="4742"/>
                  <a:pt x="15393" y="4746"/>
                  <a:pt x="15393" y="4747"/>
                </a:cubicBezTo>
                <a:cubicBezTo>
                  <a:pt x="15394" y="4748"/>
                  <a:pt x="15399" y="4752"/>
                  <a:pt x="15399" y="4752"/>
                </a:cubicBezTo>
                <a:cubicBezTo>
                  <a:pt x="15399" y="4752"/>
                  <a:pt x="15400" y="4755"/>
                  <a:pt x="15399" y="4757"/>
                </a:cubicBezTo>
                <a:cubicBezTo>
                  <a:pt x="15398" y="4760"/>
                  <a:pt x="15397" y="4760"/>
                  <a:pt x="15398" y="4761"/>
                </a:cubicBezTo>
                <a:cubicBezTo>
                  <a:pt x="15400" y="4763"/>
                  <a:pt x="15407" y="4764"/>
                  <a:pt x="15407" y="4764"/>
                </a:cubicBezTo>
                <a:cubicBezTo>
                  <a:pt x="15407" y="4764"/>
                  <a:pt x="15410" y="4760"/>
                  <a:pt x="15411" y="4758"/>
                </a:cubicBezTo>
                <a:cubicBezTo>
                  <a:pt x="15412" y="4756"/>
                  <a:pt x="15413" y="4752"/>
                  <a:pt x="15413" y="4751"/>
                </a:cubicBezTo>
                <a:cubicBezTo>
                  <a:pt x="15413" y="4749"/>
                  <a:pt x="15412" y="4745"/>
                  <a:pt x="15411" y="4744"/>
                </a:cubicBezTo>
                <a:cubicBezTo>
                  <a:pt x="15410" y="4743"/>
                  <a:pt x="15407" y="4739"/>
                  <a:pt x="15407" y="4739"/>
                </a:cubicBezTo>
                <a:lnTo>
                  <a:pt x="15405" y="4737"/>
                </a:lnTo>
                <a:close/>
                <a:moveTo>
                  <a:pt x="15396" y="4702"/>
                </a:moveTo>
                <a:cubicBezTo>
                  <a:pt x="15396" y="4701"/>
                  <a:pt x="15394" y="4694"/>
                  <a:pt x="15393" y="4694"/>
                </a:cubicBezTo>
                <a:cubicBezTo>
                  <a:pt x="15392" y="4694"/>
                  <a:pt x="15389" y="4694"/>
                  <a:pt x="15389" y="4694"/>
                </a:cubicBezTo>
                <a:cubicBezTo>
                  <a:pt x="15389" y="4702"/>
                  <a:pt x="15389" y="4702"/>
                  <a:pt x="15389" y="4702"/>
                </a:cubicBezTo>
                <a:cubicBezTo>
                  <a:pt x="15389" y="4702"/>
                  <a:pt x="15394" y="4709"/>
                  <a:pt x="15394" y="4711"/>
                </a:cubicBezTo>
                <a:cubicBezTo>
                  <a:pt x="15394" y="4712"/>
                  <a:pt x="15393" y="4718"/>
                  <a:pt x="15394" y="4719"/>
                </a:cubicBezTo>
                <a:cubicBezTo>
                  <a:pt x="15395" y="4721"/>
                  <a:pt x="15399" y="4723"/>
                  <a:pt x="15399" y="4723"/>
                </a:cubicBezTo>
                <a:cubicBezTo>
                  <a:pt x="15402" y="4719"/>
                  <a:pt x="15402" y="4719"/>
                  <a:pt x="15402" y="4719"/>
                </a:cubicBezTo>
                <a:cubicBezTo>
                  <a:pt x="15402" y="4719"/>
                  <a:pt x="15403" y="4712"/>
                  <a:pt x="15402" y="4710"/>
                </a:cubicBezTo>
                <a:cubicBezTo>
                  <a:pt x="15401" y="4707"/>
                  <a:pt x="15396" y="4702"/>
                  <a:pt x="15396" y="4702"/>
                </a:cubicBezTo>
                <a:moveTo>
                  <a:pt x="15369" y="4641"/>
                </a:moveTo>
                <a:cubicBezTo>
                  <a:pt x="15363" y="4643"/>
                  <a:pt x="15363" y="4643"/>
                  <a:pt x="15363" y="4643"/>
                </a:cubicBezTo>
                <a:cubicBezTo>
                  <a:pt x="15363" y="4651"/>
                  <a:pt x="15363" y="4651"/>
                  <a:pt x="15363" y="4651"/>
                </a:cubicBezTo>
                <a:cubicBezTo>
                  <a:pt x="15367" y="4656"/>
                  <a:pt x="15367" y="4656"/>
                  <a:pt x="15367" y="4656"/>
                </a:cubicBezTo>
                <a:cubicBezTo>
                  <a:pt x="15371" y="4655"/>
                  <a:pt x="15371" y="4655"/>
                  <a:pt x="15371" y="4655"/>
                </a:cubicBezTo>
                <a:cubicBezTo>
                  <a:pt x="15371" y="4648"/>
                  <a:pt x="15371" y="4648"/>
                  <a:pt x="15371" y="4648"/>
                </a:cubicBezTo>
                <a:lnTo>
                  <a:pt x="15369" y="4641"/>
                </a:lnTo>
                <a:close/>
                <a:moveTo>
                  <a:pt x="15060" y="4289"/>
                </a:moveTo>
                <a:cubicBezTo>
                  <a:pt x="15059" y="4287"/>
                  <a:pt x="15051" y="4283"/>
                  <a:pt x="15051" y="4283"/>
                </a:cubicBezTo>
                <a:cubicBezTo>
                  <a:pt x="15045" y="4284"/>
                  <a:pt x="15045" y="4284"/>
                  <a:pt x="15045" y="4284"/>
                </a:cubicBezTo>
                <a:cubicBezTo>
                  <a:pt x="15045" y="4284"/>
                  <a:pt x="15044" y="4291"/>
                  <a:pt x="15045" y="4293"/>
                </a:cubicBezTo>
                <a:cubicBezTo>
                  <a:pt x="15045" y="4295"/>
                  <a:pt x="15053" y="4302"/>
                  <a:pt x="15053" y="4302"/>
                </a:cubicBezTo>
                <a:cubicBezTo>
                  <a:pt x="15060" y="4306"/>
                  <a:pt x="15060" y="4306"/>
                  <a:pt x="15060" y="4306"/>
                </a:cubicBezTo>
                <a:cubicBezTo>
                  <a:pt x="15060" y="4306"/>
                  <a:pt x="15067" y="4304"/>
                  <a:pt x="15067" y="4301"/>
                </a:cubicBezTo>
                <a:cubicBezTo>
                  <a:pt x="15067" y="4298"/>
                  <a:pt x="15064" y="4292"/>
                  <a:pt x="15064" y="4292"/>
                </a:cubicBezTo>
                <a:lnTo>
                  <a:pt x="15060" y="4289"/>
                </a:lnTo>
                <a:close/>
                <a:moveTo>
                  <a:pt x="15530" y="4946"/>
                </a:moveTo>
                <a:cubicBezTo>
                  <a:pt x="15525" y="4942"/>
                  <a:pt x="15525" y="4942"/>
                  <a:pt x="15525" y="4942"/>
                </a:cubicBezTo>
                <a:cubicBezTo>
                  <a:pt x="15520" y="4942"/>
                  <a:pt x="15520" y="4942"/>
                  <a:pt x="15520" y="4942"/>
                </a:cubicBezTo>
                <a:cubicBezTo>
                  <a:pt x="15519" y="4947"/>
                  <a:pt x="15519" y="4947"/>
                  <a:pt x="15519" y="4947"/>
                </a:cubicBezTo>
                <a:cubicBezTo>
                  <a:pt x="15519" y="4947"/>
                  <a:pt x="15526" y="4951"/>
                  <a:pt x="15526" y="4952"/>
                </a:cubicBezTo>
                <a:cubicBezTo>
                  <a:pt x="15526" y="4954"/>
                  <a:pt x="15525" y="4956"/>
                  <a:pt x="15525" y="4956"/>
                </a:cubicBezTo>
                <a:cubicBezTo>
                  <a:pt x="15525" y="4956"/>
                  <a:pt x="15520" y="4955"/>
                  <a:pt x="15519" y="4957"/>
                </a:cubicBezTo>
                <a:cubicBezTo>
                  <a:pt x="15518" y="4959"/>
                  <a:pt x="15516" y="4964"/>
                  <a:pt x="15519" y="4967"/>
                </a:cubicBezTo>
                <a:cubicBezTo>
                  <a:pt x="15521" y="4970"/>
                  <a:pt x="15524" y="4971"/>
                  <a:pt x="15524" y="4971"/>
                </a:cubicBezTo>
                <a:cubicBezTo>
                  <a:pt x="15524" y="4971"/>
                  <a:pt x="15530" y="4972"/>
                  <a:pt x="15531" y="4969"/>
                </a:cubicBezTo>
                <a:cubicBezTo>
                  <a:pt x="15532" y="4966"/>
                  <a:pt x="15532" y="4963"/>
                  <a:pt x="15532" y="4961"/>
                </a:cubicBezTo>
                <a:cubicBezTo>
                  <a:pt x="15533" y="4958"/>
                  <a:pt x="15533" y="4953"/>
                  <a:pt x="15533" y="4953"/>
                </a:cubicBezTo>
                <a:lnTo>
                  <a:pt x="15530" y="4946"/>
                </a:lnTo>
                <a:close/>
                <a:moveTo>
                  <a:pt x="15436" y="5354"/>
                </a:moveTo>
                <a:cubicBezTo>
                  <a:pt x="15430" y="5340"/>
                  <a:pt x="15430" y="5340"/>
                  <a:pt x="15430" y="5340"/>
                </a:cubicBezTo>
                <a:cubicBezTo>
                  <a:pt x="15430" y="5329"/>
                  <a:pt x="15430" y="5329"/>
                  <a:pt x="15430" y="5329"/>
                </a:cubicBezTo>
                <a:cubicBezTo>
                  <a:pt x="15422" y="5320"/>
                  <a:pt x="15422" y="5320"/>
                  <a:pt x="15422" y="5320"/>
                </a:cubicBezTo>
                <a:cubicBezTo>
                  <a:pt x="15415" y="5311"/>
                  <a:pt x="15415" y="5311"/>
                  <a:pt x="15415" y="5311"/>
                </a:cubicBezTo>
                <a:cubicBezTo>
                  <a:pt x="15405" y="5294"/>
                  <a:pt x="15405" y="5294"/>
                  <a:pt x="15405" y="5294"/>
                </a:cubicBezTo>
                <a:cubicBezTo>
                  <a:pt x="15389" y="5277"/>
                  <a:pt x="15389" y="5277"/>
                  <a:pt x="15389" y="5277"/>
                </a:cubicBezTo>
                <a:cubicBezTo>
                  <a:pt x="15381" y="5274"/>
                  <a:pt x="15381" y="5274"/>
                  <a:pt x="15381" y="5274"/>
                </a:cubicBezTo>
                <a:cubicBezTo>
                  <a:pt x="15371" y="5274"/>
                  <a:pt x="15371" y="5274"/>
                  <a:pt x="15371" y="5274"/>
                </a:cubicBezTo>
                <a:cubicBezTo>
                  <a:pt x="15363" y="5277"/>
                  <a:pt x="15363" y="5277"/>
                  <a:pt x="15363" y="5277"/>
                </a:cubicBezTo>
                <a:cubicBezTo>
                  <a:pt x="15357" y="5274"/>
                  <a:pt x="15357" y="5274"/>
                  <a:pt x="15357" y="5274"/>
                </a:cubicBezTo>
                <a:cubicBezTo>
                  <a:pt x="15343" y="5270"/>
                  <a:pt x="15343" y="5270"/>
                  <a:pt x="15343" y="5270"/>
                </a:cubicBezTo>
                <a:cubicBezTo>
                  <a:pt x="15332" y="5271"/>
                  <a:pt x="15332" y="5271"/>
                  <a:pt x="15332" y="5271"/>
                </a:cubicBezTo>
                <a:cubicBezTo>
                  <a:pt x="15332" y="5271"/>
                  <a:pt x="15323" y="5272"/>
                  <a:pt x="15319" y="5274"/>
                </a:cubicBezTo>
                <a:cubicBezTo>
                  <a:pt x="15315" y="5275"/>
                  <a:pt x="15304" y="5277"/>
                  <a:pt x="15300" y="5274"/>
                </a:cubicBezTo>
                <a:cubicBezTo>
                  <a:pt x="15296" y="5272"/>
                  <a:pt x="15284" y="5266"/>
                  <a:pt x="15284" y="5266"/>
                </a:cubicBezTo>
                <a:cubicBezTo>
                  <a:pt x="15274" y="5254"/>
                  <a:pt x="15274" y="5254"/>
                  <a:pt x="15274" y="5254"/>
                </a:cubicBezTo>
                <a:cubicBezTo>
                  <a:pt x="15260" y="5246"/>
                  <a:pt x="15260" y="5246"/>
                  <a:pt x="15260" y="5246"/>
                </a:cubicBezTo>
                <a:cubicBezTo>
                  <a:pt x="15245" y="5246"/>
                  <a:pt x="15245" y="5246"/>
                  <a:pt x="15245" y="5246"/>
                </a:cubicBezTo>
                <a:cubicBezTo>
                  <a:pt x="15236" y="5250"/>
                  <a:pt x="15236" y="5250"/>
                  <a:pt x="15236" y="5250"/>
                </a:cubicBezTo>
                <a:cubicBezTo>
                  <a:pt x="15234" y="5264"/>
                  <a:pt x="15234" y="5264"/>
                  <a:pt x="15234" y="5264"/>
                </a:cubicBezTo>
                <a:cubicBezTo>
                  <a:pt x="15251" y="5303"/>
                  <a:pt x="15251" y="5303"/>
                  <a:pt x="15251" y="5303"/>
                </a:cubicBezTo>
                <a:cubicBezTo>
                  <a:pt x="15251" y="5303"/>
                  <a:pt x="15265" y="5328"/>
                  <a:pt x="15267" y="5330"/>
                </a:cubicBezTo>
                <a:cubicBezTo>
                  <a:pt x="15269" y="5332"/>
                  <a:pt x="15297" y="5350"/>
                  <a:pt x="15300" y="5354"/>
                </a:cubicBezTo>
                <a:cubicBezTo>
                  <a:pt x="15303" y="5358"/>
                  <a:pt x="15307" y="5361"/>
                  <a:pt x="15307" y="5361"/>
                </a:cubicBezTo>
                <a:cubicBezTo>
                  <a:pt x="15312" y="5368"/>
                  <a:pt x="15312" y="5368"/>
                  <a:pt x="15312" y="5368"/>
                </a:cubicBezTo>
                <a:cubicBezTo>
                  <a:pt x="15314" y="5376"/>
                  <a:pt x="15314" y="5376"/>
                  <a:pt x="15314" y="5376"/>
                </a:cubicBezTo>
                <a:cubicBezTo>
                  <a:pt x="15321" y="5382"/>
                  <a:pt x="15321" y="5382"/>
                  <a:pt x="15321" y="5382"/>
                </a:cubicBezTo>
                <a:cubicBezTo>
                  <a:pt x="15335" y="5385"/>
                  <a:pt x="15335" y="5385"/>
                  <a:pt x="15335" y="5385"/>
                </a:cubicBezTo>
                <a:cubicBezTo>
                  <a:pt x="15347" y="5388"/>
                  <a:pt x="15347" y="5388"/>
                  <a:pt x="15347" y="5388"/>
                </a:cubicBezTo>
                <a:cubicBezTo>
                  <a:pt x="15363" y="5411"/>
                  <a:pt x="15363" y="5411"/>
                  <a:pt x="15363" y="5411"/>
                </a:cubicBezTo>
                <a:cubicBezTo>
                  <a:pt x="15379" y="5436"/>
                  <a:pt x="15379" y="5436"/>
                  <a:pt x="15379" y="5436"/>
                </a:cubicBezTo>
                <a:cubicBezTo>
                  <a:pt x="15393" y="5449"/>
                  <a:pt x="15393" y="5449"/>
                  <a:pt x="15393" y="5449"/>
                </a:cubicBezTo>
                <a:cubicBezTo>
                  <a:pt x="15395" y="5460"/>
                  <a:pt x="15395" y="5460"/>
                  <a:pt x="15395" y="5460"/>
                </a:cubicBezTo>
                <a:cubicBezTo>
                  <a:pt x="15401" y="5480"/>
                  <a:pt x="15401" y="5480"/>
                  <a:pt x="15401" y="5480"/>
                </a:cubicBezTo>
                <a:cubicBezTo>
                  <a:pt x="15421" y="5490"/>
                  <a:pt x="15421" y="5490"/>
                  <a:pt x="15421" y="5490"/>
                </a:cubicBezTo>
                <a:cubicBezTo>
                  <a:pt x="15436" y="5498"/>
                  <a:pt x="15436" y="5498"/>
                  <a:pt x="15436" y="5498"/>
                </a:cubicBezTo>
                <a:cubicBezTo>
                  <a:pt x="15436" y="5498"/>
                  <a:pt x="15451" y="5507"/>
                  <a:pt x="15452" y="5509"/>
                </a:cubicBezTo>
                <a:cubicBezTo>
                  <a:pt x="15452" y="5511"/>
                  <a:pt x="15459" y="5524"/>
                  <a:pt x="15459" y="5524"/>
                </a:cubicBezTo>
                <a:cubicBezTo>
                  <a:pt x="15470" y="5529"/>
                  <a:pt x="15470" y="5529"/>
                  <a:pt x="15470" y="5529"/>
                </a:cubicBezTo>
                <a:cubicBezTo>
                  <a:pt x="15472" y="5539"/>
                  <a:pt x="15472" y="5539"/>
                  <a:pt x="15472" y="5539"/>
                </a:cubicBezTo>
                <a:cubicBezTo>
                  <a:pt x="15473" y="5549"/>
                  <a:pt x="15473" y="5549"/>
                  <a:pt x="15473" y="5549"/>
                </a:cubicBezTo>
                <a:cubicBezTo>
                  <a:pt x="15481" y="5566"/>
                  <a:pt x="15481" y="5566"/>
                  <a:pt x="15481" y="5566"/>
                </a:cubicBezTo>
                <a:cubicBezTo>
                  <a:pt x="15484" y="5587"/>
                  <a:pt x="15484" y="5587"/>
                  <a:pt x="15484" y="5587"/>
                </a:cubicBezTo>
                <a:cubicBezTo>
                  <a:pt x="15487" y="5601"/>
                  <a:pt x="15487" y="5601"/>
                  <a:pt x="15487" y="5601"/>
                </a:cubicBezTo>
                <a:cubicBezTo>
                  <a:pt x="15487" y="5601"/>
                  <a:pt x="15494" y="5619"/>
                  <a:pt x="15494" y="5622"/>
                </a:cubicBezTo>
                <a:cubicBezTo>
                  <a:pt x="15495" y="5625"/>
                  <a:pt x="15499" y="5636"/>
                  <a:pt x="15499" y="5636"/>
                </a:cubicBezTo>
                <a:cubicBezTo>
                  <a:pt x="15517" y="5645"/>
                  <a:pt x="15517" y="5645"/>
                  <a:pt x="15517" y="5645"/>
                </a:cubicBezTo>
                <a:cubicBezTo>
                  <a:pt x="15531" y="5655"/>
                  <a:pt x="15531" y="5655"/>
                  <a:pt x="15531" y="5655"/>
                </a:cubicBezTo>
                <a:cubicBezTo>
                  <a:pt x="15538" y="5668"/>
                  <a:pt x="15538" y="5668"/>
                  <a:pt x="15538" y="5668"/>
                </a:cubicBezTo>
                <a:cubicBezTo>
                  <a:pt x="15538" y="5668"/>
                  <a:pt x="15542" y="5681"/>
                  <a:pt x="15545" y="5685"/>
                </a:cubicBezTo>
                <a:cubicBezTo>
                  <a:pt x="15548" y="5689"/>
                  <a:pt x="15570" y="5713"/>
                  <a:pt x="15570" y="5713"/>
                </a:cubicBezTo>
                <a:cubicBezTo>
                  <a:pt x="15579" y="5741"/>
                  <a:pt x="15579" y="5741"/>
                  <a:pt x="15579" y="5741"/>
                </a:cubicBezTo>
                <a:cubicBezTo>
                  <a:pt x="15584" y="5751"/>
                  <a:pt x="15584" y="5751"/>
                  <a:pt x="15584" y="5751"/>
                </a:cubicBezTo>
                <a:cubicBezTo>
                  <a:pt x="15584" y="5751"/>
                  <a:pt x="15597" y="5781"/>
                  <a:pt x="15598" y="5783"/>
                </a:cubicBezTo>
                <a:cubicBezTo>
                  <a:pt x="15598" y="5784"/>
                  <a:pt x="15603" y="5792"/>
                  <a:pt x="15603" y="5792"/>
                </a:cubicBezTo>
                <a:cubicBezTo>
                  <a:pt x="15606" y="5799"/>
                  <a:pt x="15606" y="5799"/>
                  <a:pt x="15606" y="5799"/>
                </a:cubicBezTo>
                <a:cubicBezTo>
                  <a:pt x="15606" y="5813"/>
                  <a:pt x="15606" y="5813"/>
                  <a:pt x="15606" y="5813"/>
                </a:cubicBezTo>
                <a:cubicBezTo>
                  <a:pt x="15620" y="5840"/>
                  <a:pt x="15620" y="5840"/>
                  <a:pt x="15620" y="5840"/>
                </a:cubicBezTo>
                <a:cubicBezTo>
                  <a:pt x="15630" y="5849"/>
                  <a:pt x="15630" y="5849"/>
                  <a:pt x="15630" y="5849"/>
                </a:cubicBezTo>
                <a:cubicBezTo>
                  <a:pt x="15630" y="5849"/>
                  <a:pt x="15643" y="5878"/>
                  <a:pt x="15645" y="5882"/>
                </a:cubicBezTo>
                <a:cubicBezTo>
                  <a:pt x="15648" y="5886"/>
                  <a:pt x="15671" y="5906"/>
                  <a:pt x="15671" y="5906"/>
                </a:cubicBezTo>
                <a:cubicBezTo>
                  <a:pt x="15684" y="5915"/>
                  <a:pt x="15684" y="5915"/>
                  <a:pt x="15684" y="5915"/>
                </a:cubicBezTo>
                <a:cubicBezTo>
                  <a:pt x="15684" y="5915"/>
                  <a:pt x="15691" y="5932"/>
                  <a:pt x="15692" y="5934"/>
                </a:cubicBezTo>
                <a:cubicBezTo>
                  <a:pt x="15693" y="5937"/>
                  <a:pt x="15707" y="5955"/>
                  <a:pt x="15707" y="5955"/>
                </a:cubicBezTo>
                <a:cubicBezTo>
                  <a:pt x="15751" y="5993"/>
                  <a:pt x="15751" y="5993"/>
                  <a:pt x="15751" y="5993"/>
                </a:cubicBezTo>
                <a:cubicBezTo>
                  <a:pt x="15772" y="6009"/>
                  <a:pt x="15772" y="6009"/>
                  <a:pt x="15772" y="6009"/>
                </a:cubicBezTo>
                <a:cubicBezTo>
                  <a:pt x="15791" y="6023"/>
                  <a:pt x="15791" y="6023"/>
                  <a:pt x="15791" y="6023"/>
                </a:cubicBezTo>
                <a:cubicBezTo>
                  <a:pt x="15801" y="6038"/>
                  <a:pt x="15801" y="6038"/>
                  <a:pt x="15801" y="6038"/>
                </a:cubicBezTo>
                <a:cubicBezTo>
                  <a:pt x="15810" y="6052"/>
                  <a:pt x="15810" y="6052"/>
                  <a:pt x="15810" y="6052"/>
                </a:cubicBezTo>
                <a:cubicBezTo>
                  <a:pt x="15820" y="6063"/>
                  <a:pt x="15820" y="6063"/>
                  <a:pt x="15820" y="6063"/>
                </a:cubicBezTo>
                <a:cubicBezTo>
                  <a:pt x="15820" y="6063"/>
                  <a:pt x="15821" y="6072"/>
                  <a:pt x="15823" y="6075"/>
                </a:cubicBezTo>
                <a:cubicBezTo>
                  <a:pt x="15826" y="6078"/>
                  <a:pt x="15834" y="6085"/>
                  <a:pt x="15834" y="6085"/>
                </a:cubicBezTo>
                <a:cubicBezTo>
                  <a:pt x="15843" y="6091"/>
                  <a:pt x="15843" y="6091"/>
                  <a:pt x="15843" y="6091"/>
                </a:cubicBezTo>
                <a:cubicBezTo>
                  <a:pt x="15848" y="6082"/>
                  <a:pt x="15848" y="6082"/>
                  <a:pt x="15848" y="6082"/>
                </a:cubicBezTo>
                <a:cubicBezTo>
                  <a:pt x="15843" y="6073"/>
                  <a:pt x="15843" y="6073"/>
                  <a:pt x="15843" y="6073"/>
                </a:cubicBezTo>
                <a:cubicBezTo>
                  <a:pt x="15835" y="6060"/>
                  <a:pt x="15835" y="6060"/>
                  <a:pt x="15835" y="6060"/>
                </a:cubicBezTo>
                <a:cubicBezTo>
                  <a:pt x="15837" y="6049"/>
                  <a:pt x="15837" y="6049"/>
                  <a:pt x="15837" y="6049"/>
                </a:cubicBezTo>
                <a:cubicBezTo>
                  <a:pt x="15844" y="6053"/>
                  <a:pt x="15844" y="6053"/>
                  <a:pt x="15844" y="6053"/>
                </a:cubicBezTo>
                <a:cubicBezTo>
                  <a:pt x="15857" y="6061"/>
                  <a:pt x="15857" y="6061"/>
                  <a:pt x="15857" y="6061"/>
                </a:cubicBezTo>
                <a:cubicBezTo>
                  <a:pt x="15863" y="6067"/>
                  <a:pt x="15863" y="6067"/>
                  <a:pt x="15863" y="6067"/>
                </a:cubicBezTo>
                <a:cubicBezTo>
                  <a:pt x="15869" y="6070"/>
                  <a:pt x="15869" y="6070"/>
                  <a:pt x="15869" y="6070"/>
                </a:cubicBezTo>
                <a:cubicBezTo>
                  <a:pt x="15874" y="6067"/>
                  <a:pt x="15874" y="6067"/>
                  <a:pt x="15874" y="6067"/>
                </a:cubicBezTo>
                <a:cubicBezTo>
                  <a:pt x="15877" y="6057"/>
                  <a:pt x="15877" y="6057"/>
                  <a:pt x="15877" y="6057"/>
                </a:cubicBezTo>
                <a:cubicBezTo>
                  <a:pt x="15883" y="6055"/>
                  <a:pt x="15883" y="6055"/>
                  <a:pt x="15883" y="6055"/>
                </a:cubicBezTo>
                <a:cubicBezTo>
                  <a:pt x="15891" y="6063"/>
                  <a:pt x="15891" y="6063"/>
                  <a:pt x="15891" y="6063"/>
                </a:cubicBezTo>
                <a:cubicBezTo>
                  <a:pt x="15893" y="6070"/>
                  <a:pt x="15893" y="6070"/>
                  <a:pt x="15893" y="6070"/>
                </a:cubicBezTo>
                <a:cubicBezTo>
                  <a:pt x="15901" y="6078"/>
                  <a:pt x="15901" y="6078"/>
                  <a:pt x="15901" y="6078"/>
                </a:cubicBezTo>
                <a:cubicBezTo>
                  <a:pt x="15908" y="6077"/>
                  <a:pt x="15908" y="6077"/>
                  <a:pt x="15908" y="6077"/>
                </a:cubicBezTo>
                <a:cubicBezTo>
                  <a:pt x="15913" y="6069"/>
                  <a:pt x="15913" y="6069"/>
                  <a:pt x="15913" y="6069"/>
                </a:cubicBezTo>
                <a:cubicBezTo>
                  <a:pt x="15914" y="6046"/>
                  <a:pt x="15914" y="6046"/>
                  <a:pt x="15914" y="6046"/>
                </a:cubicBezTo>
                <a:cubicBezTo>
                  <a:pt x="15918" y="6010"/>
                  <a:pt x="15918" y="6010"/>
                  <a:pt x="15918" y="6010"/>
                </a:cubicBezTo>
                <a:cubicBezTo>
                  <a:pt x="15922" y="5980"/>
                  <a:pt x="15922" y="5980"/>
                  <a:pt x="15922" y="5980"/>
                </a:cubicBezTo>
                <a:cubicBezTo>
                  <a:pt x="15922" y="5980"/>
                  <a:pt x="15916" y="5969"/>
                  <a:pt x="15916" y="5965"/>
                </a:cubicBezTo>
                <a:cubicBezTo>
                  <a:pt x="15916" y="5962"/>
                  <a:pt x="15919" y="5946"/>
                  <a:pt x="15919" y="5946"/>
                </a:cubicBezTo>
                <a:cubicBezTo>
                  <a:pt x="15919" y="5946"/>
                  <a:pt x="15925" y="5934"/>
                  <a:pt x="15925" y="5932"/>
                </a:cubicBezTo>
                <a:cubicBezTo>
                  <a:pt x="15925" y="5930"/>
                  <a:pt x="15922" y="5920"/>
                  <a:pt x="15922" y="5919"/>
                </a:cubicBezTo>
                <a:cubicBezTo>
                  <a:pt x="15922" y="5917"/>
                  <a:pt x="15923" y="5904"/>
                  <a:pt x="15923" y="5904"/>
                </a:cubicBezTo>
                <a:cubicBezTo>
                  <a:pt x="15923" y="5904"/>
                  <a:pt x="15927" y="5895"/>
                  <a:pt x="15929" y="5893"/>
                </a:cubicBezTo>
                <a:cubicBezTo>
                  <a:pt x="15930" y="5891"/>
                  <a:pt x="15936" y="5885"/>
                  <a:pt x="15936" y="5883"/>
                </a:cubicBezTo>
                <a:cubicBezTo>
                  <a:pt x="15936" y="5880"/>
                  <a:pt x="15936" y="5872"/>
                  <a:pt x="15936" y="5872"/>
                </a:cubicBezTo>
                <a:cubicBezTo>
                  <a:pt x="15929" y="5868"/>
                  <a:pt x="15929" y="5868"/>
                  <a:pt x="15929" y="5868"/>
                </a:cubicBezTo>
                <a:cubicBezTo>
                  <a:pt x="15920" y="5864"/>
                  <a:pt x="15920" y="5864"/>
                  <a:pt x="15920" y="5864"/>
                </a:cubicBezTo>
                <a:cubicBezTo>
                  <a:pt x="15920" y="5864"/>
                  <a:pt x="15919" y="5854"/>
                  <a:pt x="15918" y="5852"/>
                </a:cubicBezTo>
                <a:cubicBezTo>
                  <a:pt x="15916" y="5849"/>
                  <a:pt x="15908" y="5843"/>
                  <a:pt x="15908" y="5843"/>
                </a:cubicBezTo>
                <a:cubicBezTo>
                  <a:pt x="15907" y="5831"/>
                  <a:pt x="15907" y="5831"/>
                  <a:pt x="15907" y="5831"/>
                </a:cubicBezTo>
                <a:cubicBezTo>
                  <a:pt x="15899" y="5824"/>
                  <a:pt x="15899" y="5824"/>
                  <a:pt x="15899" y="5824"/>
                </a:cubicBezTo>
                <a:cubicBezTo>
                  <a:pt x="15880" y="5823"/>
                  <a:pt x="15880" y="5823"/>
                  <a:pt x="15880" y="5823"/>
                </a:cubicBezTo>
                <a:cubicBezTo>
                  <a:pt x="15865" y="5823"/>
                  <a:pt x="15865" y="5823"/>
                  <a:pt x="15865" y="5823"/>
                </a:cubicBezTo>
                <a:cubicBezTo>
                  <a:pt x="15860" y="5818"/>
                  <a:pt x="15860" y="5818"/>
                  <a:pt x="15860" y="5818"/>
                </a:cubicBezTo>
                <a:cubicBezTo>
                  <a:pt x="15862" y="5807"/>
                  <a:pt x="15862" y="5807"/>
                  <a:pt x="15862" y="5807"/>
                </a:cubicBezTo>
                <a:cubicBezTo>
                  <a:pt x="15854" y="5797"/>
                  <a:pt x="15854" y="5797"/>
                  <a:pt x="15854" y="5797"/>
                </a:cubicBezTo>
                <a:cubicBezTo>
                  <a:pt x="15843" y="5795"/>
                  <a:pt x="15843" y="5795"/>
                  <a:pt x="15843" y="5795"/>
                </a:cubicBezTo>
                <a:cubicBezTo>
                  <a:pt x="15843" y="5795"/>
                  <a:pt x="15838" y="5788"/>
                  <a:pt x="15838" y="5786"/>
                </a:cubicBezTo>
                <a:cubicBezTo>
                  <a:pt x="15838" y="5783"/>
                  <a:pt x="15837" y="5765"/>
                  <a:pt x="15836" y="5762"/>
                </a:cubicBezTo>
                <a:cubicBezTo>
                  <a:pt x="15836" y="5759"/>
                  <a:pt x="15832" y="5743"/>
                  <a:pt x="15832" y="5741"/>
                </a:cubicBezTo>
                <a:cubicBezTo>
                  <a:pt x="15832" y="5739"/>
                  <a:pt x="15830" y="5729"/>
                  <a:pt x="15829" y="5727"/>
                </a:cubicBezTo>
                <a:cubicBezTo>
                  <a:pt x="15828" y="5725"/>
                  <a:pt x="15817" y="5724"/>
                  <a:pt x="15817" y="5724"/>
                </a:cubicBezTo>
                <a:cubicBezTo>
                  <a:pt x="15794" y="5725"/>
                  <a:pt x="15794" y="5725"/>
                  <a:pt x="15794" y="5725"/>
                </a:cubicBezTo>
                <a:cubicBezTo>
                  <a:pt x="15794" y="5725"/>
                  <a:pt x="15785" y="5719"/>
                  <a:pt x="15782" y="5718"/>
                </a:cubicBezTo>
                <a:cubicBezTo>
                  <a:pt x="15779" y="5716"/>
                  <a:pt x="15767" y="5703"/>
                  <a:pt x="15767" y="5703"/>
                </a:cubicBezTo>
                <a:cubicBezTo>
                  <a:pt x="15767" y="5691"/>
                  <a:pt x="15767" y="5691"/>
                  <a:pt x="15767" y="5691"/>
                </a:cubicBezTo>
                <a:cubicBezTo>
                  <a:pt x="15779" y="5684"/>
                  <a:pt x="15779" y="5684"/>
                  <a:pt x="15779" y="5684"/>
                </a:cubicBezTo>
                <a:cubicBezTo>
                  <a:pt x="15779" y="5684"/>
                  <a:pt x="15789" y="5679"/>
                  <a:pt x="15789" y="5677"/>
                </a:cubicBezTo>
                <a:cubicBezTo>
                  <a:pt x="15789" y="5676"/>
                  <a:pt x="15785" y="5666"/>
                  <a:pt x="15785" y="5666"/>
                </a:cubicBezTo>
                <a:cubicBezTo>
                  <a:pt x="15775" y="5661"/>
                  <a:pt x="15775" y="5661"/>
                  <a:pt x="15775" y="5661"/>
                </a:cubicBezTo>
                <a:cubicBezTo>
                  <a:pt x="15783" y="5652"/>
                  <a:pt x="15783" y="5652"/>
                  <a:pt x="15783" y="5652"/>
                </a:cubicBezTo>
                <a:cubicBezTo>
                  <a:pt x="15793" y="5652"/>
                  <a:pt x="15793" y="5652"/>
                  <a:pt x="15793" y="5652"/>
                </a:cubicBezTo>
                <a:cubicBezTo>
                  <a:pt x="15793" y="5652"/>
                  <a:pt x="15796" y="5640"/>
                  <a:pt x="15795" y="5638"/>
                </a:cubicBezTo>
                <a:cubicBezTo>
                  <a:pt x="15794" y="5636"/>
                  <a:pt x="15785" y="5623"/>
                  <a:pt x="15785" y="5623"/>
                </a:cubicBezTo>
                <a:cubicBezTo>
                  <a:pt x="15772" y="5615"/>
                  <a:pt x="15772" y="5615"/>
                  <a:pt x="15772" y="5615"/>
                </a:cubicBezTo>
                <a:cubicBezTo>
                  <a:pt x="15760" y="5608"/>
                  <a:pt x="15760" y="5608"/>
                  <a:pt x="15760" y="5608"/>
                </a:cubicBezTo>
                <a:cubicBezTo>
                  <a:pt x="15756" y="5605"/>
                  <a:pt x="15756" y="5605"/>
                  <a:pt x="15756" y="5605"/>
                </a:cubicBezTo>
                <a:cubicBezTo>
                  <a:pt x="15751" y="5607"/>
                  <a:pt x="15751" y="5607"/>
                  <a:pt x="15751" y="5607"/>
                </a:cubicBezTo>
                <a:cubicBezTo>
                  <a:pt x="15749" y="5611"/>
                  <a:pt x="15749" y="5611"/>
                  <a:pt x="15749" y="5611"/>
                </a:cubicBezTo>
                <a:cubicBezTo>
                  <a:pt x="15749" y="5611"/>
                  <a:pt x="15744" y="5613"/>
                  <a:pt x="15742" y="5610"/>
                </a:cubicBezTo>
                <a:cubicBezTo>
                  <a:pt x="15739" y="5607"/>
                  <a:pt x="15740" y="5601"/>
                  <a:pt x="15740" y="5601"/>
                </a:cubicBezTo>
                <a:cubicBezTo>
                  <a:pt x="15747" y="5595"/>
                  <a:pt x="15747" y="5595"/>
                  <a:pt x="15747" y="5595"/>
                </a:cubicBezTo>
                <a:cubicBezTo>
                  <a:pt x="15747" y="5595"/>
                  <a:pt x="15753" y="5587"/>
                  <a:pt x="15752" y="5585"/>
                </a:cubicBezTo>
                <a:cubicBezTo>
                  <a:pt x="15751" y="5583"/>
                  <a:pt x="15742" y="5574"/>
                  <a:pt x="15742" y="5574"/>
                </a:cubicBezTo>
                <a:cubicBezTo>
                  <a:pt x="15726" y="5567"/>
                  <a:pt x="15726" y="5567"/>
                  <a:pt x="15726" y="5567"/>
                </a:cubicBezTo>
                <a:cubicBezTo>
                  <a:pt x="15718" y="5571"/>
                  <a:pt x="15718" y="5571"/>
                  <a:pt x="15718" y="5571"/>
                </a:cubicBezTo>
                <a:cubicBezTo>
                  <a:pt x="15718" y="5571"/>
                  <a:pt x="15714" y="5574"/>
                  <a:pt x="15711" y="5572"/>
                </a:cubicBezTo>
                <a:cubicBezTo>
                  <a:pt x="15709" y="5570"/>
                  <a:pt x="15706" y="5565"/>
                  <a:pt x="15706" y="5564"/>
                </a:cubicBezTo>
                <a:cubicBezTo>
                  <a:pt x="15706" y="5562"/>
                  <a:pt x="15708" y="5552"/>
                  <a:pt x="15708" y="5552"/>
                </a:cubicBezTo>
                <a:cubicBezTo>
                  <a:pt x="15703" y="5539"/>
                  <a:pt x="15703" y="5539"/>
                  <a:pt x="15703" y="5539"/>
                </a:cubicBezTo>
                <a:cubicBezTo>
                  <a:pt x="15685" y="5532"/>
                  <a:pt x="15685" y="5532"/>
                  <a:pt x="15685" y="5532"/>
                </a:cubicBezTo>
                <a:cubicBezTo>
                  <a:pt x="15677" y="5534"/>
                  <a:pt x="15677" y="5534"/>
                  <a:pt x="15677" y="5534"/>
                </a:cubicBezTo>
                <a:cubicBezTo>
                  <a:pt x="15675" y="5537"/>
                  <a:pt x="15675" y="5537"/>
                  <a:pt x="15675" y="5537"/>
                </a:cubicBezTo>
                <a:cubicBezTo>
                  <a:pt x="15660" y="5535"/>
                  <a:pt x="15660" y="5535"/>
                  <a:pt x="15660" y="5535"/>
                </a:cubicBezTo>
                <a:cubicBezTo>
                  <a:pt x="15660" y="5535"/>
                  <a:pt x="15657" y="5526"/>
                  <a:pt x="15657" y="5524"/>
                </a:cubicBezTo>
                <a:cubicBezTo>
                  <a:pt x="15657" y="5522"/>
                  <a:pt x="15660" y="5511"/>
                  <a:pt x="15660" y="5511"/>
                </a:cubicBezTo>
                <a:cubicBezTo>
                  <a:pt x="15656" y="5500"/>
                  <a:pt x="15656" y="5500"/>
                  <a:pt x="15656" y="5500"/>
                </a:cubicBezTo>
                <a:cubicBezTo>
                  <a:pt x="15643" y="5499"/>
                  <a:pt x="15643" y="5499"/>
                  <a:pt x="15643" y="5499"/>
                </a:cubicBezTo>
                <a:cubicBezTo>
                  <a:pt x="15637" y="5502"/>
                  <a:pt x="15637" y="5502"/>
                  <a:pt x="15637" y="5502"/>
                </a:cubicBezTo>
                <a:cubicBezTo>
                  <a:pt x="15637" y="5502"/>
                  <a:pt x="15627" y="5498"/>
                  <a:pt x="15627" y="5496"/>
                </a:cubicBezTo>
                <a:cubicBezTo>
                  <a:pt x="15626" y="5493"/>
                  <a:pt x="15621" y="5487"/>
                  <a:pt x="15618" y="5486"/>
                </a:cubicBezTo>
                <a:cubicBezTo>
                  <a:pt x="15614" y="5485"/>
                  <a:pt x="15603" y="5486"/>
                  <a:pt x="15603" y="5486"/>
                </a:cubicBezTo>
                <a:cubicBezTo>
                  <a:pt x="15598" y="5491"/>
                  <a:pt x="15598" y="5491"/>
                  <a:pt x="15598" y="5491"/>
                </a:cubicBezTo>
                <a:cubicBezTo>
                  <a:pt x="15598" y="5500"/>
                  <a:pt x="15598" y="5500"/>
                  <a:pt x="15598" y="5500"/>
                </a:cubicBezTo>
                <a:cubicBezTo>
                  <a:pt x="15592" y="5501"/>
                  <a:pt x="15592" y="5501"/>
                  <a:pt x="15592" y="5501"/>
                </a:cubicBezTo>
                <a:cubicBezTo>
                  <a:pt x="15592" y="5501"/>
                  <a:pt x="15583" y="5499"/>
                  <a:pt x="15583" y="5497"/>
                </a:cubicBezTo>
                <a:cubicBezTo>
                  <a:pt x="15583" y="5495"/>
                  <a:pt x="15578" y="5485"/>
                  <a:pt x="15578" y="5485"/>
                </a:cubicBezTo>
                <a:cubicBezTo>
                  <a:pt x="15569" y="5468"/>
                  <a:pt x="15569" y="5468"/>
                  <a:pt x="15569" y="5468"/>
                </a:cubicBezTo>
                <a:cubicBezTo>
                  <a:pt x="15563" y="5457"/>
                  <a:pt x="15563" y="5457"/>
                  <a:pt x="15563" y="5457"/>
                </a:cubicBezTo>
                <a:cubicBezTo>
                  <a:pt x="15552" y="5457"/>
                  <a:pt x="15552" y="5457"/>
                  <a:pt x="15552" y="5457"/>
                </a:cubicBezTo>
                <a:cubicBezTo>
                  <a:pt x="15547" y="5450"/>
                  <a:pt x="15547" y="5450"/>
                  <a:pt x="15547" y="5450"/>
                </a:cubicBezTo>
                <a:cubicBezTo>
                  <a:pt x="15548" y="5442"/>
                  <a:pt x="15548" y="5442"/>
                  <a:pt x="15548" y="5442"/>
                </a:cubicBezTo>
                <a:cubicBezTo>
                  <a:pt x="15530" y="5426"/>
                  <a:pt x="15530" y="5426"/>
                  <a:pt x="15530" y="5426"/>
                </a:cubicBezTo>
                <a:cubicBezTo>
                  <a:pt x="15490" y="5394"/>
                  <a:pt x="15490" y="5394"/>
                  <a:pt x="15490" y="5394"/>
                </a:cubicBezTo>
                <a:cubicBezTo>
                  <a:pt x="15490" y="5394"/>
                  <a:pt x="15475" y="5382"/>
                  <a:pt x="15473" y="5381"/>
                </a:cubicBezTo>
                <a:cubicBezTo>
                  <a:pt x="15472" y="5381"/>
                  <a:pt x="15459" y="5371"/>
                  <a:pt x="15459" y="5371"/>
                </a:cubicBezTo>
                <a:cubicBezTo>
                  <a:pt x="15449" y="5360"/>
                  <a:pt x="15449" y="5360"/>
                  <a:pt x="15449" y="5360"/>
                </a:cubicBezTo>
                <a:lnTo>
                  <a:pt x="15436" y="5354"/>
                </a:lnTo>
                <a:close/>
                <a:moveTo>
                  <a:pt x="15244" y="5226"/>
                </a:moveTo>
                <a:cubicBezTo>
                  <a:pt x="15235" y="5219"/>
                  <a:pt x="15235" y="5219"/>
                  <a:pt x="15235" y="5219"/>
                </a:cubicBezTo>
                <a:cubicBezTo>
                  <a:pt x="15229" y="5223"/>
                  <a:pt x="15229" y="5223"/>
                  <a:pt x="15229" y="5223"/>
                </a:cubicBezTo>
                <a:cubicBezTo>
                  <a:pt x="15233" y="5232"/>
                  <a:pt x="15233" y="5232"/>
                  <a:pt x="15233" y="5232"/>
                </a:cubicBezTo>
                <a:cubicBezTo>
                  <a:pt x="15242" y="5235"/>
                  <a:pt x="15242" y="5235"/>
                  <a:pt x="15242" y="5235"/>
                </a:cubicBezTo>
                <a:lnTo>
                  <a:pt x="15244" y="5226"/>
                </a:lnTo>
                <a:close/>
                <a:moveTo>
                  <a:pt x="15226" y="5232"/>
                </a:moveTo>
                <a:cubicBezTo>
                  <a:pt x="15217" y="5233"/>
                  <a:pt x="15217" y="5233"/>
                  <a:pt x="15217" y="5233"/>
                </a:cubicBezTo>
                <a:cubicBezTo>
                  <a:pt x="15221" y="5244"/>
                  <a:pt x="15221" y="5244"/>
                  <a:pt x="15221" y="5244"/>
                </a:cubicBezTo>
                <a:cubicBezTo>
                  <a:pt x="15228" y="5249"/>
                  <a:pt x="15228" y="5249"/>
                  <a:pt x="15228" y="5249"/>
                </a:cubicBezTo>
                <a:cubicBezTo>
                  <a:pt x="15228" y="5249"/>
                  <a:pt x="15232" y="5247"/>
                  <a:pt x="15232" y="5245"/>
                </a:cubicBezTo>
                <a:cubicBezTo>
                  <a:pt x="15232" y="5242"/>
                  <a:pt x="15231" y="5236"/>
                  <a:pt x="15231" y="5236"/>
                </a:cubicBezTo>
                <a:lnTo>
                  <a:pt x="15226" y="5232"/>
                </a:lnTo>
                <a:close/>
                <a:moveTo>
                  <a:pt x="15454" y="5530"/>
                </a:moveTo>
                <a:cubicBezTo>
                  <a:pt x="15444" y="5530"/>
                  <a:pt x="15444" y="5530"/>
                  <a:pt x="15444" y="5530"/>
                </a:cubicBezTo>
                <a:cubicBezTo>
                  <a:pt x="15447" y="5539"/>
                  <a:pt x="15447" y="5539"/>
                  <a:pt x="15447" y="5539"/>
                </a:cubicBezTo>
                <a:cubicBezTo>
                  <a:pt x="15456" y="5539"/>
                  <a:pt x="15456" y="5539"/>
                  <a:pt x="15456" y="5539"/>
                </a:cubicBezTo>
                <a:cubicBezTo>
                  <a:pt x="15459" y="5534"/>
                  <a:pt x="15459" y="5534"/>
                  <a:pt x="15459" y="5534"/>
                </a:cubicBezTo>
                <a:lnTo>
                  <a:pt x="15454" y="5530"/>
                </a:lnTo>
                <a:close/>
                <a:moveTo>
                  <a:pt x="15775" y="5591"/>
                </a:moveTo>
                <a:cubicBezTo>
                  <a:pt x="15764" y="5587"/>
                  <a:pt x="15764" y="5587"/>
                  <a:pt x="15764" y="5587"/>
                </a:cubicBezTo>
                <a:cubicBezTo>
                  <a:pt x="15764" y="5587"/>
                  <a:pt x="15761" y="5593"/>
                  <a:pt x="15761" y="5596"/>
                </a:cubicBezTo>
                <a:cubicBezTo>
                  <a:pt x="15761" y="5598"/>
                  <a:pt x="15767" y="5605"/>
                  <a:pt x="15767" y="5605"/>
                </a:cubicBezTo>
                <a:cubicBezTo>
                  <a:pt x="15772" y="5606"/>
                  <a:pt x="15772" y="5606"/>
                  <a:pt x="15772" y="5606"/>
                </a:cubicBezTo>
                <a:cubicBezTo>
                  <a:pt x="15772" y="5606"/>
                  <a:pt x="15775" y="5602"/>
                  <a:pt x="15775" y="5600"/>
                </a:cubicBezTo>
                <a:lnTo>
                  <a:pt x="15775" y="5591"/>
                </a:lnTo>
                <a:close/>
                <a:moveTo>
                  <a:pt x="15767" y="5567"/>
                </a:moveTo>
                <a:cubicBezTo>
                  <a:pt x="15758" y="5569"/>
                  <a:pt x="15758" y="5569"/>
                  <a:pt x="15758" y="5569"/>
                </a:cubicBezTo>
                <a:cubicBezTo>
                  <a:pt x="15760" y="5579"/>
                  <a:pt x="15760" y="5579"/>
                  <a:pt x="15760" y="5579"/>
                </a:cubicBezTo>
                <a:cubicBezTo>
                  <a:pt x="15769" y="5581"/>
                  <a:pt x="15769" y="5581"/>
                  <a:pt x="15769" y="5581"/>
                </a:cubicBezTo>
                <a:cubicBezTo>
                  <a:pt x="15770" y="5575"/>
                  <a:pt x="15770" y="5575"/>
                  <a:pt x="15770" y="5575"/>
                </a:cubicBezTo>
                <a:cubicBezTo>
                  <a:pt x="15768" y="5569"/>
                  <a:pt x="15768" y="5569"/>
                  <a:pt x="15768" y="5569"/>
                </a:cubicBezTo>
                <a:lnTo>
                  <a:pt x="15767" y="5567"/>
                </a:lnTo>
                <a:close/>
                <a:moveTo>
                  <a:pt x="15808" y="5575"/>
                </a:moveTo>
                <a:cubicBezTo>
                  <a:pt x="15799" y="5574"/>
                  <a:pt x="15799" y="5574"/>
                  <a:pt x="15799" y="5574"/>
                </a:cubicBezTo>
                <a:cubicBezTo>
                  <a:pt x="15795" y="5585"/>
                  <a:pt x="15795" y="5585"/>
                  <a:pt x="15795" y="5585"/>
                </a:cubicBezTo>
                <a:cubicBezTo>
                  <a:pt x="15803" y="5588"/>
                  <a:pt x="15803" y="5588"/>
                  <a:pt x="15803" y="5588"/>
                </a:cubicBezTo>
                <a:cubicBezTo>
                  <a:pt x="15808" y="5585"/>
                  <a:pt x="15808" y="5585"/>
                  <a:pt x="15808" y="5585"/>
                </a:cubicBezTo>
                <a:lnTo>
                  <a:pt x="15808" y="5575"/>
                </a:lnTo>
                <a:close/>
                <a:moveTo>
                  <a:pt x="15837" y="5566"/>
                </a:moveTo>
                <a:cubicBezTo>
                  <a:pt x="15837" y="5566"/>
                  <a:pt x="15831" y="5567"/>
                  <a:pt x="15829" y="5567"/>
                </a:cubicBezTo>
                <a:cubicBezTo>
                  <a:pt x="15828" y="5567"/>
                  <a:pt x="15819" y="5572"/>
                  <a:pt x="15819" y="5572"/>
                </a:cubicBezTo>
                <a:cubicBezTo>
                  <a:pt x="15819" y="5572"/>
                  <a:pt x="15818" y="5579"/>
                  <a:pt x="15820" y="5580"/>
                </a:cubicBezTo>
                <a:cubicBezTo>
                  <a:pt x="15822" y="5582"/>
                  <a:pt x="15827" y="5582"/>
                  <a:pt x="15827" y="5582"/>
                </a:cubicBezTo>
                <a:cubicBezTo>
                  <a:pt x="15831" y="5581"/>
                  <a:pt x="15831" y="5581"/>
                  <a:pt x="15831" y="5581"/>
                </a:cubicBezTo>
                <a:cubicBezTo>
                  <a:pt x="15831" y="5581"/>
                  <a:pt x="15836" y="5585"/>
                  <a:pt x="15835" y="5586"/>
                </a:cubicBezTo>
                <a:cubicBezTo>
                  <a:pt x="15835" y="5588"/>
                  <a:pt x="15833" y="5591"/>
                  <a:pt x="15833" y="5591"/>
                </a:cubicBezTo>
                <a:cubicBezTo>
                  <a:pt x="15839" y="5593"/>
                  <a:pt x="15839" y="5593"/>
                  <a:pt x="15839" y="5593"/>
                </a:cubicBezTo>
                <a:cubicBezTo>
                  <a:pt x="15839" y="5593"/>
                  <a:pt x="15851" y="5589"/>
                  <a:pt x="15851" y="5587"/>
                </a:cubicBezTo>
                <a:cubicBezTo>
                  <a:pt x="15851" y="5585"/>
                  <a:pt x="15851" y="5578"/>
                  <a:pt x="15851" y="5578"/>
                </a:cubicBezTo>
                <a:cubicBezTo>
                  <a:pt x="15844" y="5573"/>
                  <a:pt x="15844" y="5573"/>
                  <a:pt x="15844" y="5573"/>
                </a:cubicBezTo>
                <a:lnTo>
                  <a:pt x="15837" y="5566"/>
                </a:lnTo>
                <a:close/>
                <a:moveTo>
                  <a:pt x="15847" y="5644"/>
                </a:moveTo>
                <a:cubicBezTo>
                  <a:pt x="15841" y="5640"/>
                  <a:pt x="15841" y="5640"/>
                  <a:pt x="15841" y="5640"/>
                </a:cubicBezTo>
                <a:cubicBezTo>
                  <a:pt x="15832" y="5644"/>
                  <a:pt x="15832" y="5644"/>
                  <a:pt x="15832" y="5644"/>
                </a:cubicBezTo>
                <a:cubicBezTo>
                  <a:pt x="15834" y="5650"/>
                  <a:pt x="15834" y="5650"/>
                  <a:pt x="15834" y="5650"/>
                </a:cubicBezTo>
                <a:cubicBezTo>
                  <a:pt x="15836" y="5657"/>
                  <a:pt x="15836" y="5657"/>
                  <a:pt x="15836" y="5657"/>
                </a:cubicBezTo>
                <a:cubicBezTo>
                  <a:pt x="15833" y="5663"/>
                  <a:pt x="15833" y="5663"/>
                  <a:pt x="15833" y="5663"/>
                </a:cubicBezTo>
                <a:cubicBezTo>
                  <a:pt x="15833" y="5663"/>
                  <a:pt x="15832" y="5666"/>
                  <a:pt x="15836" y="5669"/>
                </a:cubicBezTo>
                <a:cubicBezTo>
                  <a:pt x="15841" y="5673"/>
                  <a:pt x="15844" y="5673"/>
                  <a:pt x="15844" y="5673"/>
                </a:cubicBezTo>
                <a:cubicBezTo>
                  <a:pt x="15849" y="5670"/>
                  <a:pt x="15849" y="5670"/>
                  <a:pt x="15849" y="5670"/>
                </a:cubicBezTo>
                <a:cubicBezTo>
                  <a:pt x="15858" y="5673"/>
                  <a:pt x="15858" y="5673"/>
                  <a:pt x="15858" y="5673"/>
                </a:cubicBezTo>
                <a:cubicBezTo>
                  <a:pt x="15864" y="5676"/>
                  <a:pt x="15864" y="5676"/>
                  <a:pt x="15864" y="5676"/>
                </a:cubicBezTo>
                <a:cubicBezTo>
                  <a:pt x="15872" y="5673"/>
                  <a:pt x="15872" y="5673"/>
                  <a:pt x="15872" y="5673"/>
                </a:cubicBezTo>
                <a:cubicBezTo>
                  <a:pt x="15872" y="5673"/>
                  <a:pt x="15871" y="5668"/>
                  <a:pt x="15870" y="5666"/>
                </a:cubicBezTo>
                <a:cubicBezTo>
                  <a:pt x="15869" y="5664"/>
                  <a:pt x="15859" y="5661"/>
                  <a:pt x="15859" y="5661"/>
                </a:cubicBezTo>
                <a:cubicBezTo>
                  <a:pt x="15853" y="5658"/>
                  <a:pt x="15853" y="5658"/>
                  <a:pt x="15853" y="5658"/>
                </a:cubicBezTo>
                <a:cubicBezTo>
                  <a:pt x="15849" y="5650"/>
                  <a:pt x="15849" y="5650"/>
                  <a:pt x="15849" y="5650"/>
                </a:cubicBezTo>
                <a:lnTo>
                  <a:pt x="15847" y="5644"/>
                </a:lnTo>
                <a:close/>
                <a:moveTo>
                  <a:pt x="15839" y="5677"/>
                </a:moveTo>
                <a:cubicBezTo>
                  <a:pt x="15831" y="5677"/>
                  <a:pt x="15831" y="5677"/>
                  <a:pt x="15831" y="5677"/>
                </a:cubicBezTo>
                <a:cubicBezTo>
                  <a:pt x="15831" y="5677"/>
                  <a:pt x="15823" y="5679"/>
                  <a:pt x="15823" y="5682"/>
                </a:cubicBezTo>
                <a:cubicBezTo>
                  <a:pt x="15823" y="5686"/>
                  <a:pt x="15829" y="5699"/>
                  <a:pt x="15829" y="5699"/>
                </a:cubicBezTo>
                <a:cubicBezTo>
                  <a:pt x="15829" y="5699"/>
                  <a:pt x="15835" y="5702"/>
                  <a:pt x="15837" y="5700"/>
                </a:cubicBezTo>
                <a:cubicBezTo>
                  <a:pt x="15840" y="5697"/>
                  <a:pt x="15844" y="5695"/>
                  <a:pt x="15844" y="5690"/>
                </a:cubicBezTo>
                <a:cubicBezTo>
                  <a:pt x="15845" y="5686"/>
                  <a:pt x="15839" y="5677"/>
                  <a:pt x="15839" y="5677"/>
                </a:cubicBezTo>
                <a:moveTo>
                  <a:pt x="16125" y="5765"/>
                </a:moveTo>
                <a:cubicBezTo>
                  <a:pt x="16110" y="5765"/>
                  <a:pt x="16110" y="5765"/>
                  <a:pt x="16110" y="5765"/>
                </a:cubicBezTo>
                <a:cubicBezTo>
                  <a:pt x="16110" y="5774"/>
                  <a:pt x="16110" y="5774"/>
                  <a:pt x="16110" y="5774"/>
                </a:cubicBezTo>
                <a:cubicBezTo>
                  <a:pt x="16110" y="5774"/>
                  <a:pt x="16119" y="5780"/>
                  <a:pt x="16122" y="5777"/>
                </a:cubicBezTo>
                <a:cubicBezTo>
                  <a:pt x="16124" y="5773"/>
                  <a:pt x="16125" y="5765"/>
                  <a:pt x="16125" y="5765"/>
                </a:cubicBezTo>
                <a:moveTo>
                  <a:pt x="16063" y="5841"/>
                </a:moveTo>
                <a:cubicBezTo>
                  <a:pt x="16043" y="5840"/>
                  <a:pt x="16043" y="5840"/>
                  <a:pt x="16043" y="5840"/>
                </a:cubicBezTo>
                <a:cubicBezTo>
                  <a:pt x="16043" y="5840"/>
                  <a:pt x="16038" y="5843"/>
                  <a:pt x="16036" y="5844"/>
                </a:cubicBezTo>
                <a:cubicBezTo>
                  <a:pt x="16034" y="5846"/>
                  <a:pt x="16034" y="5856"/>
                  <a:pt x="16034" y="5856"/>
                </a:cubicBezTo>
                <a:cubicBezTo>
                  <a:pt x="16030" y="5861"/>
                  <a:pt x="16030" y="5861"/>
                  <a:pt x="16030" y="5861"/>
                </a:cubicBezTo>
                <a:cubicBezTo>
                  <a:pt x="16030" y="5861"/>
                  <a:pt x="16027" y="5866"/>
                  <a:pt x="16029" y="5869"/>
                </a:cubicBezTo>
                <a:cubicBezTo>
                  <a:pt x="16031" y="5872"/>
                  <a:pt x="16033" y="5874"/>
                  <a:pt x="16033" y="5876"/>
                </a:cubicBezTo>
                <a:cubicBezTo>
                  <a:pt x="16033" y="5878"/>
                  <a:pt x="16031" y="5882"/>
                  <a:pt x="16034" y="5884"/>
                </a:cubicBezTo>
                <a:cubicBezTo>
                  <a:pt x="16038" y="5887"/>
                  <a:pt x="16041" y="5890"/>
                  <a:pt x="16043" y="5888"/>
                </a:cubicBezTo>
                <a:cubicBezTo>
                  <a:pt x="16045" y="5886"/>
                  <a:pt x="16051" y="5879"/>
                  <a:pt x="16051" y="5879"/>
                </a:cubicBezTo>
                <a:cubicBezTo>
                  <a:pt x="16058" y="5879"/>
                  <a:pt x="16058" y="5879"/>
                  <a:pt x="16058" y="5879"/>
                </a:cubicBezTo>
                <a:cubicBezTo>
                  <a:pt x="16058" y="5887"/>
                  <a:pt x="16058" y="5887"/>
                  <a:pt x="16058" y="5887"/>
                </a:cubicBezTo>
                <a:cubicBezTo>
                  <a:pt x="16058" y="5887"/>
                  <a:pt x="16064" y="5888"/>
                  <a:pt x="16066" y="5888"/>
                </a:cubicBezTo>
                <a:cubicBezTo>
                  <a:pt x="16069" y="5887"/>
                  <a:pt x="16073" y="5881"/>
                  <a:pt x="16073" y="5879"/>
                </a:cubicBezTo>
                <a:cubicBezTo>
                  <a:pt x="16073" y="5876"/>
                  <a:pt x="16072" y="5869"/>
                  <a:pt x="16073" y="5868"/>
                </a:cubicBezTo>
                <a:cubicBezTo>
                  <a:pt x="16075" y="5867"/>
                  <a:pt x="16080" y="5862"/>
                  <a:pt x="16080" y="5862"/>
                </a:cubicBezTo>
                <a:cubicBezTo>
                  <a:pt x="16080" y="5862"/>
                  <a:pt x="16079" y="5852"/>
                  <a:pt x="16077" y="5850"/>
                </a:cubicBezTo>
                <a:cubicBezTo>
                  <a:pt x="16076" y="5848"/>
                  <a:pt x="16068" y="5843"/>
                  <a:pt x="16068" y="5843"/>
                </a:cubicBezTo>
                <a:lnTo>
                  <a:pt x="16063" y="5841"/>
                </a:lnTo>
                <a:close/>
                <a:moveTo>
                  <a:pt x="15930" y="5762"/>
                </a:moveTo>
                <a:cubicBezTo>
                  <a:pt x="15921" y="5759"/>
                  <a:pt x="15921" y="5759"/>
                  <a:pt x="15921" y="5759"/>
                </a:cubicBezTo>
                <a:cubicBezTo>
                  <a:pt x="15916" y="5766"/>
                  <a:pt x="15916" y="5766"/>
                  <a:pt x="15916" y="5766"/>
                </a:cubicBezTo>
                <a:cubicBezTo>
                  <a:pt x="15914" y="5770"/>
                  <a:pt x="15914" y="5770"/>
                  <a:pt x="15914" y="5770"/>
                </a:cubicBezTo>
                <a:cubicBezTo>
                  <a:pt x="15910" y="5767"/>
                  <a:pt x="15910" y="5767"/>
                  <a:pt x="15910" y="5767"/>
                </a:cubicBezTo>
                <a:cubicBezTo>
                  <a:pt x="15910" y="5767"/>
                  <a:pt x="15913" y="5765"/>
                  <a:pt x="15908" y="5765"/>
                </a:cubicBezTo>
                <a:cubicBezTo>
                  <a:pt x="15904" y="5765"/>
                  <a:pt x="15896" y="5766"/>
                  <a:pt x="15896" y="5766"/>
                </a:cubicBezTo>
                <a:cubicBezTo>
                  <a:pt x="15896" y="5766"/>
                  <a:pt x="15885" y="5772"/>
                  <a:pt x="15886" y="5773"/>
                </a:cubicBezTo>
                <a:cubicBezTo>
                  <a:pt x="15886" y="5775"/>
                  <a:pt x="15892" y="5785"/>
                  <a:pt x="15892" y="5785"/>
                </a:cubicBezTo>
                <a:cubicBezTo>
                  <a:pt x="15884" y="5790"/>
                  <a:pt x="15884" y="5790"/>
                  <a:pt x="15884" y="5790"/>
                </a:cubicBezTo>
                <a:cubicBezTo>
                  <a:pt x="15875" y="5798"/>
                  <a:pt x="15875" y="5798"/>
                  <a:pt x="15875" y="5798"/>
                </a:cubicBezTo>
                <a:cubicBezTo>
                  <a:pt x="15875" y="5798"/>
                  <a:pt x="15879" y="5804"/>
                  <a:pt x="15882" y="5805"/>
                </a:cubicBezTo>
                <a:cubicBezTo>
                  <a:pt x="15885" y="5806"/>
                  <a:pt x="15910" y="5809"/>
                  <a:pt x="15910" y="5809"/>
                </a:cubicBezTo>
                <a:cubicBezTo>
                  <a:pt x="15910" y="5809"/>
                  <a:pt x="15918" y="5813"/>
                  <a:pt x="15919" y="5816"/>
                </a:cubicBezTo>
                <a:cubicBezTo>
                  <a:pt x="15921" y="5819"/>
                  <a:pt x="15923" y="5827"/>
                  <a:pt x="15923" y="5827"/>
                </a:cubicBezTo>
                <a:cubicBezTo>
                  <a:pt x="15923" y="5827"/>
                  <a:pt x="15928" y="5828"/>
                  <a:pt x="15928" y="5831"/>
                </a:cubicBezTo>
                <a:cubicBezTo>
                  <a:pt x="15928" y="5834"/>
                  <a:pt x="15925" y="5839"/>
                  <a:pt x="15925" y="5841"/>
                </a:cubicBezTo>
                <a:cubicBezTo>
                  <a:pt x="15925" y="5843"/>
                  <a:pt x="15928" y="5852"/>
                  <a:pt x="15928" y="5854"/>
                </a:cubicBezTo>
                <a:cubicBezTo>
                  <a:pt x="15929" y="5855"/>
                  <a:pt x="15941" y="5859"/>
                  <a:pt x="15941" y="5859"/>
                </a:cubicBezTo>
                <a:cubicBezTo>
                  <a:pt x="15941" y="5859"/>
                  <a:pt x="15947" y="5861"/>
                  <a:pt x="15948" y="5862"/>
                </a:cubicBezTo>
                <a:cubicBezTo>
                  <a:pt x="15949" y="5864"/>
                  <a:pt x="15956" y="5870"/>
                  <a:pt x="15956" y="5870"/>
                </a:cubicBezTo>
                <a:cubicBezTo>
                  <a:pt x="15962" y="5877"/>
                  <a:pt x="15962" y="5877"/>
                  <a:pt x="15962" y="5877"/>
                </a:cubicBezTo>
                <a:cubicBezTo>
                  <a:pt x="15962" y="5877"/>
                  <a:pt x="15972" y="5877"/>
                  <a:pt x="15973" y="5877"/>
                </a:cubicBezTo>
                <a:cubicBezTo>
                  <a:pt x="15975" y="5877"/>
                  <a:pt x="15984" y="5872"/>
                  <a:pt x="15984" y="5872"/>
                </a:cubicBezTo>
                <a:cubicBezTo>
                  <a:pt x="15985" y="5866"/>
                  <a:pt x="15985" y="5866"/>
                  <a:pt x="15985" y="5866"/>
                </a:cubicBezTo>
                <a:cubicBezTo>
                  <a:pt x="15979" y="5864"/>
                  <a:pt x="15979" y="5864"/>
                  <a:pt x="15979" y="5864"/>
                </a:cubicBezTo>
                <a:cubicBezTo>
                  <a:pt x="15979" y="5864"/>
                  <a:pt x="15979" y="5866"/>
                  <a:pt x="15975" y="5867"/>
                </a:cubicBezTo>
                <a:cubicBezTo>
                  <a:pt x="15972" y="5867"/>
                  <a:pt x="15968" y="5871"/>
                  <a:pt x="15967" y="5866"/>
                </a:cubicBezTo>
                <a:cubicBezTo>
                  <a:pt x="15966" y="5862"/>
                  <a:pt x="15968" y="5856"/>
                  <a:pt x="15969" y="5855"/>
                </a:cubicBezTo>
                <a:cubicBezTo>
                  <a:pt x="15971" y="5854"/>
                  <a:pt x="15976" y="5849"/>
                  <a:pt x="15978" y="5846"/>
                </a:cubicBezTo>
                <a:cubicBezTo>
                  <a:pt x="15980" y="5843"/>
                  <a:pt x="15982" y="5841"/>
                  <a:pt x="15982" y="5838"/>
                </a:cubicBezTo>
                <a:cubicBezTo>
                  <a:pt x="15982" y="5836"/>
                  <a:pt x="15973" y="5833"/>
                  <a:pt x="15973" y="5833"/>
                </a:cubicBezTo>
                <a:cubicBezTo>
                  <a:pt x="15958" y="5834"/>
                  <a:pt x="15958" y="5834"/>
                  <a:pt x="15958" y="5834"/>
                </a:cubicBezTo>
                <a:cubicBezTo>
                  <a:pt x="15958" y="5834"/>
                  <a:pt x="15953" y="5829"/>
                  <a:pt x="15951" y="5826"/>
                </a:cubicBezTo>
                <a:cubicBezTo>
                  <a:pt x="15950" y="5822"/>
                  <a:pt x="15945" y="5805"/>
                  <a:pt x="15945" y="5804"/>
                </a:cubicBezTo>
                <a:cubicBezTo>
                  <a:pt x="15945" y="5802"/>
                  <a:pt x="15945" y="5793"/>
                  <a:pt x="15944" y="5791"/>
                </a:cubicBezTo>
                <a:cubicBezTo>
                  <a:pt x="15944" y="5790"/>
                  <a:pt x="15937" y="5776"/>
                  <a:pt x="15937" y="5776"/>
                </a:cubicBezTo>
                <a:lnTo>
                  <a:pt x="15930" y="5762"/>
                </a:lnTo>
                <a:close/>
                <a:moveTo>
                  <a:pt x="16074" y="5356"/>
                </a:moveTo>
                <a:cubicBezTo>
                  <a:pt x="16067" y="5345"/>
                  <a:pt x="16067" y="5345"/>
                  <a:pt x="16067" y="5345"/>
                </a:cubicBezTo>
                <a:cubicBezTo>
                  <a:pt x="16058" y="5348"/>
                  <a:pt x="16058" y="5348"/>
                  <a:pt x="16058" y="5348"/>
                </a:cubicBezTo>
                <a:cubicBezTo>
                  <a:pt x="16056" y="5358"/>
                  <a:pt x="16056" y="5358"/>
                  <a:pt x="16056" y="5358"/>
                </a:cubicBezTo>
                <a:cubicBezTo>
                  <a:pt x="16054" y="5367"/>
                  <a:pt x="16054" y="5367"/>
                  <a:pt x="16054" y="5367"/>
                </a:cubicBezTo>
                <a:cubicBezTo>
                  <a:pt x="16059" y="5372"/>
                  <a:pt x="16059" y="5372"/>
                  <a:pt x="16059" y="5372"/>
                </a:cubicBezTo>
                <a:cubicBezTo>
                  <a:pt x="16059" y="5372"/>
                  <a:pt x="16061" y="5373"/>
                  <a:pt x="16061" y="5374"/>
                </a:cubicBezTo>
                <a:cubicBezTo>
                  <a:pt x="16061" y="5375"/>
                  <a:pt x="16058" y="5384"/>
                  <a:pt x="16060" y="5386"/>
                </a:cubicBezTo>
                <a:cubicBezTo>
                  <a:pt x="16063" y="5389"/>
                  <a:pt x="16070" y="5392"/>
                  <a:pt x="16070" y="5392"/>
                </a:cubicBezTo>
                <a:cubicBezTo>
                  <a:pt x="16070" y="5392"/>
                  <a:pt x="16080" y="5390"/>
                  <a:pt x="16081" y="5388"/>
                </a:cubicBezTo>
                <a:cubicBezTo>
                  <a:pt x="16081" y="5385"/>
                  <a:pt x="16083" y="5379"/>
                  <a:pt x="16083" y="5376"/>
                </a:cubicBezTo>
                <a:cubicBezTo>
                  <a:pt x="16083" y="5374"/>
                  <a:pt x="16080" y="5366"/>
                  <a:pt x="16080" y="5366"/>
                </a:cubicBezTo>
                <a:lnTo>
                  <a:pt x="16074" y="5356"/>
                </a:lnTo>
                <a:close/>
                <a:moveTo>
                  <a:pt x="16052" y="5304"/>
                </a:moveTo>
                <a:cubicBezTo>
                  <a:pt x="16047" y="5307"/>
                  <a:pt x="16047" y="5307"/>
                  <a:pt x="16047" y="5307"/>
                </a:cubicBezTo>
                <a:cubicBezTo>
                  <a:pt x="16046" y="5312"/>
                  <a:pt x="16046" y="5312"/>
                  <a:pt x="16046" y="5312"/>
                </a:cubicBezTo>
                <a:cubicBezTo>
                  <a:pt x="16053" y="5318"/>
                  <a:pt x="16053" y="5318"/>
                  <a:pt x="16053" y="5318"/>
                </a:cubicBezTo>
                <a:cubicBezTo>
                  <a:pt x="16058" y="5314"/>
                  <a:pt x="16058" y="5314"/>
                  <a:pt x="16058" y="5314"/>
                </a:cubicBezTo>
                <a:cubicBezTo>
                  <a:pt x="16058" y="5307"/>
                  <a:pt x="16058" y="5307"/>
                  <a:pt x="16058" y="5307"/>
                </a:cubicBezTo>
                <a:lnTo>
                  <a:pt x="16052" y="5304"/>
                </a:lnTo>
                <a:close/>
                <a:moveTo>
                  <a:pt x="16926" y="6410"/>
                </a:moveTo>
                <a:cubicBezTo>
                  <a:pt x="16909" y="6410"/>
                  <a:pt x="16909" y="6410"/>
                  <a:pt x="16909" y="6410"/>
                </a:cubicBezTo>
                <a:cubicBezTo>
                  <a:pt x="16909" y="6410"/>
                  <a:pt x="16900" y="6413"/>
                  <a:pt x="16900" y="6415"/>
                </a:cubicBezTo>
                <a:cubicBezTo>
                  <a:pt x="16900" y="6417"/>
                  <a:pt x="16900" y="6424"/>
                  <a:pt x="16903" y="6424"/>
                </a:cubicBezTo>
                <a:cubicBezTo>
                  <a:pt x="16906" y="6425"/>
                  <a:pt x="16914" y="6426"/>
                  <a:pt x="16917" y="6425"/>
                </a:cubicBezTo>
                <a:cubicBezTo>
                  <a:pt x="16919" y="6424"/>
                  <a:pt x="16929" y="6419"/>
                  <a:pt x="16929" y="6419"/>
                </a:cubicBezTo>
                <a:lnTo>
                  <a:pt x="16926" y="6410"/>
                </a:lnTo>
                <a:close/>
                <a:moveTo>
                  <a:pt x="16901" y="6664"/>
                </a:moveTo>
                <a:cubicBezTo>
                  <a:pt x="16895" y="6668"/>
                  <a:pt x="16895" y="6668"/>
                  <a:pt x="16895" y="6668"/>
                </a:cubicBezTo>
                <a:cubicBezTo>
                  <a:pt x="16891" y="6675"/>
                  <a:pt x="16891" y="6675"/>
                  <a:pt x="16891" y="6675"/>
                </a:cubicBezTo>
                <a:cubicBezTo>
                  <a:pt x="16887" y="6679"/>
                  <a:pt x="16887" y="6679"/>
                  <a:pt x="16887" y="6679"/>
                </a:cubicBezTo>
                <a:cubicBezTo>
                  <a:pt x="16891" y="6685"/>
                  <a:pt x="16891" y="6685"/>
                  <a:pt x="16891" y="6685"/>
                </a:cubicBezTo>
                <a:cubicBezTo>
                  <a:pt x="16899" y="6684"/>
                  <a:pt x="16899" y="6684"/>
                  <a:pt x="16899" y="6684"/>
                </a:cubicBezTo>
                <a:cubicBezTo>
                  <a:pt x="16905" y="6680"/>
                  <a:pt x="16905" y="6680"/>
                  <a:pt x="16905" y="6680"/>
                </a:cubicBezTo>
                <a:cubicBezTo>
                  <a:pt x="16904" y="6671"/>
                  <a:pt x="16904" y="6671"/>
                  <a:pt x="16904" y="6671"/>
                </a:cubicBezTo>
                <a:cubicBezTo>
                  <a:pt x="16904" y="6666"/>
                  <a:pt x="16904" y="6666"/>
                  <a:pt x="16904" y="6666"/>
                </a:cubicBezTo>
                <a:lnTo>
                  <a:pt x="16901" y="6664"/>
                </a:lnTo>
                <a:close/>
                <a:moveTo>
                  <a:pt x="16993" y="6537"/>
                </a:moveTo>
                <a:cubicBezTo>
                  <a:pt x="16985" y="6538"/>
                  <a:pt x="16985" y="6538"/>
                  <a:pt x="16985" y="6538"/>
                </a:cubicBezTo>
                <a:cubicBezTo>
                  <a:pt x="16985" y="6538"/>
                  <a:pt x="16982" y="6543"/>
                  <a:pt x="16982" y="6545"/>
                </a:cubicBezTo>
                <a:cubicBezTo>
                  <a:pt x="16982" y="6547"/>
                  <a:pt x="16982" y="6551"/>
                  <a:pt x="16985" y="6552"/>
                </a:cubicBezTo>
                <a:cubicBezTo>
                  <a:pt x="16988" y="6553"/>
                  <a:pt x="16996" y="6554"/>
                  <a:pt x="16997" y="6551"/>
                </a:cubicBezTo>
                <a:cubicBezTo>
                  <a:pt x="16997" y="6549"/>
                  <a:pt x="17000" y="6547"/>
                  <a:pt x="17000" y="6545"/>
                </a:cubicBezTo>
                <a:cubicBezTo>
                  <a:pt x="17000" y="6543"/>
                  <a:pt x="16997" y="6540"/>
                  <a:pt x="16997" y="6540"/>
                </a:cubicBezTo>
                <a:lnTo>
                  <a:pt x="16993" y="6537"/>
                </a:lnTo>
                <a:close/>
                <a:moveTo>
                  <a:pt x="16936" y="6181"/>
                </a:moveTo>
                <a:cubicBezTo>
                  <a:pt x="16930" y="6177"/>
                  <a:pt x="16930" y="6177"/>
                  <a:pt x="16930" y="6177"/>
                </a:cubicBezTo>
                <a:cubicBezTo>
                  <a:pt x="16920" y="6173"/>
                  <a:pt x="16920" y="6173"/>
                  <a:pt x="16920" y="6173"/>
                </a:cubicBezTo>
                <a:cubicBezTo>
                  <a:pt x="16916" y="6177"/>
                  <a:pt x="16916" y="6177"/>
                  <a:pt x="16916" y="6177"/>
                </a:cubicBezTo>
                <a:cubicBezTo>
                  <a:pt x="16916" y="6177"/>
                  <a:pt x="16919" y="6184"/>
                  <a:pt x="16920" y="6185"/>
                </a:cubicBezTo>
                <a:cubicBezTo>
                  <a:pt x="16921" y="6187"/>
                  <a:pt x="16925" y="6189"/>
                  <a:pt x="16926" y="6192"/>
                </a:cubicBezTo>
                <a:cubicBezTo>
                  <a:pt x="16927" y="6195"/>
                  <a:pt x="16927" y="6197"/>
                  <a:pt x="16927" y="6199"/>
                </a:cubicBezTo>
                <a:cubicBezTo>
                  <a:pt x="16928" y="6201"/>
                  <a:pt x="16931" y="6203"/>
                  <a:pt x="16932" y="6203"/>
                </a:cubicBezTo>
                <a:cubicBezTo>
                  <a:pt x="16934" y="6203"/>
                  <a:pt x="16937" y="6202"/>
                  <a:pt x="16938" y="6199"/>
                </a:cubicBezTo>
                <a:cubicBezTo>
                  <a:pt x="16939" y="6197"/>
                  <a:pt x="16941" y="6195"/>
                  <a:pt x="16941" y="6192"/>
                </a:cubicBezTo>
                <a:cubicBezTo>
                  <a:pt x="16941" y="6189"/>
                  <a:pt x="16936" y="6181"/>
                  <a:pt x="16936" y="6181"/>
                </a:cubicBezTo>
                <a:moveTo>
                  <a:pt x="16906" y="6122"/>
                </a:moveTo>
                <a:cubicBezTo>
                  <a:pt x="16894" y="6122"/>
                  <a:pt x="16894" y="6122"/>
                  <a:pt x="16894" y="6122"/>
                </a:cubicBezTo>
                <a:cubicBezTo>
                  <a:pt x="16894" y="6122"/>
                  <a:pt x="16888" y="6125"/>
                  <a:pt x="16888" y="6128"/>
                </a:cubicBezTo>
                <a:cubicBezTo>
                  <a:pt x="16887" y="6131"/>
                  <a:pt x="16889" y="6135"/>
                  <a:pt x="16890" y="6138"/>
                </a:cubicBezTo>
                <a:cubicBezTo>
                  <a:pt x="16891" y="6141"/>
                  <a:pt x="16894" y="6148"/>
                  <a:pt x="16894" y="6150"/>
                </a:cubicBezTo>
                <a:cubicBezTo>
                  <a:pt x="16894" y="6152"/>
                  <a:pt x="16895" y="6155"/>
                  <a:pt x="16898" y="6156"/>
                </a:cubicBezTo>
                <a:cubicBezTo>
                  <a:pt x="16900" y="6158"/>
                  <a:pt x="16908" y="6160"/>
                  <a:pt x="16909" y="6158"/>
                </a:cubicBezTo>
                <a:cubicBezTo>
                  <a:pt x="16909" y="6156"/>
                  <a:pt x="16910" y="6156"/>
                  <a:pt x="16910" y="6153"/>
                </a:cubicBezTo>
                <a:cubicBezTo>
                  <a:pt x="16910" y="6151"/>
                  <a:pt x="16910" y="6149"/>
                  <a:pt x="16909" y="6147"/>
                </a:cubicBezTo>
                <a:cubicBezTo>
                  <a:pt x="16907" y="6145"/>
                  <a:pt x="16905" y="6137"/>
                  <a:pt x="16905" y="6137"/>
                </a:cubicBezTo>
                <a:cubicBezTo>
                  <a:pt x="16910" y="6128"/>
                  <a:pt x="16910" y="6128"/>
                  <a:pt x="16910" y="6128"/>
                </a:cubicBezTo>
                <a:lnTo>
                  <a:pt x="16906" y="6122"/>
                </a:lnTo>
                <a:close/>
                <a:moveTo>
                  <a:pt x="16855" y="6079"/>
                </a:moveTo>
                <a:cubicBezTo>
                  <a:pt x="16847" y="6079"/>
                  <a:pt x="16847" y="6079"/>
                  <a:pt x="16847" y="6079"/>
                </a:cubicBezTo>
                <a:cubicBezTo>
                  <a:pt x="16847" y="6079"/>
                  <a:pt x="16845" y="6085"/>
                  <a:pt x="16845" y="6088"/>
                </a:cubicBezTo>
                <a:cubicBezTo>
                  <a:pt x="16844" y="6090"/>
                  <a:pt x="16843" y="6098"/>
                  <a:pt x="16843" y="6102"/>
                </a:cubicBezTo>
                <a:cubicBezTo>
                  <a:pt x="16843" y="6106"/>
                  <a:pt x="16844" y="6124"/>
                  <a:pt x="16844" y="6124"/>
                </a:cubicBezTo>
                <a:cubicBezTo>
                  <a:pt x="16851" y="6128"/>
                  <a:pt x="16851" y="6128"/>
                  <a:pt x="16851" y="6128"/>
                </a:cubicBezTo>
                <a:cubicBezTo>
                  <a:pt x="16851" y="6128"/>
                  <a:pt x="16857" y="6121"/>
                  <a:pt x="16857" y="6119"/>
                </a:cubicBezTo>
                <a:cubicBezTo>
                  <a:pt x="16857" y="6116"/>
                  <a:pt x="16858" y="6102"/>
                  <a:pt x="16858" y="6100"/>
                </a:cubicBezTo>
                <a:cubicBezTo>
                  <a:pt x="16858" y="6098"/>
                  <a:pt x="16855" y="6079"/>
                  <a:pt x="16855" y="6079"/>
                </a:cubicBezTo>
                <a:moveTo>
                  <a:pt x="16533" y="6150"/>
                </a:moveTo>
                <a:cubicBezTo>
                  <a:pt x="16516" y="6148"/>
                  <a:pt x="16516" y="6148"/>
                  <a:pt x="16516" y="6148"/>
                </a:cubicBezTo>
                <a:cubicBezTo>
                  <a:pt x="16502" y="6153"/>
                  <a:pt x="16502" y="6153"/>
                  <a:pt x="16502" y="6153"/>
                </a:cubicBezTo>
                <a:cubicBezTo>
                  <a:pt x="16502" y="6153"/>
                  <a:pt x="16503" y="6160"/>
                  <a:pt x="16503" y="6162"/>
                </a:cubicBezTo>
                <a:cubicBezTo>
                  <a:pt x="16504" y="6163"/>
                  <a:pt x="16510" y="6163"/>
                  <a:pt x="16510" y="6163"/>
                </a:cubicBezTo>
                <a:cubicBezTo>
                  <a:pt x="16518" y="6160"/>
                  <a:pt x="16518" y="6160"/>
                  <a:pt x="16518" y="6160"/>
                </a:cubicBezTo>
                <a:cubicBezTo>
                  <a:pt x="16524" y="6160"/>
                  <a:pt x="16524" y="6160"/>
                  <a:pt x="16524" y="6160"/>
                </a:cubicBezTo>
                <a:cubicBezTo>
                  <a:pt x="16529" y="6159"/>
                  <a:pt x="16529" y="6159"/>
                  <a:pt x="16529" y="6159"/>
                </a:cubicBezTo>
                <a:cubicBezTo>
                  <a:pt x="16536" y="6156"/>
                  <a:pt x="16536" y="6156"/>
                  <a:pt x="16536" y="6156"/>
                </a:cubicBezTo>
                <a:lnTo>
                  <a:pt x="16533" y="6150"/>
                </a:lnTo>
                <a:close/>
                <a:moveTo>
                  <a:pt x="17278" y="5881"/>
                </a:moveTo>
                <a:cubicBezTo>
                  <a:pt x="17255" y="5877"/>
                  <a:pt x="17255" y="5877"/>
                  <a:pt x="17255" y="5877"/>
                </a:cubicBezTo>
                <a:cubicBezTo>
                  <a:pt x="17240" y="5878"/>
                  <a:pt x="17240" y="5878"/>
                  <a:pt x="17240" y="5878"/>
                </a:cubicBezTo>
                <a:cubicBezTo>
                  <a:pt x="17229" y="5882"/>
                  <a:pt x="17229" y="5882"/>
                  <a:pt x="17229" y="5882"/>
                </a:cubicBezTo>
                <a:cubicBezTo>
                  <a:pt x="17222" y="5882"/>
                  <a:pt x="17222" y="5882"/>
                  <a:pt x="17222" y="5882"/>
                </a:cubicBezTo>
                <a:cubicBezTo>
                  <a:pt x="17213" y="5880"/>
                  <a:pt x="17213" y="5880"/>
                  <a:pt x="17213" y="5880"/>
                </a:cubicBezTo>
                <a:cubicBezTo>
                  <a:pt x="17205" y="5890"/>
                  <a:pt x="17205" y="5890"/>
                  <a:pt x="17205" y="5890"/>
                </a:cubicBezTo>
                <a:cubicBezTo>
                  <a:pt x="17207" y="5899"/>
                  <a:pt x="17207" y="5899"/>
                  <a:pt x="17207" y="5899"/>
                </a:cubicBezTo>
                <a:cubicBezTo>
                  <a:pt x="17223" y="5916"/>
                  <a:pt x="17223" y="5916"/>
                  <a:pt x="17223" y="5916"/>
                </a:cubicBezTo>
                <a:cubicBezTo>
                  <a:pt x="17244" y="5932"/>
                  <a:pt x="17244" y="5932"/>
                  <a:pt x="17244" y="5932"/>
                </a:cubicBezTo>
                <a:cubicBezTo>
                  <a:pt x="17244" y="5932"/>
                  <a:pt x="17267" y="5933"/>
                  <a:pt x="17269" y="5933"/>
                </a:cubicBezTo>
                <a:cubicBezTo>
                  <a:pt x="17271" y="5932"/>
                  <a:pt x="17276" y="5925"/>
                  <a:pt x="17278" y="5925"/>
                </a:cubicBezTo>
                <a:cubicBezTo>
                  <a:pt x="17280" y="5924"/>
                  <a:pt x="17289" y="5925"/>
                  <a:pt x="17290" y="5922"/>
                </a:cubicBezTo>
                <a:cubicBezTo>
                  <a:pt x="17291" y="5920"/>
                  <a:pt x="17294" y="5907"/>
                  <a:pt x="17294" y="5907"/>
                </a:cubicBezTo>
                <a:cubicBezTo>
                  <a:pt x="17293" y="5896"/>
                  <a:pt x="17293" y="5896"/>
                  <a:pt x="17293" y="5896"/>
                </a:cubicBezTo>
                <a:cubicBezTo>
                  <a:pt x="17282" y="5890"/>
                  <a:pt x="17282" y="5890"/>
                  <a:pt x="17282" y="5890"/>
                </a:cubicBezTo>
                <a:lnTo>
                  <a:pt x="17278" y="5881"/>
                </a:lnTo>
                <a:close/>
                <a:moveTo>
                  <a:pt x="17338" y="5879"/>
                </a:moveTo>
                <a:cubicBezTo>
                  <a:pt x="17331" y="5882"/>
                  <a:pt x="17331" y="5882"/>
                  <a:pt x="17331" y="5882"/>
                </a:cubicBezTo>
                <a:cubicBezTo>
                  <a:pt x="17330" y="5892"/>
                  <a:pt x="17330" y="5892"/>
                  <a:pt x="17330" y="5892"/>
                </a:cubicBezTo>
                <a:cubicBezTo>
                  <a:pt x="17332" y="5902"/>
                  <a:pt x="17332" y="5902"/>
                  <a:pt x="17332" y="5902"/>
                </a:cubicBezTo>
                <a:cubicBezTo>
                  <a:pt x="17332" y="5902"/>
                  <a:pt x="17329" y="5909"/>
                  <a:pt x="17329" y="5911"/>
                </a:cubicBezTo>
                <a:cubicBezTo>
                  <a:pt x="17329" y="5912"/>
                  <a:pt x="17337" y="5914"/>
                  <a:pt x="17337" y="5914"/>
                </a:cubicBezTo>
                <a:cubicBezTo>
                  <a:pt x="17337" y="5914"/>
                  <a:pt x="17341" y="5905"/>
                  <a:pt x="17343" y="5901"/>
                </a:cubicBezTo>
                <a:cubicBezTo>
                  <a:pt x="17344" y="5897"/>
                  <a:pt x="17347" y="5889"/>
                  <a:pt x="17347" y="5889"/>
                </a:cubicBezTo>
                <a:cubicBezTo>
                  <a:pt x="17345" y="5881"/>
                  <a:pt x="17345" y="5881"/>
                  <a:pt x="17345" y="5881"/>
                </a:cubicBezTo>
                <a:lnTo>
                  <a:pt x="17338" y="5879"/>
                </a:lnTo>
                <a:close/>
                <a:moveTo>
                  <a:pt x="17372" y="5914"/>
                </a:moveTo>
                <a:cubicBezTo>
                  <a:pt x="17370" y="5912"/>
                  <a:pt x="17359" y="5910"/>
                  <a:pt x="17359" y="5910"/>
                </a:cubicBezTo>
                <a:cubicBezTo>
                  <a:pt x="17352" y="5914"/>
                  <a:pt x="17352" y="5914"/>
                  <a:pt x="17352" y="5914"/>
                </a:cubicBezTo>
                <a:cubicBezTo>
                  <a:pt x="17338" y="5919"/>
                  <a:pt x="17338" y="5919"/>
                  <a:pt x="17338" y="5919"/>
                </a:cubicBezTo>
                <a:cubicBezTo>
                  <a:pt x="17338" y="5919"/>
                  <a:pt x="17330" y="5918"/>
                  <a:pt x="17329" y="5921"/>
                </a:cubicBezTo>
                <a:cubicBezTo>
                  <a:pt x="17328" y="5923"/>
                  <a:pt x="17327" y="5929"/>
                  <a:pt x="17327" y="5929"/>
                </a:cubicBezTo>
                <a:cubicBezTo>
                  <a:pt x="17327" y="5929"/>
                  <a:pt x="17334" y="5932"/>
                  <a:pt x="17336" y="5932"/>
                </a:cubicBezTo>
                <a:cubicBezTo>
                  <a:pt x="17338" y="5932"/>
                  <a:pt x="17348" y="5928"/>
                  <a:pt x="17351" y="5927"/>
                </a:cubicBezTo>
                <a:cubicBezTo>
                  <a:pt x="17354" y="5926"/>
                  <a:pt x="17361" y="5922"/>
                  <a:pt x="17363" y="5922"/>
                </a:cubicBezTo>
                <a:cubicBezTo>
                  <a:pt x="17366" y="5922"/>
                  <a:pt x="17376" y="5922"/>
                  <a:pt x="17376" y="5922"/>
                </a:cubicBezTo>
                <a:cubicBezTo>
                  <a:pt x="17381" y="5918"/>
                  <a:pt x="17381" y="5918"/>
                  <a:pt x="17381" y="5918"/>
                </a:cubicBezTo>
                <a:cubicBezTo>
                  <a:pt x="17379" y="5914"/>
                  <a:pt x="17379" y="5914"/>
                  <a:pt x="17379" y="5914"/>
                </a:cubicBezTo>
                <a:lnTo>
                  <a:pt x="17372" y="5914"/>
                </a:lnTo>
                <a:close/>
                <a:moveTo>
                  <a:pt x="17499" y="5926"/>
                </a:moveTo>
                <a:cubicBezTo>
                  <a:pt x="17508" y="5935"/>
                  <a:pt x="17508" y="5935"/>
                  <a:pt x="17508" y="5935"/>
                </a:cubicBezTo>
                <a:cubicBezTo>
                  <a:pt x="17515" y="5933"/>
                  <a:pt x="17515" y="5933"/>
                  <a:pt x="17515" y="5933"/>
                </a:cubicBezTo>
                <a:cubicBezTo>
                  <a:pt x="17515" y="5933"/>
                  <a:pt x="17518" y="5928"/>
                  <a:pt x="17518" y="5926"/>
                </a:cubicBezTo>
                <a:cubicBezTo>
                  <a:pt x="17518" y="5923"/>
                  <a:pt x="17519" y="5914"/>
                  <a:pt x="17519" y="5914"/>
                </a:cubicBezTo>
                <a:cubicBezTo>
                  <a:pt x="17514" y="5903"/>
                  <a:pt x="17514" y="5903"/>
                  <a:pt x="17514" y="5903"/>
                </a:cubicBezTo>
                <a:cubicBezTo>
                  <a:pt x="17506" y="5899"/>
                  <a:pt x="17506" y="5899"/>
                  <a:pt x="17506" y="5899"/>
                </a:cubicBezTo>
                <a:cubicBezTo>
                  <a:pt x="17503" y="5885"/>
                  <a:pt x="17503" y="5885"/>
                  <a:pt x="17503" y="5885"/>
                </a:cubicBezTo>
                <a:cubicBezTo>
                  <a:pt x="17503" y="5885"/>
                  <a:pt x="17491" y="5874"/>
                  <a:pt x="17488" y="5872"/>
                </a:cubicBezTo>
                <a:cubicBezTo>
                  <a:pt x="17485" y="5871"/>
                  <a:pt x="17473" y="5872"/>
                  <a:pt x="17472" y="5872"/>
                </a:cubicBezTo>
                <a:cubicBezTo>
                  <a:pt x="17470" y="5872"/>
                  <a:pt x="17455" y="5868"/>
                  <a:pt x="17455" y="5868"/>
                </a:cubicBezTo>
                <a:cubicBezTo>
                  <a:pt x="17455" y="5868"/>
                  <a:pt x="17439" y="5860"/>
                  <a:pt x="17437" y="5859"/>
                </a:cubicBezTo>
                <a:cubicBezTo>
                  <a:pt x="17436" y="5858"/>
                  <a:pt x="17425" y="5861"/>
                  <a:pt x="17425" y="5861"/>
                </a:cubicBezTo>
                <a:cubicBezTo>
                  <a:pt x="17414" y="5867"/>
                  <a:pt x="17414" y="5867"/>
                  <a:pt x="17414" y="5867"/>
                </a:cubicBezTo>
                <a:cubicBezTo>
                  <a:pt x="17410" y="5868"/>
                  <a:pt x="17410" y="5868"/>
                  <a:pt x="17410" y="5868"/>
                </a:cubicBezTo>
                <a:cubicBezTo>
                  <a:pt x="17406" y="5861"/>
                  <a:pt x="17406" y="5861"/>
                  <a:pt x="17406" y="5861"/>
                </a:cubicBezTo>
                <a:cubicBezTo>
                  <a:pt x="17394" y="5860"/>
                  <a:pt x="17394" y="5860"/>
                  <a:pt x="17394" y="5860"/>
                </a:cubicBezTo>
                <a:cubicBezTo>
                  <a:pt x="17378" y="5860"/>
                  <a:pt x="17378" y="5860"/>
                  <a:pt x="17378" y="5860"/>
                </a:cubicBezTo>
                <a:cubicBezTo>
                  <a:pt x="17358" y="5860"/>
                  <a:pt x="17358" y="5860"/>
                  <a:pt x="17358" y="5860"/>
                </a:cubicBezTo>
                <a:cubicBezTo>
                  <a:pt x="17358" y="5860"/>
                  <a:pt x="17347" y="5864"/>
                  <a:pt x="17346" y="5867"/>
                </a:cubicBezTo>
                <a:cubicBezTo>
                  <a:pt x="17345" y="5869"/>
                  <a:pt x="17347" y="5877"/>
                  <a:pt x="17347" y="5877"/>
                </a:cubicBezTo>
                <a:cubicBezTo>
                  <a:pt x="17353" y="5887"/>
                  <a:pt x="17353" y="5887"/>
                  <a:pt x="17353" y="5887"/>
                </a:cubicBezTo>
                <a:cubicBezTo>
                  <a:pt x="17361" y="5897"/>
                  <a:pt x="17361" y="5897"/>
                  <a:pt x="17361" y="5897"/>
                </a:cubicBezTo>
                <a:cubicBezTo>
                  <a:pt x="17361" y="5897"/>
                  <a:pt x="17369" y="5903"/>
                  <a:pt x="17372" y="5903"/>
                </a:cubicBezTo>
                <a:cubicBezTo>
                  <a:pt x="17374" y="5904"/>
                  <a:pt x="17381" y="5903"/>
                  <a:pt x="17381" y="5903"/>
                </a:cubicBezTo>
                <a:cubicBezTo>
                  <a:pt x="17381" y="5903"/>
                  <a:pt x="17383" y="5897"/>
                  <a:pt x="17386" y="5895"/>
                </a:cubicBezTo>
                <a:cubicBezTo>
                  <a:pt x="17388" y="5893"/>
                  <a:pt x="17393" y="5890"/>
                  <a:pt x="17395" y="5892"/>
                </a:cubicBezTo>
                <a:cubicBezTo>
                  <a:pt x="17398" y="5893"/>
                  <a:pt x="17402" y="5897"/>
                  <a:pt x="17402" y="5897"/>
                </a:cubicBezTo>
                <a:cubicBezTo>
                  <a:pt x="17402" y="5897"/>
                  <a:pt x="17410" y="5899"/>
                  <a:pt x="17415" y="5901"/>
                </a:cubicBezTo>
                <a:cubicBezTo>
                  <a:pt x="17420" y="5904"/>
                  <a:pt x="17423" y="5907"/>
                  <a:pt x="17427" y="5906"/>
                </a:cubicBezTo>
                <a:cubicBezTo>
                  <a:pt x="17431" y="5905"/>
                  <a:pt x="17433" y="5906"/>
                  <a:pt x="17434" y="5904"/>
                </a:cubicBezTo>
                <a:cubicBezTo>
                  <a:pt x="17436" y="5901"/>
                  <a:pt x="17442" y="5897"/>
                  <a:pt x="17442" y="5897"/>
                </a:cubicBezTo>
                <a:cubicBezTo>
                  <a:pt x="17453" y="5900"/>
                  <a:pt x="17453" y="5900"/>
                  <a:pt x="17453" y="5900"/>
                </a:cubicBezTo>
                <a:cubicBezTo>
                  <a:pt x="17473" y="5906"/>
                  <a:pt x="17473" y="5906"/>
                  <a:pt x="17473" y="5906"/>
                </a:cubicBezTo>
                <a:cubicBezTo>
                  <a:pt x="17483" y="5915"/>
                  <a:pt x="17483" y="5915"/>
                  <a:pt x="17483" y="5915"/>
                </a:cubicBezTo>
                <a:cubicBezTo>
                  <a:pt x="17494" y="5926"/>
                  <a:pt x="17494" y="5926"/>
                  <a:pt x="17494" y="5926"/>
                </a:cubicBezTo>
                <a:lnTo>
                  <a:pt x="17499" y="5926"/>
                </a:lnTo>
                <a:close/>
                <a:moveTo>
                  <a:pt x="17497" y="5782"/>
                </a:moveTo>
                <a:cubicBezTo>
                  <a:pt x="17480" y="5779"/>
                  <a:pt x="17480" y="5779"/>
                  <a:pt x="17480" y="5779"/>
                </a:cubicBezTo>
                <a:cubicBezTo>
                  <a:pt x="17480" y="5779"/>
                  <a:pt x="17472" y="5782"/>
                  <a:pt x="17470" y="5782"/>
                </a:cubicBezTo>
                <a:cubicBezTo>
                  <a:pt x="17467" y="5783"/>
                  <a:pt x="17455" y="5786"/>
                  <a:pt x="17455" y="5786"/>
                </a:cubicBezTo>
                <a:cubicBezTo>
                  <a:pt x="17455" y="5786"/>
                  <a:pt x="17454" y="5796"/>
                  <a:pt x="17456" y="5797"/>
                </a:cubicBezTo>
                <a:cubicBezTo>
                  <a:pt x="17458" y="5799"/>
                  <a:pt x="17468" y="5803"/>
                  <a:pt x="17468" y="5803"/>
                </a:cubicBezTo>
                <a:cubicBezTo>
                  <a:pt x="17479" y="5806"/>
                  <a:pt x="17479" y="5806"/>
                  <a:pt x="17479" y="5806"/>
                </a:cubicBezTo>
                <a:cubicBezTo>
                  <a:pt x="17479" y="5806"/>
                  <a:pt x="17487" y="5800"/>
                  <a:pt x="17490" y="5800"/>
                </a:cubicBezTo>
                <a:cubicBezTo>
                  <a:pt x="17492" y="5799"/>
                  <a:pt x="17496" y="5794"/>
                  <a:pt x="17497" y="5792"/>
                </a:cubicBezTo>
                <a:cubicBezTo>
                  <a:pt x="17497" y="5789"/>
                  <a:pt x="17497" y="5785"/>
                  <a:pt x="17497" y="5785"/>
                </a:cubicBezTo>
                <a:lnTo>
                  <a:pt x="17497" y="5782"/>
                </a:lnTo>
                <a:close/>
                <a:moveTo>
                  <a:pt x="17347" y="5765"/>
                </a:moveTo>
                <a:cubicBezTo>
                  <a:pt x="17332" y="5757"/>
                  <a:pt x="17332" y="5757"/>
                  <a:pt x="17332" y="5757"/>
                </a:cubicBezTo>
                <a:cubicBezTo>
                  <a:pt x="17318" y="5754"/>
                  <a:pt x="17318" y="5754"/>
                  <a:pt x="17318" y="5754"/>
                </a:cubicBezTo>
                <a:cubicBezTo>
                  <a:pt x="17306" y="5757"/>
                  <a:pt x="17306" y="5757"/>
                  <a:pt x="17306" y="5757"/>
                </a:cubicBezTo>
                <a:cubicBezTo>
                  <a:pt x="17306" y="5757"/>
                  <a:pt x="17298" y="5763"/>
                  <a:pt x="17298" y="5765"/>
                </a:cubicBezTo>
                <a:cubicBezTo>
                  <a:pt x="17298" y="5768"/>
                  <a:pt x="17302" y="5782"/>
                  <a:pt x="17304" y="5783"/>
                </a:cubicBezTo>
                <a:cubicBezTo>
                  <a:pt x="17305" y="5785"/>
                  <a:pt x="17310" y="5789"/>
                  <a:pt x="17314" y="5787"/>
                </a:cubicBezTo>
                <a:cubicBezTo>
                  <a:pt x="17318" y="5785"/>
                  <a:pt x="17318" y="5779"/>
                  <a:pt x="17323" y="5781"/>
                </a:cubicBezTo>
                <a:cubicBezTo>
                  <a:pt x="17329" y="5782"/>
                  <a:pt x="17345" y="5783"/>
                  <a:pt x="17345" y="5783"/>
                </a:cubicBezTo>
                <a:cubicBezTo>
                  <a:pt x="17355" y="5779"/>
                  <a:pt x="17355" y="5779"/>
                  <a:pt x="17355" y="5779"/>
                </a:cubicBezTo>
                <a:cubicBezTo>
                  <a:pt x="17355" y="5768"/>
                  <a:pt x="17355" y="5768"/>
                  <a:pt x="17355" y="5768"/>
                </a:cubicBezTo>
                <a:lnTo>
                  <a:pt x="17347" y="5765"/>
                </a:lnTo>
                <a:close/>
                <a:moveTo>
                  <a:pt x="17239" y="5787"/>
                </a:moveTo>
                <a:cubicBezTo>
                  <a:pt x="17215" y="5783"/>
                  <a:pt x="17215" y="5783"/>
                  <a:pt x="17215" y="5783"/>
                </a:cubicBezTo>
                <a:cubicBezTo>
                  <a:pt x="17192" y="5783"/>
                  <a:pt x="17192" y="5783"/>
                  <a:pt x="17192" y="5783"/>
                </a:cubicBezTo>
                <a:cubicBezTo>
                  <a:pt x="17190" y="5783"/>
                  <a:pt x="17170" y="5781"/>
                  <a:pt x="17170" y="5781"/>
                </a:cubicBezTo>
                <a:cubicBezTo>
                  <a:pt x="17156" y="5777"/>
                  <a:pt x="17156" y="5777"/>
                  <a:pt x="17156" y="5777"/>
                </a:cubicBezTo>
                <a:cubicBezTo>
                  <a:pt x="17156" y="5777"/>
                  <a:pt x="17142" y="5770"/>
                  <a:pt x="17135" y="5770"/>
                </a:cubicBezTo>
                <a:cubicBezTo>
                  <a:pt x="17129" y="5770"/>
                  <a:pt x="17115" y="5771"/>
                  <a:pt x="17115" y="5771"/>
                </a:cubicBezTo>
                <a:cubicBezTo>
                  <a:pt x="17107" y="5778"/>
                  <a:pt x="17107" y="5778"/>
                  <a:pt x="17107" y="5778"/>
                </a:cubicBezTo>
                <a:cubicBezTo>
                  <a:pt x="17107" y="5778"/>
                  <a:pt x="17104" y="5791"/>
                  <a:pt x="17108" y="5794"/>
                </a:cubicBezTo>
                <a:cubicBezTo>
                  <a:pt x="17111" y="5797"/>
                  <a:pt x="17117" y="5800"/>
                  <a:pt x="17121" y="5800"/>
                </a:cubicBezTo>
                <a:cubicBezTo>
                  <a:pt x="17125" y="5800"/>
                  <a:pt x="17133" y="5796"/>
                  <a:pt x="17136" y="5796"/>
                </a:cubicBezTo>
                <a:cubicBezTo>
                  <a:pt x="17140" y="5796"/>
                  <a:pt x="17161" y="5793"/>
                  <a:pt x="17164" y="5794"/>
                </a:cubicBezTo>
                <a:cubicBezTo>
                  <a:pt x="17166" y="5795"/>
                  <a:pt x="17184" y="5798"/>
                  <a:pt x="17184" y="5798"/>
                </a:cubicBezTo>
                <a:cubicBezTo>
                  <a:pt x="17192" y="5796"/>
                  <a:pt x="17192" y="5796"/>
                  <a:pt x="17192" y="5796"/>
                </a:cubicBezTo>
                <a:cubicBezTo>
                  <a:pt x="17202" y="5796"/>
                  <a:pt x="17202" y="5796"/>
                  <a:pt x="17202" y="5796"/>
                </a:cubicBezTo>
                <a:cubicBezTo>
                  <a:pt x="17205" y="5802"/>
                  <a:pt x="17205" y="5802"/>
                  <a:pt x="17205" y="5802"/>
                </a:cubicBezTo>
                <a:cubicBezTo>
                  <a:pt x="17205" y="5812"/>
                  <a:pt x="17205" y="5812"/>
                  <a:pt x="17205" y="5812"/>
                </a:cubicBezTo>
                <a:cubicBezTo>
                  <a:pt x="17204" y="5824"/>
                  <a:pt x="17204" y="5824"/>
                  <a:pt x="17204" y="5824"/>
                </a:cubicBezTo>
                <a:cubicBezTo>
                  <a:pt x="17213" y="5832"/>
                  <a:pt x="17213" y="5832"/>
                  <a:pt x="17213" y="5832"/>
                </a:cubicBezTo>
                <a:cubicBezTo>
                  <a:pt x="17213" y="5832"/>
                  <a:pt x="17219" y="5835"/>
                  <a:pt x="17219" y="5833"/>
                </a:cubicBezTo>
                <a:cubicBezTo>
                  <a:pt x="17219" y="5830"/>
                  <a:pt x="17218" y="5823"/>
                  <a:pt x="17218" y="5823"/>
                </a:cubicBezTo>
                <a:cubicBezTo>
                  <a:pt x="17215" y="5815"/>
                  <a:pt x="17215" y="5815"/>
                  <a:pt x="17215" y="5815"/>
                </a:cubicBezTo>
                <a:cubicBezTo>
                  <a:pt x="17215" y="5815"/>
                  <a:pt x="17214" y="5805"/>
                  <a:pt x="17214" y="5803"/>
                </a:cubicBezTo>
                <a:cubicBezTo>
                  <a:pt x="17214" y="5801"/>
                  <a:pt x="17214" y="5795"/>
                  <a:pt x="17214" y="5795"/>
                </a:cubicBezTo>
                <a:cubicBezTo>
                  <a:pt x="17221" y="5794"/>
                  <a:pt x="17221" y="5794"/>
                  <a:pt x="17221" y="5794"/>
                </a:cubicBezTo>
                <a:cubicBezTo>
                  <a:pt x="17232" y="5794"/>
                  <a:pt x="17232" y="5794"/>
                  <a:pt x="17232" y="5794"/>
                </a:cubicBezTo>
                <a:cubicBezTo>
                  <a:pt x="17238" y="5793"/>
                  <a:pt x="17238" y="5793"/>
                  <a:pt x="17238" y="5793"/>
                </a:cubicBezTo>
                <a:lnTo>
                  <a:pt x="17239" y="5787"/>
                </a:lnTo>
                <a:close/>
                <a:moveTo>
                  <a:pt x="17333" y="5710"/>
                </a:moveTo>
                <a:cubicBezTo>
                  <a:pt x="17323" y="5706"/>
                  <a:pt x="17323" y="5706"/>
                  <a:pt x="17323" y="5706"/>
                </a:cubicBezTo>
                <a:cubicBezTo>
                  <a:pt x="17318" y="5698"/>
                  <a:pt x="17318" y="5698"/>
                  <a:pt x="17318" y="5698"/>
                </a:cubicBezTo>
                <a:cubicBezTo>
                  <a:pt x="17322" y="5695"/>
                  <a:pt x="17322" y="5695"/>
                  <a:pt x="17322" y="5695"/>
                </a:cubicBezTo>
                <a:cubicBezTo>
                  <a:pt x="17321" y="5686"/>
                  <a:pt x="17321" y="5686"/>
                  <a:pt x="17321" y="5686"/>
                </a:cubicBezTo>
                <a:cubicBezTo>
                  <a:pt x="17321" y="5686"/>
                  <a:pt x="17317" y="5679"/>
                  <a:pt x="17315" y="5679"/>
                </a:cubicBezTo>
                <a:cubicBezTo>
                  <a:pt x="17314" y="5678"/>
                  <a:pt x="17304" y="5678"/>
                  <a:pt x="17304" y="5678"/>
                </a:cubicBezTo>
                <a:cubicBezTo>
                  <a:pt x="17292" y="5675"/>
                  <a:pt x="17292" y="5675"/>
                  <a:pt x="17292" y="5675"/>
                </a:cubicBezTo>
                <a:cubicBezTo>
                  <a:pt x="17292" y="5675"/>
                  <a:pt x="17286" y="5671"/>
                  <a:pt x="17284" y="5674"/>
                </a:cubicBezTo>
                <a:cubicBezTo>
                  <a:pt x="17283" y="5676"/>
                  <a:pt x="17278" y="5687"/>
                  <a:pt x="17278" y="5687"/>
                </a:cubicBezTo>
                <a:cubicBezTo>
                  <a:pt x="17283" y="5697"/>
                  <a:pt x="17283" y="5697"/>
                  <a:pt x="17283" y="5697"/>
                </a:cubicBezTo>
                <a:cubicBezTo>
                  <a:pt x="17294" y="5695"/>
                  <a:pt x="17294" y="5695"/>
                  <a:pt x="17294" y="5695"/>
                </a:cubicBezTo>
                <a:cubicBezTo>
                  <a:pt x="17301" y="5698"/>
                  <a:pt x="17301" y="5698"/>
                  <a:pt x="17301" y="5698"/>
                </a:cubicBezTo>
                <a:cubicBezTo>
                  <a:pt x="17307" y="5705"/>
                  <a:pt x="17307" y="5705"/>
                  <a:pt x="17307" y="5705"/>
                </a:cubicBezTo>
                <a:cubicBezTo>
                  <a:pt x="17307" y="5705"/>
                  <a:pt x="17304" y="5712"/>
                  <a:pt x="17306" y="5714"/>
                </a:cubicBezTo>
                <a:cubicBezTo>
                  <a:pt x="17308" y="5715"/>
                  <a:pt x="17312" y="5719"/>
                  <a:pt x="17315" y="5720"/>
                </a:cubicBezTo>
                <a:cubicBezTo>
                  <a:pt x="17317" y="5720"/>
                  <a:pt x="17330" y="5719"/>
                  <a:pt x="17330" y="5719"/>
                </a:cubicBezTo>
                <a:cubicBezTo>
                  <a:pt x="17334" y="5715"/>
                  <a:pt x="17334" y="5715"/>
                  <a:pt x="17334" y="5715"/>
                </a:cubicBezTo>
                <a:lnTo>
                  <a:pt x="17333" y="5710"/>
                </a:lnTo>
                <a:close/>
                <a:moveTo>
                  <a:pt x="17296" y="5704"/>
                </a:moveTo>
                <a:cubicBezTo>
                  <a:pt x="17290" y="5704"/>
                  <a:pt x="17290" y="5704"/>
                  <a:pt x="17290" y="5704"/>
                </a:cubicBezTo>
                <a:cubicBezTo>
                  <a:pt x="17285" y="5711"/>
                  <a:pt x="17285" y="5711"/>
                  <a:pt x="17285" y="5711"/>
                </a:cubicBezTo>
                <a:cubicBezTo>
                  <a:pt x="17294" y="5720"/>
                  <a:pt x="17294" y="5720"/>
                  <a:pt x="17294" y="5720"/>
                </a:cubicBezTo>
                <a:cubicBezTo>
                  <a:pt x="17299" y="5713"/>
                  <a:pt x="17299" y="5713"/>
                  <a:pt x="17299" y="5713"/>
                </a:cubicBezTo>
                <a:lnTo>
                  <a:pt x="17296" y="5704"/>
                </a:lnTo>
                <a:close/>
                <a:moveTo>
                  <a:pt x="17541" y="5658"/>
                </a:moveTo>
                <a:cubicBezTo>
                  <a:pt x="17541" y="5656"/>
                  <a:pt x="17519" y="5651"/>
                  <a:pt x="17519" y="5651"/>
                </a:cubicBezTo>
                <a:cubicBezTo>
                  <a:pt x="17506" y="5656"/>
                  <a:pt x="17506" y="5656"/>
                  <a:pt x="17506" y="5656"/>
                </a:cubicBezTo>
                <a:cubicBezTo>
                  <a:pt x="17495" y="5659"/>
                  <a:pt x="17495" y="5659"/>
                  <a:pt x="17495" y="5659"/>
                </a:cubicBezTo>
                <a:cubicBezTo>
                  <a:pt x="17495" y="5659"/>
                  <a:pt x="17485" y="5657"/>
                  <a:pt x="17484" y="5659"/>
                </a:cubicBezTo>
                <a:cubicBezTo>
                  <a:pt x="17483" y="5661"/>
                  <a:pt x="17481" y="5671"/>
                  <a:pt x="17481" y="5671"/>
                </a:cubicBezTo>
                <a:cubicBezTo>
                  <a:pt x="17488" y="5675"/>
                  <a:pt x="17488" y="5675"/>
                  <a:pt x="17488" y="5675"/>
                </a:cubicBezTo>
                <a:cubicBezTo>
                  <a:pt x="17488" y="5675"/>
                  <a:pt x="17498" y="5673"/>
                  <a:pt x="17499" y="5675"/>
                </a:cubicBezTo>
                <a:cubicBezTo>
                  <a:pt x="17500" y="5678"/>
                  <a:pt x="17503" y="5684"/>
                  <a:pt x="17503" y="5684"/>
                </a:cubicBezTo>
                <a:cubicBezTo>
                  <a:pt x="17501" y="5692"/>
                  <a:pt x="17501" y="5692"/>
                  <a:pt x="17501" y="5692"/>
                </a:cubicBezTo>
                <a:cubicBezTo>
                  <a:pt x="17512" y="5696"/>
                  <a:pt x="17512" y="5696"/>
                  <a:pt x="17512" y="5696"/>
                </a:cubicBezTo>
                <a:cubicBezTo>
                  <a:pt x="17522" y="5689"/>
                  <a:pt x="17522" y="5689"/>
                  <a:pt x="17522" y="5689"/>
                </a:cubicBezTo>
                <a:cubicBezTo>
                  <a:pt x="17522" y="5689"/>
                  <a:pt x="17525" y="5685"/>
                  <a:pt x="17527" y="5684"/>
                </a:cubicBezTo>
                <a:cubicBezTo>
                  <a:pt x="17528" y="5684"/>
                  <a:pt x="17535" y="5684"/>
                  <a:pt x="17535" y="5684"/>
                </a:cubicBezTo>
                <a:cubicBezTo>
                  <a:pt x="17535" y="5684"/>
                  <a:pt x="17539" y="5685"/>
                  <a:pt x="17541" y="5685"/>
                </a:cubicBezTo>
                <a:cubicBezTo>
                  <a:pt x="17544" y="5685"/>
                  <a:pt x="17549" y="5686"/>
                  <a:pt x="17551" y="5685"/>
                </a:cubicBezTo>
                <a:cubicBezTo>
                  <a:pt x="17552" y="5684"/>
                  <a:pt x="17559" y="5679"/>
                  <a:pt x="17559" y="5677"/>
                </a:cubicBezTo>
                <a:cubicBezTo>
                  <a:pt x="17559" y="5675"/>
                  <a:pt x="17556" y="5668"/>
                  <a:pt x="17555" y="5667"/>
                </a:cubicBezTo>
                <a:cubicBezTo>
                  <a:pt x="17553" y="5667"/>
                  <a:pt x="17545" y="5661"/>
                  <a:pt x="17545" y="5661"/>
                </a:cubicBezTo>
                <a:lnTo>
                  <a:pt x="17541" y="5658"/>
                </a:lnTo>
                <a:close/>
                <a:moveTo>
                  <a:pt x="17468" y="5740"/>
                </a:moveTo>
                <a:cubicBezTo>
                  <a:pt x="17467" y="5739"/>
                  <a:pt x="17449" y="5739"/>
                  <a:pt x="17449" y="5739"/>
                </a:cubicBezTo>
                <a:cubicBezTo>
                  <a:pt x="17448" y="5747"/>
                  <a:pt x="17448" y="5747"/>
                  <a:pt x="17448" y="5747"/>
                </a:cubicBezTo>
                <a:cubicBezTo>
                  <a:pt x="17461" y="5751"/>
                  <a:pt x="17461" y="5751"/>
                  <a:pt x="17461" y="5751"/>
                </a:cubicBezTo>
                <a:cubicBezTo>
                  <a:pt x="17467" y="5746"/>
                  <a:pt x="17467" y="5746"/>
                  <a:pt x="17467" y="5746"/>
                </a:cubicBezTo>
                <a:lnTo>
                  <a:pt x="17468" y="5740"/>
                </a:lnTo>
                <a:close/>
                <a:moveTo>
                  <a:pt x="17387" y="5542"/>
                </a:moveTo>
                <a:cubicBezTo>
                  <a:pt x="17387" y="5542"/>
                  <a:pt x="17377" y="5541"/>
                  <a:pt x="17375" y="5542"/>
                </a:cubicBezTo>
                <a:cubicBezTo>
                  <a:pt x="17373" y="5543"/>
                  <a:pt x="17352" y="5555"/>
                  <a:pt x="17352" y="5555"/>
                </a:cubicBezTo>
                <a:cubicBezTo>
                  <a:pt x="17349" y="5561"/>
                  <a:pt x="17349" y="5561"/>
                  <a:pt x="17349" y="5561"/>
                </a:cubicBezTo>
                <a:cubicBezTo>
                  <a:pt x="17352" y="5567"/>
                  <a:pt x="17352" y="5567"/>
                  <a:pt x="17352" y="5567"/>
                </a:cubicBezTo>
                <a:cubicBezTo>
                  <a:pt x="17347" y="5574"/>
                  <a:pt x="17347" y="5574"/>
                  <a:pt x="17347" y="5574"/>
                </a:cubicBezTo>
                <a:cubicBezTo>
                  <a:pt x="17340" y="5578"/>
                  <a:pt x="17340" y="5578"/>
                  <a:pt x="17340" y="5578"/>
                </a:cubicBezTo>
                <a:cubicBezTo>
                  <a:pt x="17336" y="5592"/>
                  <a:pt x="17336" y="5592"/>
                  <a:pt x="17336" y="5592"/>
                </a:cubicBezTo>
                <a:cubicBezTo>
                  <a:pt x="17326" y="5593"/>
                  <a:pt x="17326" y="5593"/>
                  <a:pt x="17326" y="5593"/>
                </a:cubicBezTo>
                <a:cubicBezTo>
                  <a:pt x="17321" y="5588"/>
                  <a:pt x="17321" y="5588"/>
                  <a:pt x="17321" y="5588"/>
                </a:cubicBezTo>
                <a:cubicBezTo>
                  <a:pt x="17321" y="5588"/>
                  <a:pt x="17318" y="5587"/>
                  <a:pt x="17319" y="5584"/>
                </a:cubicBezTo>
                <a:cubicBezTo>
                  <a:pt x="17320" y="5580"/>
                  <a:pt x="17334" y="5572"/>
                  <a:pt x="17334" y="5572"/>
                </a:cubicBezTo>
                <a:cubicBezTo>
                  <a:pt x="17334" y="5572"/>
                  <a:pt x="17343" y="5566"/>
                  <a:pt x="17343" y="5560"/>
                </a:cubicBezTo>
                <a:cubicBezTo>
                  <a:pt x="17344" y="5555"/>
                  <a:pt x="17344" y="5545"/>
                  <a:pt x="17344" y="5541"/>
                </a:cubicBezTo>
                <a:cubicBezTo>
                  <a:pt x="17344" y="5538"/>
                  <a:pt x="17337" y="5530"/>
                  <a:pt x="17337" y="5530"/>
                </a:cubicBezTo>
                <a:cubicBezTo>
                  <a:pt x="17337" y="5530"/>
                  <a:pt x="17333" y="5523"/>
                  <a:pt x="17333" y="5521"/>
                </a:cubicBezTo>
                <a:cubicBezTo>
                  <a:pt x="17333" y="5519"/>
                  <a:pt x="17340" y="5505"/>
                  <a:pt x="17340" y="5505"/>
                </a:cubicBezTo>
                <a:cubicBezTo>
                  <a:pt x="17341" y="5495"/>
                  <a:pt x="17341" y="5495"/>
                  <a:pt x="17341" y="5495"/>
                </a:cubicBezTo>
                <a:cubicBezTo>
                  <a:pt x="17336" y="5492"/>
                  <a:pt x="17336" y="5492"/>
                  <a:pt x="17336" y="5492"/>
                </a:cubicBezTo>
                <a:cubicBezTo>
                  <a:pt x="17336" y="5492"/>
                  <a:pt x="17332" y="5496"/>
                  <a:pt x="17331" y="5499"/>
                </a:cubicBezTo>
                <a:cubicBezTo>
                  <a:pt x="17330" y="5501"/>
                  <a:pt x="17325" y="5509"/>
                  <a:pt x="17325" y="5510"/>
                </a:cubicBezTo>
                <a:cubicBezTo>
                  <a:pt x="17324" y="5512"/>
                  <a:pt x="17318" y="5518"/>
                  <a:pt x="17316" y="5520"/>
                </a:cubicBezTo>
                <a:cubicBezTo>
                  <a:pt x="17315" y="5523"/>
                  <a:pt x="17309" y="5538"/>
                  <a:pt x="17309" y="5541"/>
                </a:cubicBezTo>
                <a:cubicBezTo>
                  <a:pt x="17309" y="5543"/>
                  <a:pt x="17309" y="5564"/>
                  <a:pt x="17309" y="5564"/>
                </a:cubicBezTo>
                <a:cubicBezTo>
                  <a:pt x="17309" y="5564"/>
                  <a:pt x="17302" y="5571"/>
                  <a:pt x="17303" y="5575"/>
                </a:cubicBezTo>
                <a:cubicBezTo>
                  <a:pt x="17304" y="5580"/>
                  <a:pt x="17308" y="5585"/>
                  <a:pt x="17310" y="5588"/>
                </a:cubicBezTo>
                <a:cubicBezTo>
                  <a:pt x="17312" y="5592"/>
                  <a:pt x="17314" y="5596"/>
                  <a:pt x="17314" y="5596"/>
                </a:cubicBezTo>
                <a:cubicBezTo>
                  <a:pt x="17311" y="5602"/>
                  <a:pt x="17311" y="5602"/>
                  <a:pt x="17311" y="5602"/>
                </a:cubicBezTo>
                <a:cubicBezTo>
                  <a:pt x="17307" y="5599"/>
                  <a:pt x="17307" y="5599"/>
                  <a:pt x="17307" y="5599"/>
                </a:cubicBezTo>
                <a:cubicBezTo>
                  <a:pt x="17307" y="5599"/>
                  <a:pt x="17303" y="5595"/>
                  <a:pt x="17301" y="5596"/>
                </a:cubicBezTo>
                <a:cubicBezTo>
                  <a:pt x="17299" y="5598"/>
                  <a:pt x="17298" y="5602"/>
                  <a:pt x="17299" y="5604"/>
                </a:cubicBezTo>
                <a:cubicBezTo>
                  <a:pt x="17300" y="5607"/>
                  <a:pt x="17307" y="5609"/>
                  <a:pt x="17308" y="5610"/>
                </a:cubicBezTo>
                <a:cubicBezTo>
                  <a:pt x="17309" y="5612"/>
                  <a:pt x="17309" y="5618"/>
                  <a:pt x="17311" y="5621"/>
                </a:cubicBezTo>
                <a:cubicBezTo>
                  <a:pt x="17312" y="5623"/>
                  <a:pt x="17315" y="5625"/>
                  <a:pt x="17317" y="5627"/>
                </a:cubicBezTo>
                <a:cubicBezTo>
                  <a:pt x="17319" y="5629"/>
                  <a:pt x="17320" y="5631"/>
                  <a:pt x="17320" y="5636"/>
                </a:cubicBezTo>
                <a:cubicBezTo>
                  <a:pt x="17320" y="5641"/>
                  <a:pt x="17320" y="5645"/>
                  <a:pt x="17320" y="5647"/>
                </a:cubicBezTo>
                <a:cubicBezTo>
                  <a:pt x="17320" y="5649"/>
                  <a:pt x="17322" y="5659"/>
                  <a:pt x="17324" y="5662"/>
                </a:cubicBezTo>
                <a:cubicBezTo>
                  <a:pt x="17326" y="5665"/>
                  <a:pt x="17327" y="5678"/>
                  <a:pt x="17327" y="5678"/>
                </a:cubicBezTo>
                <a:cubicBezTo>
                  <a:pt x="17337" y="5689"/>
                  <a:pt x="17337" y="5689"/>
                  <a:pt x="17337" y="5689"/>
                </a:cubicBezTo>
                <a:cubicBezTo>
                  <a:pt x="17348" y="5710"/>
                  <a:pt x="17348" y="5710"/>
                  <a:pt x="17348" y="5710"/>
                </a:cubicBezTo>
                <a:cubicBezTo>
                  <a:pt x="17360" y="5718"/>
                  <a:pt x="17360" y="5718"/>
                  <a:pt x="17360" y="5718"/>
                </a:cubicBezTo>
                <a:cubicBezTo>
                  <a:pt x="17370" y="5717"/>
                  <a:pt x="17370" y="5717"/>
                  <a:pt x="17370" y="5717"/>
                </a:cubicBezTo>
                <a:cubicBezTo>
                  <a:pt x="17371" y="5711"/>
                  <a:pt x="17371" y="5711"/>
                  <a:pt x="17371" y="5711"/>
                </a:cubicBezTo>
                <a:cubicBezTo>
                  <a:pt x="17358" y="5705"/>
                  <a:pt x="17358" y="5705"/>
                  <a:pt x="17358" y="5705"/>
                </a:cubicBezTo>
                <a:cubicBezTo>
                  <a:pt x="17358" y="5705"/>
                  <a:pt x="17351" y="5699"/>
                  <a:pt x="17350" y="5697"/>
                </a:cubicBezTo>
                <a:cubicBezTo>
                  <a:pt x="17349" y="5695"/>
                  <a:pt x="17344" y="5679"/>
                  <a:pt x="17343" y="5677"/>
                </a:cubicBezTo>
                <a:cubicBezTo>
                  <a:pt x="17343" y="5675"/>
                  <a:pt x="17336" y="5658"/>
                  <a:pt x="17336" y="5656"/>
                </a:cubicBezTo>
                <a:cubicBezTo>
                  <a:pt x="17336" y="5654"/>
                  <a:pt x="17335" y="5641"/>
                  <a:pt x="17335" y="5638"/>
                </a:cubicBezTo>
                <a:cubicBezTo>
                  <a:pt x="17335" y="5635"/>
                  <a:pt x="17343" y="5624"/>
                  <a:pt x="17343" y="5624"/>
                </a:cubicBezTo>
                <a:cubicBezTo>
                  <a:pt x="17363" y="5628"/>
                  <a:pt x="17363" y="5628"/>
                  <a:pt x="17363" y="5628"/>
                </a:cubicBezTo>
                <a:cubicBezTo>
                  <a:pt x="17363" y="5628"/>
                  <a:pt x="17376" y="5630"/>
                  <a:pt x="17377" y="5632"/>
                </a:cubicBezTo>
                <a:cubicBezTo>
                  <a:pt x="17377" y="5634"/>
                  <a:pt x="17391" y="5639"/>
                  <a:pt x="17391" y="5639"/>
                </a:cubicBezTo>
                <a:cubicBezTo>
                  <a:pt x="17403" y="5642"/>
                  <a:pt x="17403" y="5642"/>
                  <a:pt x="17403" y="5642"/>
                </a:cubicBezTo>
                <a:cubicBezTo>
                  <a:pt x="17406" y="5638"/>
                  <a:pt x="17406" y="5638"/>
                  <a:pt x="17406" y="5638"/>
                </a:cubicBezTo>
                <a:cubicBezTo>
                  <a:pt x="17406" y="5638"/>
                  <a:pt x="17402" y="5634"/>
                  <a:pt x="17400" y="5632"/>
                </a:cubicBezTo>
                <a:cubicBezTo>
                  <a:pt x="17398" y="5631"/>
                  <a:pt x="17392" y="5628"/>
                  <a:pt x="17390" y="5627"/>
                </a:cubicBezTo>
                <a:cubicBezTo>
                  <a:pt x="17387" y="5625"/>
                  <a:pt x="17385" y="5621"/>
                  <a:pt x="17385" y="5619"/>
                </a:cubicBezTo>
                <a:cubicBezTo>
                  <a:pt x="17385" y="5617"/>
                  <a:pt x="17383" y="5612"/>
                  <a:pt x="17383" y="5612"/>
                </a:cubicBezTo>
                <a:cubicBezTo>
                  <a:pt x="17383" y="5612"/>
                  <a:pt x="17379" y="5609"/>
                  <a:pt x="17377" y="5609"/>
                </a:cubicBezTo>
                <a:cubicBezTo>
                  <a:pt x="17376" y="5609"/>
                  <a:pt x="17366" y="5609"/>
                  <a:pt x="17364" y="5608"/>
                </a:cubicBezTo>
                <a:cubicBezTo>
                  <a:pt x="17362" y="5607"/>
                  <a:pt x="17357" y="5598"/>
                  <a:pt x="17357" y="5598"/>
                </a:cubicBezTo>
                <a:cubicBezTo>
                  <a:pt x="17364" y="5589"/>
                  <a:pt x="17364" y="5589"/>
                  <a:pt x="17364" y="5589"/>
                </a:cubicBezTo>
                <a:cubicBezTo>
                  <a:pt x="17377" y="5582"/>
                  <a:pt x="17377" y="5582"/>
                  <a:pt x="17377" y="5582"/>
                </a:cubicBezTo>
                <a:cubicBezTo>
                  <a:pt x="17386" y="5574"/>
                  <a:pt x="17386" y="5574"/>
                  <a:pt x="17386" y="5574"/>
                </a:cubicBezTo>
                <a:cubicBezTo>
                  <a:pt x="17391" y="5559"/>
                  <a:pt x="17391" y="5559"/>
                  <a:pt x="17391" y="5559"/>
                </a:cubicBezTo>
                <a:lnTo>
                  <a:pt x="17387" y="5542"/>
                </a:lnTo>
                <a:close/>
                <a:moveTo>
                  <a:pt x="17442" y="5668"/>
                </a:moveTo>
                <a:cubicBezTo>
                  <a:pt x="17437" y="5659"/>
                  <a:pt x="17437" y="5659"/>
                  <a:pt x="17437" y="5659"/>
                </a:cubicBezTo>
                <a:cubicBezTo>
                  <a:pt x="17430" y="5652"/>
                  <a:pt x="17430" y="5652"/>
                  <a:pt x="17430" y="5652"/>
                </a:cubicBezTo>
                <a:cubicBezTo>
                  <a:pt x="17425" y="5650"/>
                  <a:pt x="17425" y="5650"/>
                  <a:pt x="17425" y="5650"/>
                </a:cubicBezTo>
                <a:cubicBezTo>
                  <a:pt x="17420" y="5653"/>
                  <a:pt x="17420" y="5653"/>
                  <a:pt x="17420" y="5653"/>
                </a:cubicBezTo>
                <a:cubicBezTo>
                  <a:pt x="17420" y="5656"/>
                  <a:pt x="17420" y="5656"/>
                  <a:pt x="17420" y="5656"/>
                </a:cubicBezTo>
                <a:cubicBezTo>
                  <a:pt x="17431" y="5664"/>
                  <a:pt x="17431" y="5664"/>
                  <a:pt x="17431" y="5664"/>
                </a:cubicBezTo>
                <a:cubicBezTo>
                  <a:pt x="17435" y="5670"/>
                  <a:pt x="17435" y="5670"/>
                  <a:pt x="17435" y="5670"/>
                </a:cubicBezTo>
                <a:cubicBezTo>
                  <a:pt x="17437" y="5673"/>
                  <a:pt x="17437" y="5673"/>
                  <a:pt x="17437" y="5673"/>
                </a:cubicBezTo>
                <a:cubicBezTo>
                  <a:pt x="17442" y="5674"/>
                  <a:pt x="17442" y="5674"/>
                  <a:pt x="17442" y="5674"/>
                </a:cubicBezTo>
                <a:cubicBezTo>
                  <a:pt x="17445" y="5671"/>
                  <a:pt x="17445" y="5671"/>
                  <a:pt x="17445" y="5671"/>
                </a:cubicBezTo>
                <a:lnTo>
                  <a:pt x="17442" y="5668"/>
                </a:lnTo>
                <a:close/>
                <a:moveTo>
                  <a:pt x="17375" y="5504"/>
                </a:moveTo>
                <a:cubicBezTo>
                  <a:pt x="17382" y="5492"/>
                  <a:pt x="17382" y="5492"/>
                  <a:pt x="17382" y="5492"/>
                </a:cubicBezTo>
                <a:cubicBezTo>
                  <a:pt x="17382" y="5492"/>
                  <a:pt x="17383" y="5483"/>
                  <a:pt x="17383" y="5481"/>
                </a:cubicBezTo>
                <a:cubicBezTo>
                  <a:pt x="17383" y="5478"/>
                  <a:pt x="17381" y="5469"/>
                  <a:pt x="17381" y="5469"/>
                </a:cubicBezTo>
                <a:cubicBezTo>
                  <a:pt x="17374" y="5465"/>
                  <a:pt x="17374" y="5465"/>
                  <a:pt x="17374" y="5465"/>
                </a:cubicBezTo>
                <a:cubicBezTo>
                  <a:pt x="17365" y="5467"/>
                  <a:pt x="17365" y="5467"/>
                  <a:pt x="17365" y="5467"/>
                </a:cubicBezTo>
                <a:cubicBezTo>
                  <a:pt x="17356" y="5479"/>
                  <a:pt x="17356" y="5479"/>
                  <a:pt x="17356" y="5479"/>
                </a:cubicBezTo>
                <a:cubicBezTo>
                  <a:pt x="17356" y="5479"/>
                  <a:pt x="17352" y="5487"/>
                  <a:pt x="17352" y="5488"/>
                </a:cubicBezTo>
                <a:cubicBezTo>
                  <a:pt x="17352" y="5490"/>
                  <a:pt x="17353" y="5507"/>
                  <a:pt x="17353" y="5507"/>
                </a:cubicBezTo>
                <a:cubicBezTo>
                  <a:pt x="17353" y="5507"/>
                  <a:pt x="17356" y="5510"/>
                  <a:pt x="17357" y="5511"/>
                </a:cubicBezTo>
                <a:cubicBezTo>
                  <a:pt x="17358" y="5512"/>
                  <a:pt x="17366" y="5512"/>
                  <a:pt x="17368" y="5512"/>
                </a:cubicBezTo>
                <a:cubicBezTo>
                  <a:pt x="17370" y="5511"/>
                  <a:pt x="17375" y="5504"/>
                  <a:pt x="17375" y="5504"/>
                </a:cubicBezTo>
                <a:moveTo>
                  <a:pt x="17598" y="5441"/>
                </a:moveTo>
                <a:cubicBezTo>
                  <a:pt x="17597" y="5440"/>
                  <a:pt x="17594" y="5435"/>
                  <a:pt x="17591" y="5436"/>
                </a:cubicBezTo>
                <a:cubicBezTo>
                  <a:pt x="17587" y="5438"/>
                  <a:pt x="17582" y="5443"/>
                  <a:pt x="17582" y="5445"/>
                </a:cubicBezTo>
                <a:cubicBezTo>
                  <a:pt x="17581" y="5448"/>
                  <a:pt x="17581" y="5457"/>
                  <a:pt x="17584" y="5458"/>
                </a:cubicBezTo>
                <a:cubicBezTo>
                  <a:pt x="17587" y="5459"/>
                  <a:pt x="17594" y="5456"/>
                  <a:pt x="17595" y="5453"/>
                </a:cubicBezTo>
                <a:cubicBezTo>
                  <a:pt x="17596" y="5451"/>
                  <a:pt x="17598" y="5441"/>
                  <a:pt x="17598" y="5441"/>
                </a:cubicBezTo>
                <a:moveTo>
                  <a:pt x="17789" y="5727"/>
                </a:moveTo>
                <a:cubicBezTo>
                  <a:pt x="17789" y="5727"/>
                  <a:pt x="17783" y="5721"/>
                  <a:pt x="17781" y="5722"/>
                </a:cubicBezTo>
                <a:cubicBezTo>
                  <a:pt x="17779" y="5724"/>
                  <a:pt x="17776" y="5726"/>
                  <a:pt x="17776" y="5729"/>
                </a:cubicBezTo>
                <a:cubicBezTo>
                  <a:pt x="17776" y="5732"/>
                  <a:pt x="17776" y="5740"/>
                  <a:pt x="17776" y="5740"/>
                </a:cubicBezTo>
                <a:cubicBezTo>
                  <a:pt x="17787" y="5742"/>
                  <a:pt x="17787" y="5742"/>
                  <a:pt x="17787" y="5742"/>
                </a:cubicBezTo>
                <a:cubicBezTo>
                  <a:pt x="17792" y="5737"/>
                  <a:pt x="17792" y="5737"/>
                  <a:pt x="17792" y="5737"/>
                </a:cubicBezTo>
                <a:lnTo>
                  <a:pt x="17789" y="5727"/>
                </a:lnTo>
                <a:close/>
                <a:moveTo>
                  <a:pt x="17832" y="5707"/>
                </a:moveTo>
                <a:cubicBezTo>
                  <a:pt x="17818" y="5703"/>
                  <a:pt x="17818" y="5703"/>
                  <a:pt x="17818" y="5703"/>
                </a:cubicBezTo>
                <a:cubicBezTo>
                  <a:pt x="17818" y="5703"/>
                  <a:pt x="17814" y="5708"/>
                  <a:pt x="17814" y="5709"/>
                </a:cubicBezTo>
                <a:cubicBezTo>
                  <a:pt x="17814" y="5710"/>
                  <a:pt x="17819" y="5716"/>
                  <a:pt x="17822" y="5717"/>
                </a:cubicBezTo>
                <a:cubicBezTo>
                  <a:pt x="17824" y="5718"/>
                  <a:pt x="17834" y="5720"/>
                  <a:pt x="17834" y="5720"/>
                </a:cubicBezTo>
                <a:cubicBezTo>
                  <a:pt x="17839" y="5725"/>
                  <a:pt x="17839" y="5725"/>
                  <a:pt x="17839" y="5725"/>
                </a:cubicBezTo>
                <a:cubicBezTo>
                  <a:pt x="17839" y="5725"/>
                  <a:pt x="17842" y="5739"/>
                  <a:pt x="17843" y="5741"/>
                </a:cubicBezTo>
                <a:cubicBezTo>
                  <a:pt x="17844" y="5743"/>
                  <a:pt x="17853" y="5747"/>
                  <a:pt x="17853" y="5747"/>
                </a:cubicBezTo>
                <a:cubicBezTo>
                  <a:pt x="17853" y="5747"/>
                  <a:pt x="17867" y="5748"/>
                  <a:pt x="17870" y="5748"/>
                </a:cubicBezTo>
                <a:cubicBezTo>
                  <a:pt x="17873" y="5747"/>
                  <a:pt x="17880" y="5744"/>
                  <a:pt x="17880" y="5743"/>
                </a:cubicBezTo>
                <a:cubicBezTo>
                  <a:pt x="17880" y="5741"/>
                  <a:pt x="17880" y="5737"/>
                  <a:pt x="17878" y="5735"/>
                </a:cubicBezTo>
                <a:cubicBezTo>
                  <a:pt x="17877" y="5733"/>
                  <a:pt x="17868" y="5733"/>
                  <a:pt x="17868" y="5731"/>
                </a:cubicBezTo>
                <a:cubicBezTo>
                  <a:pt x="17867" y="5730"/>
                  <a:pt x="17858" y="5717"/>
                  <a:pt x="17858" y="5717"/>
                </a:cubicBezTo>
                <a:cubicBezTo>
                  <a:pt x="17849" y="5711"/>
                  <a:pt x="17849" y="5711"/>
                  <a:pt x="17849" y="5711"/>
                </a:cubicBezTo>
                <a:cubicBezTo>
                  <a:pt x="17837" y="5708"/>
                  <a:pt x="17837" y="5708"/>
                  <a:pt x="17837" y="5708"/>
                </a:cubicBezTo>
                <a:lnTo>
                  <a:pt x="17832" y="5707"/>
                </a:lnTo>
                <a:close/>
                <a:moveTo>
                  <a:pt x="17870" y="5774"/>
                </a:moveTo>
                <a:cubicBezTo>
                  <a:pt x="17870" y="5774"/>
                  <a:pt x="17856" y="5774"/>
                  <a:pt x="17852" y="5773"/>
                </a:cubicBezTo>
                <a:cubicBezTo>
                  <a:pt x="17849" y="5773"/>
                  <a:pt x="17831" y="5772"/>
                  <a:pt x="17831" y="5772"/>
                </a:cubicBezTo>
                <a:cubicBezTo>
                  <a:pt x="17824" y="5770"/>
                  <a:pt x="17824" y="5770"/>
                  <a:pt x="17824" y="5770"/>
                </a:cubicBezTo>
                <a:cubicBezTo>
                  <a:pt x="17817" y="5765"/>
                  <a:pt x="17817" y="5765"/>
                  <a:pt x="17817" y="5765"/>
                </a:cubicBezTo>
                <a:cubicBezTo>
                  <a:pt x="17817" y="5765"/>
                  <a:pt x="17807" y="5762"/>
                  <a:pt x="17804" y="5762"/>
                </a:cubicBezTo>
                <a:cubicBezTo>
                  <a:pt x="17802" y="5762"/>
                  <a:pt x="17800" y="5761"/>
                  <a:pt x="17799" y="5763"/>
                </a:cubicBezTo>
                <a:cubicBezTo>
                  <a:pt x="17797" y="5764"/>
                  <a:pt x="17798" y="5769"/>
                  <a:pt x="17799" y="5770"/>
                </a:cubicBezTo>
                <a:cubicBezTo>
                  <a:pt x="17800" y="5770"/>
                  <a:pt x="17811" y="5773"/>
                  <a:pt x="17811" y="5773"/>
                </a:cubicBezTo>
                <a:cubicBezTo>
                  <a:pt x="17811" y="5773"/>
                  <a:pt x="17817" y="5777"/>
                  <a:pt x="17820" y="5779"/>
                </a:cubicBezTo>
                <a:cubicBezTo>
                  <a:pt x="17823" y="5781"/>
                  <a:pt x="17831" y="5782"/>
                  <a:pt x="17834" y="5784"/>
                </a:cubicBezTo>
                <a:cubicBezTo>
                  <a:pt x="17836" y="5786"/>
                  <a:pt x="17848" y="5790"/>
                  <a:pt x="17850" y="5791"/>
                </a:cubicBezTo>
                <a:cubicBezTo>
                  <a:pt x="17851" y="5793"/>
                  <a:pt x="17867" y="5797"/>
                  <a:pt x="17867" y="5797"/>
                </a:cubicBezTo>
                <a:cubicBezTo>
                  <a:pt x="17892" y="5794"/>
                  <a:pt x="17892" y="5794"/>
                  <a:pt x="17892" y="5794"/>
                </a:cubicBezTo>
                <a:cubicBezTo>
                  <a:pt x="17909" y="5793"/>
                  <a:pt x="17909" y="5793"/>
                  <a:pt x="17909" y="5793"/>
                </a:cubicBezTo>
                <a:cubicBezTo>
                  <a:pt x="17911" y="5788"/>
                  <a:pt x="17911" y="5788"/>
                  <a:pt x="17911" y="5788"/>
                </a:cubicBezTo>
                <a:cubicBezTo>
                  <a:pt x="17911" y="5788"/>
                  <a:pt x="17910" y="5784"/>
                  <a:pt x="17908" y="5783"/>
                </a:cubicBezTo>
                <a:cubicBezTo>
                  <a:pt x="17905" y="5782"/>
                  <a:pt x="17898" y="5779"/>
                  <a:pt x="17896" y="5779"/>
                </a:cubicBezTo>
                <a:cubicBezTo>
                  <a:pt x="17894" y="5778"/>
                  <a:pt x="17883" y="5778"/>
                  <a:pt x="17882" y="5778"/>
                </a:cubicBezTo>
                <a:cubicBezTo>
                  <a:pt x="17880" y="5778"/>
                  <a:pt x="17870" y="5774"/>
                  <a:pt x="17870" y="5774"/>
                </a:cubicBezTo>
                <a:moveTo>
                  <a:pt x="18448" y="5764"/>
                </a:moveTo>
                <a:cubicBezTo>
                  <a:pt x="18436" y="5764"/>
                  <a:pt x="18436" y="5764"/>
                  <a:pt x="18436" y="5764"/>
                </a:cubicBezTo>
                <a:cubicBezTo>
                  <a:pt x="18436" y="5764"/>
                  <a:pt x="18434" y="5767"/>
                  <a:pt x="18436" y="5769"/>
                </a:cubicBezTo>
                <a:cubicBezTo>
                  <a:pt x="18438" y="5772"/>
                  <a:pt x="18444" y="5777"/>
                  <a:pt x="18447" y="5776"/>
                </a:cubicBezTo>
                <a:cubicBezTo>
                  <a:pt x="18450" y="5775"/>
                  <a:pt x="18453" y="5767"/>
                  <a:pt x="18453" y="5767"/>
                </a:cubicBezTo>
                <a:lnTo>
                  <a:pt x="18448" y="5764"/>
                </a:lnTo>
                <a:close/>
                <a:moveTo>
                  <a:pt x="18621" y="5818"/>
                </a:moveTo>
                <a:cubicBezTo>
                  <a:pt x="18620" y="5817"/>
                  <a:pt x="18611" y="5814"/>
                  <a:pt x="18609" y="5814"/>
                </a:cubicBezTo>
                <a:cubicBezTo>
                  <a:pt x="18607" y="5815"/>
                  <a:pt x="18609" y="5818"/>
                  <a:pt x="18606" y="5819"/>
                </a:cubicBezTo>
                <a:cubicBezTo>
                  <a:pt x="18604" y="5821"/>
                  <a:pt x="18599" y="5819"/>
                  <a:pt x="18599" y="5824"/>
                </a:cubicBezTo>
                <a:cubicBezTo>
                  <a:pt x="18600" y="5829"/>
                  <a:pt x="18610" y="5835"/>
                  <a:pt x="18613" y="5835"/>
                </a:cubicBezTo>
                <a:cubicBezTo>
                  <a:pt x="18616" y="5835"/>
                  <a:pt x="18626" y="5833"/>
                  <a:pt x="18626" y="5831"/>
                </a:cubicBezTo>
                <a:cubicBezTo>
                  <a:pt x="18626" y="5828"/>
                  <a:pt x="18621" y="5818"/>
                  <a:pt x="18621" y="5818"/>
                </a:cubicBezTo>
                <a:moveTo>
                  <a:pt x="18418" y="5735"/>
                </a:moveTo>
                <a:cubicBezTo>
                  <a:pt x="18406" y="5734"/>
                  <a:pt x="18406" y="5734"/>
                  <a:pt x="18406" y="5734"/>
                </a:cubicBezTo>
                <a:cubicBezTo>
                  <a:pt x="18398" y="5742"/>
                  <a:pt x="18398" y="5742"/>
                  <a:pt x="18398" y="5742"/>
                </a:cubicBezTo>
                <a:cubicBezTo>
                  <a:pt x="18398" y="5742"/>
                  <a:pt x="18399" y="5748"/>
                  <a:pt x="18399" y="5750"/>
                </a:cubicBezTo>
                <a:cubicBezTo>
                  <a:pt x="18398" y="5752"/>
                  <a:pt x="18395" y="5754"/>
                  <a:pt x="18393" y="5754"/>
                </a:cubicBezTo>
                <a:cubicBezTo>
                  <a:pt x="18392" y="5755"/>
                  <a:pt x="18387" y="5753"/>
                  <a:pt x="18383" y="5754"/>
                </a:cubicBezTo>
                <a:cubicBezTo>
                  <a:pt x="18380" y="5754"/>
                  <a:pt x="18373" y="5763"/>
                  <a:pt x="18372" y="5766"/>
                </a:cubicBezTo>
                <a:cubicBezTo>
                  <a:pt x="18372" y="5769"/>
                  <a:pt x="18375" y="5774"/>
                  <a:pt x="18375" y="5774"/>
                </a:cubicBezTo>
                <a:cubicBezTo>
                  <a:pt x="18375" y="5774"/>
                  <a:pt x="18383" y="5768"/>
                  <a:pt x="18385" y="5767"/>
                </a:cubicBezTo>
                <a:cubicBezTo>
                  <a:pt x="18386" y="5766"/>
                  <a:pt x="18391" y="5763"/>
                  <a:pt x="18393" y="5763"/>
                </a:cubicBezTo>
                <a:cubicBezTo>
                  <a:pt x="18396" y="5763"/>
                  <a:pt x="18405" y="5761"/>
                  <a:pt x="18406" y="5759"/>
                </a:cubicBezTo>
                <a:cubicBezTo>
                  <a:pt x="18406" y="5757"/>
                  <a:pt x="18407" y="5748"/>
                  <a:pt x="18409" y="5747"/>
                </a:cubicBezTo>
                <a:cubicBezTo>
                  <a:pt x="18410" y="5745"/>
                  <a:pt x="18417" y="5742"/>
                  <a:pt x="18417" y="5742"/>
                </a:cubicBezTo>
                <a:lnTo>
                  <a:pt x="18418" y="5735"/>
                </a:lnTo>
                <a:close/>
                <a:moveTo>
                  <a:pt x="17163" y="5539"/>
                </a:moveTo>
                <a:cubicBezTo>
                  <a:pt x="17154" y="5531"/>
                  <a:pt x="17154" y="5531"/>
                  <a:pt x="17154" y="5531"/>
                </a:cubicBezTo>
                <a:cubicBezTo>
                  <a:pt x="17145" y="5530"/>
                  <a:pt x="17145" y="5530"/>
                  <a:pt x="17145" y="5530"/>
                </a:cubicBezTo>
                <a:cubicBezTo>
                  <a:pt x="17140" y="5535"/>
                  <a:pt x="17140" y="5535"/>
                  <a:pt x="17140" y="5535"/>
                </a:cubicBezTo>
                <a:cubicBezTo>
                  <a:pt x="17136" y="5546"/>
                  <a:pt x="17136" y="5546"/>
                  <a:pt x="17136" y="5546"/>
                </a:cubicBezTo>
                <a:cubicBezTo>
                  <a:pt x="17136" y="5546"/>
                  <a:pt x="17132" y="5549"/>
                  <a:pt x="17130" y="5550"/>
                </a:cubicBezTo>
                <a:cubicBezTo>
                  <a:pt x="17128" y="5551"/>
                  <a:pt x="17124" y="5550"/>
                  <a:pt x="17123" y="5552"/>
                </a:cubicBezTo>
                <a:cubicBezTo>
                  <a:pt x="17122" y="5553"/>
                  <a:pt x="17118" y="5559"/>
                  <a:pt x="17118" y="5561"/>
                </a:cubicBezTo>
                <a:cubicBezTo>
                  <a:pt x="17118" y="5563"/>
                  <a:pt x="17121" y="5566"/>
                  <a:pt x="17117" y="5567"/>
                </a:cubicBezTo>
                <a:cubicBezTo>
                  <a:pt x="17112" y="5569"/>
                  <a:pt x="17107" y="5568"/>
                  <a:pt x="17106" y="5570"/>
                </a:cubicBezTo>
                <a:cubicBezTo>
                  <a:pt x="17106" y="5571"/>
                  <a:pt x="17105" y="5578"/>
                  <a:pt x="17105" y="5578"/>
                </a:cubicBezTo>
                <a:cubicBezTo>
                  <a:pt x="17096" y="5585"/>
                  <a:pt x="17096" y="5585"/>
                  <a:pt x="17096" y="5585"/>
                </a:cubicBezTo>
                <a:cubicBezTo>
                  <a:pt x="17089" y="5587"/>
                  <a:pt x="17089" y="5587"/>
                  <a:pt x="17089" y="5587"/>
                </a:cubicBezTo>
                <a:cubicBezTo>
                  <a:pt x="17075" y="5592"/>
                  <a:pt x="17075" y="5592"/>
                  <a:pt x="17075" y="5592"/>
                </a:cubicBezTo>
                <a:cubicBezTo>
                  <a:pt x="17057" y="5591"/>
                  <a:pt x="17057" y="5591"/>
                  <a:pt x="17057" y="5591"/>
                </a:cubicBezTo>
                <a:cubicBezTo>
                  <a:pt x="17043" y="5586"/>
                  <a:pt x="17043" y="5586"/>
                  <a:pt x="17043" y="5586"/>
                </a:cubicBezTo>
                <a:cubicBezTo>
                  <a:pt x="17032" y="5586"/>
                  <a:pt x="17032" y="5586"/>
                  <a:pt x="17032" y="5586"/>
                </a:cubicBezTo>
                <a:cubicBezTo>
                  <a:pt x="17030" y="5586"/>
                  <a:pt x="17022" y="5585"/>
                  <a:pt x="17022" y="5585"/>
                </a:cubicBezTo>
                <a:cubicBezTo>
                  <a:pt x="17022" y="5585"/>
                  <a:pt x="17019" y="5586"/>
                  <a:pt x="17017" y="5588"/>
                </a:cubicBezTo>
                <a:cubicBezTo>
                  <a:pt x="17016" y="5589"/>
                  <a:pt x="17010" y="5592"/>
                  <a:pt x="17010" y="5592"/>
                </a:cubicBezTo>
                <a:cubicBezTo>
                  <a:pt x="17002" y="5591"/>
                  <a:pt x="17002" y="5591"/>
                  <a:pt x="17002" y="5591"/>
                </a:cubicBezTo>
                <a:cubicBezTo>
                  <a:pt x="16992" y="5585"/>
                  <a:pt x="16992" y="5585"/>
                  <a:pt x="16992" y="5585"/>
                </a:cubicBezTo>
                <a:cubicBezTo>
                  <a:pt x="16984" y="5584"/>
                  <a:pt x="16984" y="5584"/>
                  <a:pt x="16984" y="5584"/>
                </a:cubicBezTo>
                <a:cubicBezTo>
                  <a:pt x="16967" y="5582"/>
                  <a:pt x="16967" y="5582"/>
                  <a:pt x="16967" y="5582"/>
                </a:cubicBezTo>
                <a:cubicBezTo>
                  <a:pt x="16949" y="5579"/>
                  <a:pt x="16949" y="5579"/>
                  <a:pt x="16949" y="5579"/>
                </a:cubicBezTo>
                <a:cubicBezTo>
                  <a:pt x="16933" y="5579"/>
                  <a:pt x="16933" y="5579"/>
                  <a:pt x="16933" y="5579"/>
                </a:cubicBezTo>
                <a:cubicBezTo>
                  <a:pt x="16924" y="5575"/>
                  <a:pt x="16924" y="5575"/>
                  <a:pt x="16924" y="5575"/>
                </a:cubicBezTo>
                <a:cubicBezTo>
                  <a:pt x="16920" y="5568"/>
                  <a:pt x="16920" y="5568"/>
                  <a:pt x="16920" y="5568"/>
                </a:cubicBezTo>
                <a:cubicBezTo>
                  <a:pt x="16913" y="5563"/>
                  <a:pt x="16913" y="5563"/>
                  <a:pt x="16913" y="5563"/>
                </a:cubicBezTo>
                <a:cubicBezTo>
                  <a:pt x="16906" y="5563"/>
                  <a:pt x="16906" y="5563"/>
                  <a:pt x="16906" y="5563"/>
                </a:cubicBezTo>
                <a:cubicBezTo>
                  <a:pt x="16906" y="5563"/>
                  <a:pt x="16900" y="5559"/>
                  <a:pt x="16898" y="5558"/>
                </a:cubicBezTo>
                <a:cubicBezTo>
                  <a:pt x="16895" y="5557"/>
                  <a:pt x="16884" y="5557"/>
                  <a:pt x="16884" y="5557"/>
                </a:cubicBezTo>
                <a:cubicBezTo>
                  <a:pt x="16881" y="5564"/>
                  <a:pt x="16881" y="5564"/>
                  <a:pt x="16881" y="5564"/>
                </a:cubicBezTo>
                <a:cubicBezTo>
                  <a:pt x="16878" y="5574"/>
                  <a:pt x="16878" y="5574"/>
                  <a:pt x="16878" y="5574"/>
                </a:cubicBezTo>
                <a:cubicBezTo>
                  <a:pt x="16876" y="5581"/>
                  <a:pt x="16876" y="5581"/>
                  <a:pt x="16876" y="5581"/>
                </a:cubicBezTo>
                <a:cubicBezTo>
                  <a:pt x="16869" y="5585"/>
                  <a:pt x="16869" y="5585"/>
                  <a:pt x="16869" y="5585"/>
                </a:cubicBezTo>
                <a:cubicBezTo>
                  <a:pt x="16862" y="5594"/>
                  <a:pt x="16862" y="5594"/>
                  <a:pt x="16862" y="5594"/>
                </a:cubicBezTo>
                <a:cubicBezTo>
                  <a:pt x="16857" y="5594"/>
                  <a:pt x="16857" y="5594"/>
                  <a:pt x="16857" y="5594"/>
                </a:cubicBezTo>
                <a:cubicBezTo>
                  <a:pt x="16852" y="5586"/>
                  <a:pt x="16852" y="5586"/>
                  <a:pt x="16852" y="5586"/>
                </a:cubicBezTo>
                <a:cubicBezTo>
                  <a:pt x="16852" y="5586"/>
                  <a:pt x="16851" y="5585"/>
                  <a:pt x="16848" y="5585"/>
                </a:cubicBezTo>
                <a:cubicBezTo>
                  <a:pt x="16845" y="5585"/>
                  <a:pt x="16841" y="5589"/>
                  <a:pt x="16841" y="5589"/>
                </a:cubicBezTo>
                <a:cubicBezTo>
                  <a:pt x="16838" y="5596"/>
                  <a:pt x="16838" y="5596"/>
                  <a:pt x="16838" y="5596"/>
                </a:cubicBezTo>
                <a:cubicBezTo>
                  <a:pt x="16833" y="5603"/>
                  <a:pt x="16833" y="5603"/>
                  <a:pt x="16833" y="5603"/>
                </a:cubicBezTo>
                <a:cubicBezTo>
                  <a:pt x="16833" y="5603"/>
                  <a:pt x="16831" y="5611"/>
                  <a:pt x="16831" y="5614"/>
                </a:cubicBezTo>
                <a:cubicBezTo>
                  <a:pt x="16831" y="5617"/>
                  <a:pt x="16825" y="5622"/>
                  <a:pt x="16825" y="5622"/>
                </a:cubicBezTo>
                <a:cubicBezTo>
                  <a:pt x="16819" y="5635"/>
                  <a:pt x="16819" y="5635"/>
                  <a:pt x="16819" y="5635"/>
                </a:cubicBezTo>
                <a:cubicBezTo>
                  <a:pt x="16819" y="5635"/>
                  <a:pt x="16817" y="5638"/>
                  <a:pt x="16818" y="5642"/>
                </a:cubicBezTo>
                <a:cubicBezTo>
                  <a:pt x="16819" y="5646"/>
                  <a:pt x="16822" y="5655"/>
                  <a:pt x="16822" y="5655"/>
                </a:cubicBezTo>
                <a:cubicBezTo>
                  <a:pt x="16819" y="5667"/>
                  <a:pt x="16819" y="5667"/>
                  <a:pt x="16819" y="5667"/>
                </a:cubicBezTo>
                <a:cubicBezTo>
                  <a:pt x="16816" y="5680"/>
                  <a:pt x="16816" y="5680"/>
                  <a:pt x="16816" y="5680"/>
                </a:cubicBezTo>
                <a:cubicBezTo>
                  <a:pt x="16816" y="5680"/>
                  <a:pt x="16816" y="5694"/>
                  <a:pt x="16816" y="5696"/>
                </a:cubicBezTo>
                <a:cubicBezTo>
                  <a:pt x="16815" y="5697"/>
                  <a:pt x="16809" y="5704"/>
                  <a:pt x="16808" y="5707"/>
                </a:cubicBezTo>
                <a:cubicBezTo>
                  <a:pt x="16807" y="5709"/>
                  <a:pt x="16799" y="5718"/>
                  <a:pt x="16799" y="5719"/>
                </a:cubicBezTo>
                <a:cubicBezTo>
                  <a:pt x="16798" y="5721"/>
                  <a:pt x="16791" y="5733"/>
                  <a:pt x="16791" y="5733"/>
                </a:cubicBezTo>
                <a:cubicBezTo>
                  <a:pt x="16791" y="5733"/>
                  <a:pt x="16787" y="5737"/>
                  <a:pt x="16786" y="5740"/>
                </a:cubicBezTo>
                <a:cubicBezTo>
                  <a:pt x="16785" y="5742"/>
                  <a:pt x="16783" y="5760"/>
                  <a:pt x="16783" y="5760"/>
                </a:cubicBezTo>
                <a:cubicBezTo>
                  <a:pt x="16784" y="5773"/>
                  <a:pt x="16784" y="5773"/>
                  <a:pt x="16784" y="5773"/>
                </a:cubicBezTo>
                <a:cubicBezTo>
                  <a:pt x="16784" y="5783"/>
                  <a:pt x="16784" y="5783"/>
                  <a:pt x="16784" y="5783"/>
                </a:cubicBezTo>
                <a:cubicBezTo>
                  <a:pt x="16785" y="5792"/>
                  <a:pt x="16785" y="5792"/>
                  <a:pt x="16785" y="5792"/>
                </a:cubicBezTo>
                <a:cubicBezTo>
                  <a:pt x="16778" y="5799"/>
                  <a:pt x="16778" y="5799"/>
                  <a:pt x="16778" y="5799"/>
                </a:cubicBezTo>
                <a:cubicBezTo>
                  <a:pt x="16770" y="5813"/>
                  <a:pt x="16770" y="5813"/>
                  <a:pt x="16770" y="5813"/>
                </a:cubicBezTo>
                <a:cubicBezTo>
                  <a:pt x="16770" y="5823"/>
                  <a:pt x="16770" y="5823"/>
                  <a:pt x="16770" y="5823"/>
                </a:cubicBezTo>
                <a:cubicBezTo>
                  <a:pt x="16770" y="5831"/>
                  <a:pt x="16770" y="5831"/>
                  <a:pt x="16770" y="5831"/>
                </a:cubicBezTo>
                <a:cubicBezTo>
                  <a:pt x="16770" y="5831"/>
                  <a:pt x="16766" y="5834"/>
                  <a:pt x="16765" y="5836"/>
                </a:cubicBezTo>
                <a:cubicBezTo>
                  <a:pt x="16763" y="5839"/>
                  <a:pt x="16759" y="5843"/>
                  <a:pt x="16759" y="5843"/>
                </a:cubicBezTo>
                <a:cubicBezTo>
                  <a:pt x="16751" y="5846"/>
                  <a:pt x="16751" y="5846"/>
                  <a:pt x="16751" y="5846"/>
                </a:cubicBezTo>
                <a:cubicBezTo>
                  <a:pt x="16748" y="5852"/>
                  <a:pt x="16748" y="5852"/>
                  <a:pt x="16748" y="5852"/>
                </a:cubicBezTo>
                <a:cubicBezTo>
                  <a:pt x="16748" y="5859"/>
                  <a:pt x="16748" y="5859"/>
                  <a:pt x="16748" y="5859"/>
                </a:cubicBezTo>
                <a:cubicBezTo>
                  <a:pt x="16754" y="5862"/>
                  <a:pt x="16754" y="5862"/>
                  <a:pt x="16754" y="5862"/>
                </a:cubicBezTo>
                <a:cubicBezTo>
                  <a:pt x="16754" y="5866"/>
                  <a:pt x="16754" y="5866"/>
                  <a:pt x="16754" y="5866"/>
                </a:cubicBezTo>
                <a:cubicBezTo>
                  <a:pt x="16751" y="5873"/>
                  <a:pt x="16751" y="5873"/>
                  <a:pt x="16751" y="5873"/>
                </a:cubicBezTo>
                <a:cubicBezTo>
                  <a:pt x="16745" y="5887"/>
                  <a:pt x="16745" y="5887"/>
                  <a:pt x="16745" y="5887"/>
                </a:cubicBezTo>
                <a:cubicBezTo>
                  <a:pt x="16751" y="5905"/>
                  <a:pt x="16751" y="5905"/>
                  <a:pt x="16751" y="5905"/>
                </a:cubicBezTo>
                <a:cubicBezTo>
                  <a:pt x="16756" y="5911"/>
                  <a:pt x="16756" y="5911"/>
                  <a:pt x="16756" y="5911"/>
                </a:cubicBezTo>
                <a:cubicBezTo>
                  <a:pt x="16764" y="5908"/>
                  <a:pt x="16764" y="5908"/>
                  <a:pt x="16764" y="5908"/>
                </a:cubicBezTo>
                <a:cubicBezTo>
                  <a:pt x="16772" y="5906"/>
                  <a:pt x="16772" y="5906"/>
                  <a:pt x="16772" y="5906"/>
                </a:cubicBezTo>
                <a:cubicBezTo>
                  <a:pt x="16780" y="5904"/>
                  <a:pt x="16780" y="5904"/>
                  <a:pt x="16780" y="5904"/>
                </a:cubicBezTo>
                <a:cubicBezTo>
                  <a:pt x="16789" y="5907"/>
                  <a:pt x="16789" y="5907"/>
                  <a:pt x="16789" y="5907"/>
                </a:cubicBezTo>
                <a:cubicBezTo>
                  <a:pt x="16792" y="5916"/>
                  <a:pt x="16792" y="5916"/>
                  <a:pt x="16792" y="5916"/>
                </a:cubicBezTo>
                <a:cubicBezTo>
                  <a:pt x="16792" y="5927"/>
                  <a:pt x="16792" y="5927"/>
                  <a:pt x="16792" y="5927"/>
                </a:cubicBezTo>
                <a:cubicBezTo>
                  <a:pt x="16792" y="5927"/>
                  <a:pt x="16797" y="5935"/>
                  <a:pt x="16797" y="5937"/>
                </a:cubicBezTo>
                <a:cubicBezTo>
                  <a:pt x="16797" y="5938"/>
                  <a:pt x="16798" y="5950"/>
                  <a:pt x="16798" y="5950"/>
                </a:cubicBezTo>
                <a:cubicBezTo>
                  <a:pt x="16797" y="5964"/>
                  <a:pt x="16797" y="5964"/>
                  <a:pt x="16797" y="5964"/>
                </a:cubicBezTo>
                <a:cubicBezTo>
                  <a:pt x="16799" y="5982"/>
                  <a:pt x="16799" y="5982"/>
                  <a:pt x="16799" y="5982"/>
                </a:cubicBezTo>
                <a:cubicBezTo>
                  <a:pt x="16791" y="5992"/>
                  <a:pt x="16791" y="5992"/>
                  <a:pt x="16791" y="5992"/>
                </a:cubicBezTo>
                <a:cubicBezTo>
                  <a:pt x="16789" y="6008"/>
                  <a:pt x="16789" y="6008"/>
                  <a:pt x="16789" y="6008"/>
                </a:cubicBezTo>
                <a:cubicBezTo>
                  <a:pt x="16787" y="6013"/>
                  <a:pt x="16787" y="6013"/>
                  <a:pt x="16787" y="6013"/>
                </a:cubicBezTo>
                <a:cubicBezTo>
                  <a:pt x="16784" y="6025"/>
                  <a:pt x="16784" y="6025"/>
                  <a:pt x="16784" y="6025"/>
                </a:cubicBezTo>
                <a:cubicBezTo>
                  <a:pt x="16778" y="6037"/>
                  <a:pt x="16778" y="6037"/>
                  <a:pt x="16778" y="6037"/>
                </a:cubicBezTo>
                <a:cubicBezTo>
                  <a:pt x="16781" y="6047"/>
                  <a:pt x="16781" y="6047"/>
                  <a:pt x="16781" y="6047"/>
                </a:cubicBezTo>
                <a:cubicBezTo>
                  <a:pt x="16788" y="6061"/>
                  <a:pt x="16788" y="6061"/>
                  <a:pt x="16788" y="6061"/>
                </a:cubicBezTo>
                <a:cubicBezTo>
                  <a:pt x="16801" y="6067"/>
                  <a:pt x="16801" y="6067"/>
                  <a:pt x="16801" y="6067"/>
                </a:cubicBezTo>
                <a:cubicBezTo>
                  <a:pt x="16814" y="6063"/>
                  <a:pt x="16814" y="6063"/>
                  <a:pt x="16814" y="6063"/>
                </a:cubicBezTo>
                <a:cubicBezTo>
                  <a:pt x="16817" y="6057"/>
                  <a:pt x="16817" y="6057"/>
                  <a:pt x="16817" y="6057"/>
                </a:cubicBezTo>
                <a:cubicBezTo>
                  <a:pt x="16828" y="6056"/>
                  <a:pt x="16828" y="6056"/>
                  <a:pt x="16828" y="6056"/>
                </a:cubicBezTo>
                <a:cubicBezTo>
                  <a:pt x="16838" y="6058"/>
                  <a:pt x="16838" y="6058"/>
                  <a:pt x="16838" y="6058"/>
                </a:cubicBezTo>
                <a:cubicBezTo>
                  <a:pt x="16838" y="6058"/>
                  <a:pt x="16844" y="6060"/>
                  <a:pt x="16845" y="6060"/>
                </a:cubicBezTo>
                <a:cubicBezTo>
                  <a:pt x="16847" y="6059"/>
                  <a:pt x="16852" y="6051"/>
                  <a:pt x="16852" y="6051"/>
                </a:cubicBezTo>
                <a:cubicBezTo>
                  <a:pt x="16852" y="6051"/>
                  <a:pt x="16848" y="6044"/>
                  <a:pt x="16847" y="6042"/>
                </a:cubicBezTo>
                <a:cubicBezTo>
                  <a:pt x="16846" y="6040"/>
                  <a:pt x="16843" y="6034"/>
                  <a:pt x="16843" y="6031"/>
                </a:cubicBezTo>
                <a:cubicBezTo>
                  <a:pt x="16843" y="6028"/>
                  <a:pt x="16844" y="6008"/>
                  <a:pt x="16844" y="6008"/>
                </a:cubicBezTo>
                <a:cubicBezTo>
                  <a:pt x="16847" y="5979"/>
                  <a:pt x="16847" y="5979"/>
                  <a:pt x="16847" y="5979"/>
                </a:cubicBezTo>
                <a:cubicBezTo>
                  <a:pt x="16843" y="5945"/>
                  <a:pt x="16843" y="5945"/>
                  <a:pt x="16843" y="5945"/>
                </a:cubicBezTo>
                <a:cubicBezTo>
                  <a:pt x="16852" y="5929"/>
                  <a:pt x="16852" y="5929"/>
                  <a:pt x="16852" y="5929"/>
                </a:cubicBezTo>
                <a:cubicBezTo>
                  <a:pt x="16853" y="5913"/>
                  <a:pt x="16853" y="5913"/>
                  <a:pt x="16853" y="5913"/>
                </a:cubicBezTo>
                <a:cubicBezTo>
                  <a:pt x="16851" y="5891"/>
                  <a:pt x="16851" y="5891"/>
                  <a:pt x="16851" y="5891"/>
                </a:cubicBezTo>
                <a:cubicBezTo>
                  <a:pt x="16846" y="5883"/>
                  <a:pt x="16846" y="5883"/>
                  <a:pt x="16846" y="5883"/>
                </a:cubicBezTo>
                <a:cubicBezTo>
                  <a:pt x="16842" y="5871"/>
                  <a:pt x="16842" y="5871"/>
                  <a:pt x="16842" y="5871"/>
                </a:cubicBezTo>
                <a:cubicBezTo>
                  <a:pt x="16849" y="5859"/>
                  <a:pt x="16849" y="5859"/>
                  <a:pt x="16849" y="5859"/>
                </a:cubicBezTo>
                <a:cubicBezTo>
                  <a:pt x="16862" y="5851"/>
                  <a:pt x="16862" y="5851"/>
                  <a:pt x="16862" y="5851"/>
                </a:cubicBezTo>
                <a:cubicBezTo>
                  <a:pt x="16874" y="5844"/>
                  <a:pt x="16874" y="5844"/>
                  <a:pt x="16874" y="5844"/>
                </a:cubicBezTo>
                <a:cubicBezTo>
                  <a:pt x="16891" y="5848"/>
                  <a:pt x="16891" y="5848"/>
                  <a:pt x="16891" y="5848"/>
                </a:cubicBezTo>
                <a:cubicBezTo>
                  <a:pt x="16895" y="5854"/>
                  <a:pt x="16895" y="5854"/>
                  <a:pt x="16895" y="5854"/>
                </a:cubicBezTo>
                <a:cubicBezTo>
                  <a:pt x="16896" y="5865"/>
                  <a:pt x="16896" y="5865"/>
                  <a:pt x="16896" y="5865"/>
                </a:cubicBezTo>
                <a:cubicBezTo>
                  <a:pt x="16896" y="5865"/>
                  <a:pt x="16896" y="5877"/>
                  <a:pt x="16895" y="5880"/>
                </a:cubicBezTo>
                <a:cubicBezTo>
                  <a:pt x="16895" y="5883"/>
                  <a:pt x="16889" y="5887"/>
                  <a:pt x="16889" y="5887"/>
                </a:cubicBezTo>
                <a:cubicBezTo>
                  <a:pt x="16884" y="5898"/>
                  <a:pt x="16884" y="5898"/>
                  <a:pt x="16884" y="5898"/>
                </a:cubicBezTo>
                <a:cubicBezTo>
                  <a:pt x="16884" y="5908"/>
                  <a:pt x="16884" y="5908"/>
                  <a:pt x="16884" y="5908"/>
                </a:cubicBezTo>
                <a:cubicBezTo>
                  <a:pt x="16900" y="5927"/>
                  <a:pt x="16900" y="5927"/>
                  <a:pt x="16900" y="5927"/>
                </a:cubicBezTo>
                <a:cubicBezTo>
                  <a:pt x="16900" y="5927"/>
                  <a:pt x="16905" y="5933"/>
                  <a:pt x="16906" y="5935"/>
                </a:cubicBezTo>
                <a:cubicBezTo>
                  <a:pt x="16906" y="5937"/>
                  <a:pt x="16920" y="5944"/>
                  <a:pt x="16920" y="5944"/>
                </a:cubicBezTo>
                <a:cubicBezTo>
                  <a:pt x="16925" y="5951"/>
                  <a:pt x="16925" y="5951"/>
                  <a:pt x="16925" y="5951"/>
                </a:cubicBezTo>
                <a:cubicBezTo>
                  <a:pt x="16925" y="5951"/>
                  <a:pt x="16921" y="5966"/>
                  <a:pt x="16921" y="5968"/>
                </a:cubicBezTo>
                <a:cubicBezTo>
                  <a:pt x="16921" y="5969"/>
                  <a:pt x="16918" y="5981"/>
                  <a:pt x="16918" y="5981"/>
                </a:cubicBezTo>
                <a:cubicBezTo>
                  <a:pt x="16920" y="5993"/>
                  <a:pt x="16920" y="5993"/>
                  <a:pt x="16920" y="5993"/>
                </a:cubicBezTo>
                <a:cubicBezTo>
                  <a:pt x="16933" y="6005"/>
                  <a:pt x="16933" y="6005"/>
                  <a:pt x="16933" y="6005"/>
                </a:cubicBezTo>
                <a:cubicBezTo>
                  <a:pt x="16954" y="6009"/>
                  <a:pt x="16954" y="6009"/>
                  <a:pt x="16954" y="6009"/>
                </a:cubicBezTo>
                <a:cubicBezTo>
                  <a:pt x="16959" y="6002"/>
                  <a:pt x="16959" y="6002"/>
                  <a:pt x="16959" y="6002"/>
                </a:cubicBezTo>
                <a:cubicBezTo>
                  <a:pt x="16959" y="6002"/>
                  <a:pt x="16959" y="5995"/>
                  <a:pt x="16959" y="5992"/>
                </a:cubicBezTo>
                <a:cubicBezTo>
                  <a:pt x="16960" y="5988"/>
                  <a:pt x="16974" y="5978"/>
                  <a:pt x="16974" y="5978"/>
                </a:cubicBezTo>
                <a:cubicBezTo>
                  <a:pt x="16986" y="5974"/>
                  <a:pt x="16986" y="5974"/>
                  <a:pt x="16986" y="5974"/>
                </a:cubicBezTo>
                <a:cubicBezTo>
                  <a:pt x="16999" y="5973"/>
                  <a:pt x="16999" y="5973"/>
                  <a:pt x="16999" y="5973"/>
                </a:cubicBezTo>
                <a:cubicBezTo>
                  <a:pt x="16999" y="5973"/>
                  <a:pt x="17004" y="5977"/>
                  <a:pt x="17006" y="5976"/>
                </a:cubicBezTo>
                <a:cubicBezTo>
                  <a:pt x="17007" y="5975"/>
                  <a:pt x="17013" y="5967"/>
                  <a:pt x="17013" y="5967"/>
                </a:cubicBezTo>
                <a:cubicBezTo>
                  <a:pt x="17007" y="5957"/>
                  <a:pt x="17007" y="5957"/>
                  <a:pt x="17007" y="5957"/>
                </a:cubicBezTo>
                <a:cubicBezTo>
                  <a:pt x="17006" y="5949"/>
                  <a:pt x="17006" y="5949"/>
                  <a:pt x="17006" y="5949"/>
                </a:cubicBezTo>
                <a:cubicBezTo>
                  <a:pt x="17006" y="5949"/>
                  <a:pt x="16997" y="5944"/>
                  <a:pt x="16996" y="5943"/>
                </a:cubicBezTo>
                <a:cubicBezTo>
                  <a:pt x="16995" y="5941"/>
                  <a:pt x="16988" y="5932"/>
                  <a:pt x="16988" y="5932"/>
                </a:cubicBezTo>
                <a:cubicBezTo>
                  <a:pt x="16966" y="5919"/>
                  <a:pt x="16966" y="5919"/>
                  <a:pt x="16966" y="5919"/>
                </a:cubicBezTo>
                <a:cubicBezTo>
                  <a:pt x="16964" y="5906"/>
                  <a:pt x="16964" y="5906"/>
                  <a:pt x="16964" y="5906"/>
                </a:cubicBezTo>
                <a:cubicBezTo>
                  <a:pt x="16971" y="5889"/>
                  <a:pt x="16971" y="5889"/>
                  <a:pt x="16971" y="5889"/>
                </a:cubicBezTo>
                <a:cubicBezTo>
                  <a:pt x="16979" y="5886"/>
                  <a:pt x="16979" y="5886"/>
                  <a:pt x="16979" y="5886"/>
                </a:cubicBezTo>
                <a:cubicBezTo>
                  <a:pt x="16979" y="5886"/>
                  <a:pt x="16979" y="5871"/>
                  <a:pt x="16978" y="5869"/>
                </a:cubicBezTo>
                <a:cubicBezTo>
                  <a:pt x="16977" y="5867"/>
                  <a:pt x="16966" y="5857"/>
                  <a:pt x="16966" y="5857"/>
                </a:cubicBezTo>
                <a:cubicBezTo>
                  <a:pt x="16955" y="5842"/>
                  <a:pt x="16955" y="5842"/>
                  <a:pt x="16955" y="5842"/>
                </a:cubicBezTo>
                <a:cubicBezTo>
                  <a:pt x="16943" y="5821"/>
                  <a:pt x="16943" y="5821"/>
                  <a:pt x="16943" y="5821"/>
                </a:cubicBezTo>
                <a:cubicBezTo>
                  <a:pt x="16936" y="5815"/>
                  <a:pt x="16936" y="5815"/>
                  <a:pt x="16936" y="5815"/>
                </a:cubicBezTo>
                <a:cubicBezTo>
                  <a:pt x="16928" y="5811"/>
                  <a:pt x="16928" y="5811"/>
                  <a:pt x="16928" y="5811"/>
                </a:cubicBezTo>
                <a:cubicBezTo>
                  <a:pt x="16916" y="5797"/>
                  <a:pt x="16916" y="5797"/>
                  <a:pt x="16916" y="5797"/>
                </a:cubicBezTo>
                <a:cubicBezTo>
                  <a:pt x="16913" y="5789"/>
                  <a:pt x="16913" y="5789"/>
                  <a:pt x="16913" y="5789"/>
                </a:cubicBezTo>
                <a:cubicBezTo>
                  <a:pt x="16916" y="5784"/>
                  <a:pt x="16916" y="5784"/>
                  <a:pt x="16916" y="5784"/>
                </a:cubicBezTo>
                <a:cubicBezTo>
                  <a:pt x="16919" y="5785"/>
                  <a:pt x="16919" y="5785"/>
                  <a:pt x="16919" y="5785"/>
                </a:cubicBezTo>
                <a:cubicBezTo>
                  <a:pt x="16925" y="5789"/>
                  <a:pt x="16925" y="5789"/>
                  <a:pt x="16925" y="5789"/>
                </a:cubicBezTo>
                <a:cubicBezTo>
                  <a:pt x="16931" y="5793"/>
                  <a:pt x="16931" y="5793"/>
                  <a:pt x="16931" y="5793"/>
                </a:cubicBezTo>
                <a:cubicBezTo>
                  <a:pt x="16941" y="5792"/>
                  <a:pt x="16941" y="5792"/>
                  <a:pt x="16941" y="5792"/>
                </a:cubicBezTo>
                <a:cubicBezTo>
                  <a:pt x="16941" y="5792"/>
                  <a:pt x="16944" y="5783"/>
                  <a:pt x="16945" y="5782"/>
                </a:cubicBezTo>
                <a:cubicBezTo>
                  <a:pt x="16945" y="5780"/>
                  <a:pt x="16949" y="5778"/>
                  <a:pt x="16951" y="5777"/>
                </a:cubicBezTo>
                <a:cubicBezTo>
                  <a:pt x="16953" y="5776"/>
                  <a:pt x="16970" y="5773"/>
                  <a:pt x="16970" y="5773"/>
                </a:cubicBezTo>
                <a:cubicBezTo>
                  <a:pt x="16973" y="5771"/>
                  <a:pt x="16973" y="5771"/>
                  <a:pt x="16973" y="5771"/>
                </a:cubicBezTo>
                <a:cubicBezTo>
                  <a:pt x="16973" y="5771"/>
                  <a:pt x="16982" y="5761"/>
                  <a:pt x="16984" y="5758"/>
                </a:cubicBezTo>
                <a:cubicBezTo>
                  <a:pt x="16985" y="5755"/>
                  <a:pt x="16998" y="5742"/>
                  <a:pt x="16998" y="5742"/>
                </a:cubicBezTo>
                <a:cubicBezTo>
                  <a:pt x="17005" y="5731"/>
                  <a:pt x="17005" y="5731"/>
                  <a:pt x="17005" y="5731"/>
                </a:cubicBezTo>
                <a:cubicBezTo>
                  <a:pt x="17013" y="5723"/>
                  <a:pt x="17013" y="5723"/>
                  <a:pt x="17013" y="5723"/>
                </a:cubicBezTo>
                <a:cubicBezTo>
                  <a:pt x="17026" y="5720"/>
                  <a:pt x="17026" y="5720"/>
                  <a:pt x="17026" y="5720"/>
                </a:cubicBezTo>
                <a:cubicBezTo>
                  <a:pt x="17033" y="5727"/>
                  <a:pt x="17033" y="5727"/>
                  <a:pt x="17033" y="5727"/>
                </a:cubicBezTo>
                <a:cubicBezTo>
                  <a:pt x="17039" y="5729"/>
                  <a:pt x="17039" y="5729"/>
                  <a:pt x="17039" y="5729"/>
                </a:cubicBezTo>
                <a:cubicBezTo>
                  <a:pt x="17049" y="5726"/>
                  <a:pt x="17049" y="5726"/>
                  <a:pt x="17049" y="5726"/>
                </a:cubicBezTo>
                <a:cubicBezTo>
                  <a:pt x="17053" y="5710"/>
                  <a:pt x="17053" y="5710"/>
                  <a:pt x="17053" y="5710"/>
                </a:cubicBezTo>
                <a:cubicBezTo>
                  <a:pt x="17043" y="5697"/>
                  <a:pt x="17043" y="5697"/>
                  <a:pt x="17043" y="5697"/>
                </a:cubicBezTo>
                <a:cubicBezTo>
                  <a:pt x="17036" y="5695"/>
                  <a:pt x="17036" y="5695"/>
                  <a:pt x="17036" y="5695"/>
                </a:cubicBezTo>
                <a:cubicBezTo>
                  <a:pt x="17022" y="5696"/>
                  <a:pt x="17022" y="5696"/>
                  <a:pt x="17022" y="5696"/>
                </a:cubicBezTo>
                <a:cubicBezTo>
                  <a:pt x="17007" y="5698"/>
                  <a:pt x="17007" y="5698"/>
                  <a:pt x="17007" y="5698"/>
                </a:cubicBezTo>
                <a:cubicBezTo>
                  <a:pt x="17005" y="5703"/>
                  <a:pt x="17005" y="5703"/>
                  <a:pt x="17005" y="5703"/>
                </a:cubicBezTo>
                <a:cubicBezTo>
                  <a:pt x="17005" y="5703"/>
                  <a:pt x="17006" y="5705"/>
                  <a:pt x="17003" y="5707"/>
                </a:cubicBezTo>
                <a:cubicBezTo>
                  <a:pt x="17000" y="5708"/>
                  <a:pt x="16998" y="5708"/>
                  <a:pt x="16994" y="5708"/>
                </a:cubicBezTo>
                <a:cubicBezTo>
                  <a:pt x="16991" y="5708"/>
                  <a:pt x="16982" y="5709"/>
                  <a:pt x="16980" y="5709"/>
                </a:cubicBezTo>
                <a:cubicBezTo>
                  <a:pt x="16977" y="5709"/>
                  <a:pt x="16972" y="5707"/>
                  <a:pt x="16970" y="5710"/>
                </a:cubicBezTo>
                <a:cubicBezTo>
                  <a:pt x="16968" y="5712"/>
                  <a:pt x="16960" y="5719"/>
                  <a:pt x="16960" y="5719"/>
                </a:cubicBezTo>
                <a:cubicBezTo>
                  <a:pt x="16948" y="5723"/>
                  <a:pt x="16948" y="5723"/>
                  <a:pt x="16948" y="5723"/>
                </a:cubicBezTo>
                <a:cubicBezTo>
                  <a:pt x="16939" y="5720"/>
                  <a:pt x="16939" y="5720"/>
                  <a:pt x="16939" y="5720"/>
                </a:cubicBezTo>
                <a:cubicBezTo>
                  <a:pt x="16939" y="5720"/>
                  <a:pt x="16933" y="5717"/>
                  <a:pt x="16931" y="5717"/>
                </a:cubicBezTo>
                <a:cubicBezTo>
                  <a:pt x="16930" y="5716"/>
                  <a:pt x="16921" y="5721"/>
                  <a:pt x="16921" y="5721"/>
                </a:cubicBezTo>
                <a:cubicBezTo>
                  <a:pt x="16906" y="5740"/>
                  <a:pt x="16906" y="5740"/>
                  <a:pt x="16906" y="5740"/>
                </a:cubicBezTo>
                <a:cubicBezTo>
                  <a:pt x="16899" y="5753"/>
                  <a:pt x="16899" y="5753"/>
                  <a:pt x="16899" y="5753"/>
                </a:cubicBezTo>
                <a:cubicBezTo>
                  <a:pt x="16884" y="5760"/>
                  <a:pt x="16884" y="5760"/>
                  <a:pt x="16884" y="5760"/>
                </a:cubicBezTo>
                <a:cubicBezTo>
                  <a:pt x="16866" y="5754"/>
                  <a:pt x="16866" y="5754"/>
                  <a:pt x="16866" y="5754"/>
                </a:cubicBezTo>
                <a:cubicBezTo>
                  <a:pt x="16866" y="5754"/>
                  <a:pt x="16861" y="5740"/>
                  <a:pt x="16861" y="5739"/>
                </a:cubicBezTo>
                <a:cubicBezTo>
                  <a:pt x="16861" y="5737"/>
                  <a:pt x="16858" y="5726"/>
                  <a:pt x="16858" y="5726"/>
                </a:cubicBezTo>
                <a:cubicBezTo>
                  <a:pt x="16858" y="5726"/>
                  <a:pt x="16851" y="5722"/>
                  <a:pt x="16849" y="5721"/>
                </a:cubicBezTo>
                <a:cubicBezTo>
                  <a:pt x="16847" y="5720"/>
                  <a:pt x="16841" y="5714"/>
                  <a:pt x="16840" y="5711"/>
                </a:cubicBezTo>
                <a:cubicBezTo>
                  <a:pt x="16839" y="5708"/>
                  <a:pt x="16833" y="5699"/>
                  <a:pt x="16833" y="5693"/>
                </a:cubicBezTo>
                <a:cubicBezTo>
                  <a:pt x="16833" y="5688"/>
                  <a:pt x="16832" y="5678"/>
                  <a:pt x="16832" y="5676"/>
                </a:cubicBezTo>
                <a:cubicBezTo>
                  <a:pt x="16832" y="5675"/>
                  <a:pt x="16838" y="5661"/>
                  <a:pt x="16838" y="5661"/>
                </a:cubicBezTo>
                <a:cubicBezTo>
                  <a:pt x="16838" y="5650"/>
                  <a:pt x="16838" y="5650"/>
                  <a:pt x="16838" y="5650"/>
                </a:cubicBezTo>
                <a:cubicBezTo>
                  <a:pt x="16838" y="5650"/>
                  <a:pt x="16842" y="5637"/>
                  <a:pt x="16843" y="5635"/>
                </a:cubicBezTo>
                <a:cubicBezTo>
                  <a:pt x="16844" y="5633"/>
                  <a:pt x="16854" y="5620"/>
                  <a:pt x="16856" y="5618"/>
                </a:cubicBezTo>
                <a:cubicBezTo>
                  <a:pt x="16858" y="5617"/>
                  <a:pt x="16867" y="5615"/>
                  <a:pt x="16867" y="5615"/>
                </a:cubicBezTo>
                <a:cubicBezTo>
                  <a:pt x="16878" y="5618"/>
                  <a:pt x="16878" y="5618"/>
                  <a:pt x="16878" y="5618"/>
                </a:cubicBezTo>
                <a:cubicBezTo>
                  <a:pt x="16894" y="5623"/>
                  <a:pt x="16894" y="5623"/>
                  <a:pt x="16894" y="5623"/>
                </a:cubicBezTo>
                <a:cubicBezTo>
                  <a:pt x="16922" y="5620"/>
                  <a:pt x="16922" y="5620"/>
                  <a:pt x="16922" y="5620"/>
                </a:cubicBezTo>
                <a:cubicBezTo>
                  <a:pt x="16933" y="5617"/>
                  <a:pt x="16933" y="5617"/>
                  <a:pt x="16933" y="5617"/>
                </a:cubicBezTo>
                <a:cubicBezTo>
                  <a:pt x="16948" y="5620"/>
                  <a:pt x="16948" y="5620"/>
                  <a:pt x="16948" y="5620"/>
                </a:cubicBezTo>
                <a:cubicBezTo>
                  <a:pt x="16964" y="5618"/>
                  <a:pt x="16964" y="5618"/>
                  <a:pt x="16964" y="5618"/>
                </a:cubicBezTo>
                <a:cubicBezTo>
                  <a:pt x="16992" y="5616"/>
                  <a:pt x="16992" y="5616"/>
                  <a:pt x="16992" y="5616"/>
                </a:cubicBezTo>
                <a:cubicBezTo>
                  <a:pt x="17018" y="5616"/>
                  <a:pt x="17018" y="5616"/>
                  <a:pt x="17018" y="5616"/>
                </a:cubicBezTo>
                <a:cubicBezTo>
                  <a:pt x="17027" y="5623"/>
                  <a:pt x="17027" y="5623"/>
                  <a:pt x="17027" y="5623"/>
                </a:cubicBezTo>
                <a:cubicBezTo>
                  <a:pt x="17053" y="5632"/>
                  <a:pt x="17053" y="5632"/>
                  <a:pt x="17053" y="5632"/>
                </a:cubicBezTo>
                <a:cubicBezTo>
                  <a:pt x="17084" y="5628"/>
                  <a:pt x="17084" y="5628"/>
                  <a:pt x="17084" y="5628"/>
                </a:cubicBezTo>
                <a:cubicBezTo>
                  <a:pt x="17105" y="5625"/>
                  <a:pt x="17105" y="5625"/>
                  <a:pt x="17105" y="5625"/>
                </a:cubicBezTo>
                <a:cubicBezTo>
                  <a:pt x="17105" y="5625"/>
                  <a:pt x="17125" y="5616"/>
                  <a:pt x="17125" y="5614"/>
                </a:cubicBezTo>
                <a:cubicBezTo>
                  <a:pt x="17125" y="5613"/>
                  <a:pt x="17131" y="5600"/>
                  <a:pt x="17131" y="5599"/>
                </a:cubicBezTo>
                <a:cubicBezTo>
                  <a:pt x="17131" y="5597"/>
                  <a:pt x="17150" y="5575"/>
                  <a:pt x="17150" y="5575"/>
                </a:cubicBezTo>
                <a:cubicBezTo>
                  <a:pt x="17153" y="5559"/>
                  <a:pt x="17153" y="5559"/>
                  <a:pt x="17153" y="5559"/>
                </a:cubicBezTo>
                <a:cubicBezTo>
                  <a:pt x="17161" y="5549"/>
                  <a:pt x="17161" y="5549"/>
                  <a:pt x="17161" y="5549"/>
                </a:cubicBezTo>
                <a:lnTo>
                  <a:pt x="17163" y="5539"/>
                </a:lnTo>
                <a:close/>
                <a:moveTo>
                  <a:pt x="16965" y="5673"/>
                </a:moveTo>
                <a:cubicBezTo>
                  <a:pt x="16953" y="5678"/>
                  <a:pt x="16953" y="5678"/>
                  <a:pt x="16953" y="5678"/>
                </a:cubicBezTo>
                <a:cubicBezTo>
                  <a:pt x="16942" y="5683"/>
                  <a:pt x="16942" y="5683"/>
                  <a:pt x="16942" y="5683"/>
                </a:cubicBezTo>
                <a:cubicBezTo>
                  <a:pt x="16942" y="5683"/>
                  <a:pt x="16935" y="5687"/>
                  <a:pt x="16935" y="5690"/>
                </a:cubicBezTo>
                <a:cubicBezTo>
                  <a:pt x="16934" y="5693"/>
                  <a:pt x="16937" y="5698"/>
                  <a:pt x="16937" y="5698"/>
                </a:cubicBezTo>
                <a:cubicBezTo>
                  <a:pt x="16952" y="5693"/>
                  <a:pt x="16952" y="5693"/>
                  <a:pt x="16952" y="5693"/>
                </a:cubicBezTo>
                <a:cubicBezTo>
                  <a:pt x="16964" y="5686"/>
                  <a:pt x="16964" y="5686"/>
                  <a:pt x="16964" y="5686"/>
                </a:cubicBezTo>
                <a:cubicBezTo>
                  <a:pt x="16964" y="5686"/>
                  <a:pt x="16973" y="5686"/>
                  <a:pt x="16974" y="5684"/>
                </a:cubicBezTo>
                <a:cubicBezTo>
                  <a:pt x="16975" y="5682"/>
                  <a:pt x="16977" y="5675"/>
                  <a:pt x="16977" y="5675"/>
                </a:cubicBezTo>
                <a:lnTo>
                  <a:pt x="16965" y="5673"/>
                </a:lnTo>
                <a:close/>
                <a:moveTo>
                  <a:pt x="17039" y="5740"/>
                </a:moveTo>
                <a:cubicBezTo>
                  <a:pt x="17024" y="5739"/>
                  <a:pt x="17024" y="5739"/>
                  <a:pt x="17024" y="5739"/>
                </a:cubicBezTo>
                <a:cubicBezTo>
                  <a:pt x="17013" y="5743"/>
                  <a:pt x="17013" y="5743"/>
                  <a:pt x="17013" y="5743"/>
                </a:cubicBezTo>
                <a:cubicBezTo>
                  <a:pt x="17013" y="5743"/>
                  <a:pt x="17010" y="5745"/>
                  <a:pt x="17009" y="5749"/>
                </a:cubicBezTo>
                <a:cubicBezTo>
                  <a:pt x="17009" y="5753"/>
                  <a:pt x="17009" y="5764"/>
                  <a:pt x="17010" y="5766"/>
                </a:cubicBezTo>
                <a:cubicBezTo>
                  <a:pt x="17011" y="5768"/>
                  <a:pt x="17009" y="5771"/>
                  <a:pt x="17013" y="5771"/>
                </a:cubicBezTo>
                <a:cubicBezTo>
                  <a:pt x="17018" y="5771"/>
                  <a:pt x="17021" y="5773"/>
                  <a:pt x="17022" y="5770"/>
                </a:cubicBezTo>
                <a:cubicBezTo>
                  <a:pt x="17024" y="5767"/>
                  <a:pt x="17026" y="5757"/>
                  <a:pt x="17026" y="5757"/>
                </a:cubicBezTo>
                <a:cubicBezTo>
                  <a:pt x="17036" y="5755"/>
                  <a:pt x="17036" y="5755"/>
                  <a:pt x="17036" y="5755"/>
                </a:cubicBezTo>
                <a:cubicBezTo>
                  <a:pt x="17036" y="5755"/>
                  <a:pt x="17038" y="5759"/>
                  <a:pt x="17039" y="5761"/>
                </a:cubicBezTo>
                <a:cubicBezTo>
                  <a:pt x="17040" y="5764"/>
                  <a:pt x="17043" y="5768"/>
                  <a:pt x="17047" y="5768"/>
                </a:cubicBezTo>
                <a:cubicBezTo>
                  <a:pt x="17051" y="5767"/>
                  <a:pt x="17059" y="5762"/>
                  <a:pt x="17059" y="5760"/>
                </a:cubicBezTo>
                <a:cubicBezTo>
                  <a:pt x="17059" y="5758"/>
                  <a:pt x="17058" y="5750"/>
                  <a:pt x="17058" y="5750"/>
                </a:cubicBezTo>
                <a:cubicBezTo>
                  <a:pt x="17053" y="5747"/>
                  <a:pt x="17053" y="5747"/>
                  <a:pt x="17053" y="5747"/>
                </a:cubicBezTo>
                <a:cubicBezTo>
                  <a:pt x="17046" y="5747"/>
                  <a:pt x="17046" y="5747"/>
                  <a:pt x="17046" y="5747"/>
                </a:cubicBezTo>
                <a:cubicBezTo>
                  <a:pt x="17041" y="5750"/>
                  <a:pt x="17041" y="5750"/>
                  <a:pt x="17041" y="5750"/>
                </a:cubicBezTo>
                <a:cubicBezTo>
                  <a:pt x="17036" y="5746"/>
                  <a:pt x="17036" y="5746"/>
                  <a:pt x="17036" y="5746"/>
                </a:cubicBezTo>
                <a:cubicBezTo>
                  <a:pt x="17039" y="5744"/>
                  <a:pt x="17039" y="5744"/>
                  <a:pt x="17039" y="5744"/>
                </a:cubicBezTo>
                <a:lnTo>
                  <a:pt x="17039" y="5740"/>
                </a:lnTo>
                <a:close/>
                <a:moveTo>
                  <a:pt x="17061" y="5773"/>
                </a:moveTo>
                <a:cubicBezTo>
                  <a:pt x="17061" y="5773"/>
                  <a:pt x="17056" y="5772"/>
                  <a:pt x="17054" y="5773"/>
                </a:cubicBezTo>
                <a:cubicBezTo>
                  <a:pt x="17052" y="5774"/>
                  <a:pt x="17049" y="5779"/>
                  <a:pt x="17051" y="5780"/>
                </a:cubicBezTo>
                <a:cubicBezTo>
                  <a:pt x="17053" y="5782"/>
                  <a:pt x="17061" y="5786"/>
                  <a:pt x="17062" y="5784"/>
                </a:cubicBezTo>
                <a:cubicBezTo>
                  <a:pt x="17063" y="5782"/>
                  <a:pt x="17064" y="5776"/>
                  <a:pt x="17064" y="5776"/>
                </a:cubicBezTo>
                <a:lnTo>
                  <a:pt x="17061" y="5773"/>
                </a:lnTo>
                <a:close/>
                <a:moveTo>
                  <a:pt x="17029" y="5944"/>
                </a:moveTo>
                <a:cubicBezTo>
                  <a:pt x="17017" y="5944"/>
                  <a:pt x="17017" y="5944"/>
                  <a:pt x="17017" y="5944"/>
                </a:cubicBezTo>
                <a:cubicBezTo>
                  <a:pt x="17017" y="5944"/>
                  <a:pt x="17014" y="5947"/>
                  <a:pt x="17014" y="5950"/>
                </a:cubicBezTo>
                <a:cubicBezTo>
                  <a:pt x="17014" y="5952"/>
                  <a:pt x="17020" y="5959"/>
                  <a:pt x="17020" y="5959"/>
                </a:cubicBezTo>
                <a:cubicBezTo>
                  <a:pt x="17027" y="5961"/>
                  <a:pt x="17027" y="5961"/>
                  <a:pt x="17027" y="5961"/>
                </a:cubicBezTo>
                <a:cubicBezTo>
                  <a:pt x="17035" y="5955"/>
                  <a:pt x="17035" y="5955"/>
                  <a:pt x="17035" y="5955"/>
                </a:cubicBezTo>
                <a:cubicBezTo>
                  <a:pt x="17035" y="5947"/>
                  <a:pt x="17035" y="5947"/>
                  <a:pt x="17035" y="5947"/>
                </a:cubicBezTo>
                <a:lnTo>
                  <a:pt x="17029" y="5944"/>
                </a:lnTo>
                <a:close/>
                <a:moveTo>
                  <a:pt x="17027" y="5987"/>
                </a:moveTo>
                <a:cubicBezTo>
                  <a:pt x="17018" y="5976"/>
                  <a:pt x="17018" y="5976"/>
                  <a:pt x="17018" y="5976"/>
                </a:cubicBezTo>
                <a:cubicBezTo>
                  <a:pt x="17008" y="5980"/>
                  <a:pt x="17008" y="5980"/>
                  <a:pt x="17008" y="5980"/>
                </a:cubicBezTo>
                <a:cubicBezTo>
                  <a:pt x="17008" y="5980"/>
                  <a:pt x="17005" y="5994"/>
                  <a:pt x="17005" y="5995"/>
                </a:cubicBezTo>
                <a:cubicBezTo>
                  <a:pt x="17005" y="5997"/>
                  <a:pt x="17003" y="6002"/>
                  <a:pt x="17003" y="6002"/>
                </a:cubicBezTo>
                <a:cubicBezTo>
                  <a:pt x="16998" y="6001"/>
                  <a:pt x="16998" y="6001"/>
                  <a:pt x="16998" y="6001"/>
                </a:cubicBezTo>
                <a:cubicBezTo>
                  <a:pt x="16997" y="5993"/>
                  <a:pt x="16997" y="5993"/>
                  <a:pt x="16997" y="5993"/>
                </a:cubicBezTo>
                <a:cubicBezTo>
                  <a:pt x="16994" y="5991"/>
                  <a:pt x="16994" y="5991"/>
                  <a:pt x="16994" y="5991"/>
                </a:cubicBezTo>
                <a:cubicBezTo>
                  <a:pt x="16978" y="5997"/>
                  <a:pt x="16978" y="5997"/>
                  <a:pt x="16978" y="5997"/>
                </a:cubicBezTo>
                <a:cubicBezTo>
                  <a:pt x="16974" y="6002"/>
                  <a:pt x="16974" y="6002"/>
                  <a:pt x="16974" y="6002"/>
                </a:cubicBezTo>
                <a:cubicBezTo>
                  <a:pt x="16974" y="6002"/>
                  <a:pt x="16973" y="6009"/>
                  <a:pt x="16973" y="6011"/>
                </a:cubicBezTo>
                <a:cubicBezTo>
                  <a:pt x="16973" y="6013"/>
                  <a:pt x="16974" y="6016"/>
                  <a:pt x="16974" y="6018"/>
                </a:cubicBezTo>
                <a:cubicBezTo>
                  <a:pt x="16974" y="6020"/>
                  <a:pt x="16971" y="6024"/>
                  <a:pt x="16970" y="6024"/>
                </a:cubicBezTo>
                <a:cubicBezTo>
                  <a:pt x="16968" y="6025"/>
                  <a:pt x="16964" y="6039"/>
                  <a:pt x="16964" y="6039"/>
                </a:cubicBezTo>
                <a:cubicBezTo>
                  <a:pt x="16967" y="6044"/>
                  <a:pt x="16967" y="6044"/>
                  <a:pt x="16967" y="6044"/>
                </a:cubicBezTo>
                <a:cubicBezTo>
                  <a:pt x="16967" y="6044"/>
                  <a:pt x="16976" y="6045"/>
                  <a:pt x="16978" y="6046"/>
                </a:cubicBezTo>
                <a:cubicBezTo>
                  <a:pt x="16979" y="6047"/>
                  <a:pt x="16982" y="6049"/>
                  <a:pt x="16984" y="6051"/>
                </a:cubicBezTo>
                <a:cubicBezTo>
                  <a:pt x="16985" y="6053"/>
                  <a:pt x="16985" y="6061"/>
                  <a:pt x="16986" y="6063"/>
                </a:cubicBezTo>
                <a:cubicBezTo>
                  <a:pt x="16988" y="6065"/>
                  <a:pt x="16994" y="6067"/>
                  <a:pt x="16996" y="6067"/>
                </a:cubicBezTo>
                <a:cubicBezTo>
                  <a:pt x="16997" y="6067"/>
                  <a:pt x="17006" y="6065"/>
                  <a:pt x="17006" y="6063"/>
                </a:cubicBezTo>
                <a:cubicBezTo>
                  <a:pt x="17007" y="6062"/>
                  <a:pt x="17008" y="6055"/>
                  <a:pt x="17007" y="6054"/>
                </a:cubicBezTo>
                <a:cubicBezTo>
                  <a:pt x="17007" y="6052"/>
                  <a:pt x="17018" y="6048"/>
                  <a:pt x="17018" y="6048"/>
                </a:cubicBezTo>
                <a:cubicBezTo>
                  <a:pt x="17027" y="6040"/>
                  <a:pt x="17027" y="6040"/>
                  <a:pt x="17027" y="6040"/>
                </a:cubicBezTo>
                <a:cubicBezTo>
                  <a:pt x="17027" y="6031"/>
                  <a:pt x="17027" y="6031"/>
                  <a:pt x="17027" y="6031"/>
                </a:cubicBezTo>
                <a:cubicBezTo>
                  <a:pt x="17017" y="6025"/>
                  <a:pt x="17017" y="6025"/>
                  <a:pt x="17017" y="6025"/>
                </a:cubicBezTo>
                <a:cubicBezTo>
                  <a:pt x="17014" y="6015"/>
                  <a:pt x="17014" y="6015"/>
                  <a:pt x="17014" y="6015"/>
                </a:cubicBezTo>
                <a:cubicBezTo>
                  <a:pt x="17018" y="6001"/>
                  <a:pt x="17018" y="6001"/>
                  <a:pt x="17018" y="6001"/>
                </a:cubicBezTo>
                <a:cubicBezTo>
                  <a:pt x="17018" y="6001"/>
                  <a:pt x="17024" y="6001"/>
                  <a:pt x="17025" y="5999"/>
                </a:cubicBezTo>
                <a:cubicBezTo>
                  <a:pt x="17025" y="5998"/>
                  <a:pt x="17028" y="5990"/>
                  <a:pt x="17028" y="5990"/>
                </a:cubicBezTo>
                <a:lnTo>
                  <a:pt x="17027" y="5987"/>
                </a:lnTo>
                <a:close/>
                <a:moveTo>
                  <a:pt x="16997" y="6020"/>
                </a:moveTo>
                <a:cubicBezTo>
                  <a:pt x="16990" y="6025"/>
                  <a:pt x="16990" y="6025"/>
                  <a:pt x="16990" y="6025"/>
                </a:cubicBezTo>
                <a:cubicBezTo>
                  <a:pt x="16990" y="6025"/>
                  <a:pt x="16989" y="6037"/>
                  <a:pt x="16989" y="6039"/>
                </a:cubicBezTo>
                <a:cubicBezTo>
                  <a:pt x="16989" y="6041"/>
                  <a:pt x="16991" y="6047"/>
                  <a:pt x="16995" y="6043"/>
                </a:cubicBezTo>
                <a:cubicBezTo>
                  <a:pt x="16999" y="6039"/>
                  <a:pt x="17003" y="6027"/>
                  <a:pt x="17003" y="6027"/>
                </a:cubicBezTo>
                <a:cubicBezTo>
                  <a:pt x="17000" y="6019"/>
                  <a:pt x="17000" y="6019"/>
                  <a:pt x="17000" y="6019"/>
                </a:cubicBezTo>
                <a:lnTo>
                  <a:pt x="16997" y="6020"/>
                </a:lnTo>
                <a:close/>
                <a:moveTo>
                  <a:pt x="16948" y="6025"/>
                </a:moveTo>
                <a:cubicBezTo>
                  <a:pt x="16948" y="6025"/>
                  <a:pt x="16948" y="6023"/>
                  <a:pt x="16944" y="6024"/>
                </a:cubicBezTo>
                <a:cubicBezTo>
                  <a:pt x="16941" y="6026"/>
                  <a:pt x="16936" y="6033"/>
                  <a:pt x="16936" y="6036"/>
                </a:cubicBezTo>
                <a:cubicBezTo>
                  <a:pt x="16936" y="6038"/>
                  <a:pt x="16937" y="6044"/>
                  <a:pt x="16940" y="6047"/>
                </a:cubicBezTo>
                <a:cubicBezTo>
                  <a:pt x="16943" y="6051"/>
                  <a:pt x="16949" y="6057"/>
                  <a:pt x="16950" y="6054"/>
                </a:cubicBezTo>
                <a:cubicBezTo>
                  <a:pt x="16952" y="6051"/>
                  <a:pt x="16954" y="6044"/>
                  <a:pt x="16954" y="6042"/>
                </a:cubicBezTo>
                <a:cubicBezTo>
                  <a:pt x="16954" y="6040"/>
                  <a:pt x="16952" y="6029"/>
                  <a:pt x="16952" y="6029"/>
                </a:cubicBezTo>
                <a:lnTo>
                  <a:pt x="16948" y="6025"/>
                </a:lnTo>
                <a:close/>
                <a:moveTo>
                  <a:pt x="16129" y="4208"/>
                </a:moveTo>
                <a:cubicBezTo>
                  <a:pt x="16122" y="4208"/>
                  <a:pt x="16122" y="4208"/>
                  <a:pt x="16122" y="4208"/>
                </a:cubicBezTo>
                <a:cubicBezTo>
                  <a:pt x="16119" y="4201"/>
                  <a:pt x="16119" y="4201"/>
                  <a:pt x="16119" y="4201"/>
                </a:cubicBezTo>
                <a:cubicBezTo>
                  <a:pt x="16119" y="4201"/>
                  <a:pt x="16114" y="4197"/>
                  <a:pt x="16112" y="4197"/>
                </a:cubicBezTo>
                <a:cubicBezTo>
                  <a:pt x="16111" y="4196"/>
                  <a:pt x="16105" y="4197"/>
                  <a:pt x="16105" y="4198"/>
                </a:cubicBezTo>
                <a:cubicBezTo>
                  <a:pt x="16105" y="4199"/>
                  <a:pt x="16104" y="4204"/>
                  <a:pt x="16104" y="4204"/>
                </a:cubicBezTo>
                <a:cubicBezTo>
                  <a:pt x="16104" y="4204"/>
                  <a:pt x="16098" y="4206"/>
                  <a:pt x="16096" y="4206"/>
                </a:cubicBezTo>
                <a:cubicBezTo>
                  <a:pt x="16095" y="4206"/>
                  <a:pt x="16083" y="4202"/>
                  <a:pt x="16083" y="4202"/>
                </a:cubicBezTo>
                <a:cubicBezTo>
                  <a:pt x="16076" y="4204"/>
                  <a:pt x="16076" y="4204"/>
                  <a:pt x="16076" y="4204"/>
                </a:cubicBezTo>
                <a:cubicBezTo>
                  <a:pt x="16071" y="4208"/>
                  <a:pt x="16071" y="4208"/>
                  <a:pt x="16071" y="4208"/>
                </a:cubicBezTo>
                <a:cubicBezTo>
                  <a:pt x="16060" y="4209"/>
                  <a:pt x="16060" y="4209"/>
                  <a:pt x="16060" y="4209"/>
                </a:cubicBezTo>
                <a:cubicBezTo>
                  <a:pt x="16060" y="4209"/>
                  <a:pt x="16054" y="4207"/>
                  <a:pt x="16052" y="4207"/>
                </a:cubicBezTo>
                <a:cubicBezTo>
                  <a:pt x="16050" y="4207"/>
                  <a:pt x="16044" y="4209"/>
                  <a:pt x="16044" y="4209"/>
                </a:cubicBezTo>
                <a:cubicBezTo>
                  <a:pt x="16044" y="4209"/>
                  <a:pt x="16040" y="4215"/>
                  <a:pt x="16039" y="4215"/>
                </a:cubicBezTo>
                <a:cubicBezTo>
                  <a:pt x="16031" y="4215"/>
                  <a:pt x="16031" y="4215"/>
                  <a:pt x="16031" y="4215"/>
                </a:cubicBezTo>
                <a:cubicBezTo>
                  <a:pt x="16031" y="4215"/>
                  <a:pt x="16030" y="4213"/>
                  <a:pt x="16026" y="4214"/>
                </a:cubicBezTo>
                <a:cubicBezTo>
                  <a:pt x="16022" y="4215"/>
                  <a:pt x="16020" y="4222"/>
                  <a:pt x="16020" y="4222"/>
                </a:cubicBezTo>
                <a:cubicBezTo>
                  <a:pt x="16020" y="4228"/>
                  <a:pt x="16020" y="4228"/>
                  <a:pt x="16020" y="4228"/>
                </a:cubicBezTo>
                <a:cubicBezTo>
                  <a:pt x="16011" y="4238"/>
                  <a:pt x="16011" y="4238"/>
                  <a:pt x="16011" y="4238"/>
                </a:cubicBezTo>
                <a:cubicBezTo>
                  <a:pt x="16000" y="4245"/>
                  <a:pt x="16000" y="4245"/>
                  <a:pt x="16000" y="4245"/>
                </a:cubicBezTo>
                <a:cubicBezTo>
                  <a:pt x="15994" y="4256"/>
                  <a:pt x="15994" y="4256"/>
                  <a:pt x="15994" y="4256"/>
                </a:cubicBezTo>
                <a:cubicBezTo>
                  <a:pt x="15995" y="4274"/>
                  <a:pt x="15995" y="4274"/>
                  <a:pt x="15995" y="4274"/>
                </a:cubicBezTo>
                <a:cubicBezTo>
                  <a:pt x="15997" y="4288"/>
                  <a:pt x="15997" y="4288"/>
                  <a:pt x="15997" y="4288"/>
                </a:cubicBezTo>
                <a:cubicBezTo>
                  <a:pt x="15997" y="4288"/>
                  <a:pt x="16003" y="4296"/>
                  <a:pt x="16003" y="4297"/>
                </a:cubicBezTo>
                <a:cubicBezTo>
                  <a:pt x="16003" y="4299"/>
                  <a:pt x="16003" y="4311"/>
                  <a:pt x="16004" y="4313"/>
                </a:cubicBezTo>
                <a:cubicBezTo>
                  <a:pt x="16004" y="4315"/>
                  <a:pt x="16024" y="4324"/>
                  <a:pt x="16024" y="4324"/>
                </a:cubicBezTo>
                <a:cubicBezTo>
                  <a:pt x="16024" y="4324"/>
                  <a:pt x="16036" y="4331"/>
                  <a:pt x="16038" y="4331"/>
                </a:cubicBezTo>
                <a:cubicBezTo>
                  <a:pt x="16040" y="4332"/>
                  <a:pt x="16056" y="4334"/>
                  <a:pt x="16056" y="4334"/>
                </a:cubicBezTo>
                <a:cubicBezTo>
                  <a:pt x="16056" y="4334"/>
                  <a:pt x="16059" y="4338"/>
                  <a:pt x="16063" y="4337"/>
                </a:cubicBezTo>
                <a:cubicBezTo>
                  <a:pt x="16067" y="4336"/>
                  <a:pt x="16072" y="4333"/>
                  <a:pt x="16072" y="4333"/>
                </a:cubicBezTo>
                <a:cubicBezTo>
                  <a:pt x="16072" y="4333"/>
                  <a:pt x="16073" y="4328"/>
                  <a:pt x="16075" y="4326"/>
                </a:cubicBezTo>
                <a:cubicBezTo>
                  <a:pt x="16076" y="4325"/>
                  <a:pt x="16084" y="4321"/>
                  <a:pt x="16084" y="4321"/>
                </a:cubicBezTo>
                <a:cubicBezTo>
                  <a:pt x="16091" y="4316"/>
                  <a:pt x="16091" y="4316"/>
                  <a:pt x="16091" y="4316"/>
                </a:cubicBezTo>
                <a:cubicBezTo>
                  <a:pt x="16105" y="4307"/>
                  <a:pt x="16105" y="4307"/>
                  <a:pt x="16105" y="4307"/>
                </a:cubicBezTo>
                <a:cubicBezTo>
                  <a:pt x="16114" y="4300"/>
                  <a:pt x="16114" y="4300"/>
                  <a:pt x="16114" y="4300"/>
                </a:cubicBezTo>
                <a:cubicBezTo>
                  <a:pt x="16114" y="4300"/>
                  <a:pt x="16116" y="4284"/>
                  <a:pt x="16116" y="4282"/>
                </a:cubicBezTo>
                <a:cubicBezTo>
                  <a:pt x="16116" y="4281"/>
                  <a:pt x="16114" y="4271"/>
                  <a:pt x="16114" y="4269"/>
                </a:cubicBezTo>
                <a:cubicBezTo>
                  <a:pt x="16115" y="4267"/>
                  <a:pt x="16118" y="4258"/>
                  <a:pt x="16119" y="4255"/>
                </a:cubicBezTo>
                <a:cubicBezTo>
                  <a:pt x="16121" y="4253"/>
                  <a:pt x="16126" y="4244"/>
                  <a:pt x="16126" y="4243"/>
                </a:cubicBezTo>
                <a:cubicBezTo>
                  <a:pt x="16127" y="4242"/>
                  <a:pt x="16131" y="4240"/>
                  <a:pt x="16132" y="4238"/>
                </a:cubicBezTo>
                <a:cubicBezTo>
                  <a:pt x="16133" y="4237"/>
                  <a:pt x="16136" y="4232"/>
                  <a:pt x="16136" y="4232"/>
                </a:cubicBezTo>
                <a:cubicBezTo>
                  <a:pt x="16136" y="4232"/>
                  <a:pt x="16137" y="4220"/>
                  <a:pt x="16136" y="4218"/>
                </a:cubicBezTo>
                <a:cubicBezTo>
                  <a:pt x="16135" y="4216"/>
                  <a:pt x="16129" y="4208"/>
                  <a:pt x="16129" y="4208"/>
                </a:cubicBezTo>
                <a:moveTo>
                  <a:pt x="17023" y="5902"/>
                </a:moveTo>
                <a:cubicBezTo>
                  <a:pt x="17023" y="5902"/>
                  <a:pt x="17018" y="5896"/>
                  <a:pt x="17017" y="5896"/>
                </a:cubicBezTo>
                <a:cubicBezTo>
                  <a:pt x="17016" y="5895"/>
                  <a:pt x="17006" y="5891"/>
                  <a:pt x="17004" y="5891"/>
                </a:cubicBezTo>
                <a:cubicBezTo>
                  <a:pt x="17002" y="5891"/>
                  <a:pt x="16997" y="5889"/>
                  <a:pt x="16996" y="5891"/>
                </a:cubicBezTo>
                <a:cubicBezTo>
                  <a:pt x="16995" y="5893"/>
                  <a:pt x="16991" y="5894"/>
                  <a:pt x="16995" y="5898"/>
                </a:cubicBezTo>
                <a:cubicBezTo>
                  <a:pt x="16999" y="5901"/>
                  <a:pt x="17006" y="5902"/>
                  <a:pt x="17007" y="5902"/>
                </a:cubicBezTo>
                <a:cubicBezTo>
                  <a:pt x="17008" y="5903"/>
                  <a:pt x="17013" y="5906"/>
                  <a:pt x="17014" y="5907"/>
                </a:cubicBezTo>
                <a:cubicBezTo>
                  <a:pt x="17015" y="5909"/>
                  <a:pt x="17020" y="5916"/>
                  <a:pt x="17020" y="5916"/>
                </a:cubicBezTo>
                <a:cubicBezTo>
                  <a:pt x="17020" y="5916"/>
                  <a:pt x="17019" y="5919"/>
                  <a:pt x="17021" y="5921"/>
                </a:cubicBezTo>
                <a:cubicBezTo>
                  <a:pt x="17024" y="5922"/>
                  <a:pt x="17029" y="5923"/>
                  <a:pt x="17031" y="5921"/>
                </a:cubicBezTo>
                <a:cubicBezTo>
                  <a:pt x="17032" y="5919"/>
                  <a:pt x="17030" y="5913"/>
                  <a:pt x="17030" y="5912"/>
                </a:cubicBezTo>
                <a:cubicBezTo>
                  <a:pt x="17030" y="5911"/>
                  <a:pt x="17025" y="5905"/>
                  <a:pt x="17025" y="5905"/>
                </a:cubicBezTo>
                <a:lnTo>
                  <a:pt x="17023" y="5902"/>
                </a:lnTo>
                <a:close/>
                <a:moveTo>
                  <a:pt x="17261" y="5332"/>
                </a:moveTo>
                <a:cubicBezTo>
                  <a:pt x="17254" y="5324"/>
                  <a:pt x="17254" y="5324"/>
                  <a:pt x="17254" y="5324"/>
                </a:cubicBezTo>
                <a:cubicBezTo>
                  <a:pt x="17246" y="5328"/>
                  <a:pt x="17246" y="5328"/>
                  <a:pt x="17246" y="5328"/>
                </a:cubicBezTo>
                <a:cubicBezTo>
                  <a:pt x="17246" y="5337"/>
                  <a:pt x="17246" y="5337"/>
                  <a:pt x="17246" y="5337"/>
                </a:cubicBezTo>
                <a:cubicBezTo>
                  <a:pt x="17253" y="5344"/>
                  <a:pt x="17253" y="5344"/>
                  <a:pt x="17253" y="5344"/>
                </a:cubicBezTo>
                <a:cubicBezTo>
                  <a:pt x="17253" y="5355"/>
                  <a:pt x="17253" y="5355"/>
                  <a:pt x="17253" y="5355"/>
                </a:cubicBezTo>
                <a:cubicBezTo>
                  <a:pt x="17253" y="5355"/>
                  <a:pt x="17249" y="5359"/>
                  <a:pt x="17249" y="5361"/>
                </a:cubicBezTo>
                <a:cubicBezTo>
                  <a:pt x="17249" y="5362"/>
                  <a:pt x="17254" y="5366"/>
                  <a:pt x="17254" y="5366"/>
                </a:cubicBezTo>
                <a:cubicBezTo>
                  <a:pt x="17261" y="5360"/>
                  <a:pt x="17261" y="5360"/>
                  <a:pt x="17261" y="5360"/>
                </a:cubicBezTo>
                <a:cubicBezTo>
                  <a:pt x="17266" y="5348"/>
                  <a:pt x="17266" y="5348"/>
                  <a:pt x="17266" y="5348"/>
                </a:cubicBezTo>
                <a:cubicBezTo>
                  <a:pt x="17264" y="5341"/>
                  <a:pt x="17264" y="5341"/>
                  <a:pt x="17264" y="5341"/>
                </a:cubicBezTo>
                <a:lnTo>
                  <a:pt x="17261" y="5332"/>
                </a:lnTo>
                <a:close/>
                <a:moveTo>
                  <a:pt x="17183" y="5388"/>
                </a:moveTo>
                <a:cubicBezTo>
                  <a:pt x="17173" y="5384"/>
                  <a:pt x="17173" y="5384"/>
                  <a:pt x="17173" y="5384"/>
                </a:cubicBezTo>
                <a:cubicBezTo>
                  <a:pt x="17173" y="5384"/>
                  <a:pt x="17167" y="5387"/>
                  <a:pt x="17167" y="5388"/>
                </a:cubicBezTo>
                <a:cubicBezTo>
                  <a:pt x="17167" y="5390"/>
                  <a:pt x="17171" y="5402"/>
                  <a:pt x="17171" y="5402"/>
                </a:cubicBezTo>
                <a:cubicBezTo>
                  <a:pt x="17171" y="5402"/>
                  <a:pt x="17177" y="5409"/>
                  <a:pt x="17177" y="5410"/>
                </a:cubicBezTo>
                <a:cubicBezTo>
                  <a:pt x="17177" y="5411"/>
                  <a:pt x="17183" y="5418"/>
                  <a:pt x="17183" y="5418"/>
                </a:cubicBezTo>
                <a:cubicBezTo>
                  <a:pt x="17189" y="5414"/>
                  <a:pt x="17189" y="5414"/>
                  <a:pt x="17189" y="5414"/>
                </a:cubicBezTo>
                <a:cubicBezTo>
                  <a:pt x="17189" y="5414"/>
                  <a:pt x="17188" y="5404"/>
                  <a:pt x="17188" y="5402"/>
                </a:cubicBezTo>
                <a:cubicBezTo>
                  <a:pt x="17187" y="5399"/>
                  <a:pt x="17183" y="5388"/>
                  <a:pt x="17183" y="5388"/>
                </a:cubicBezTo>
                <a:moveTo>
                  <a:pt x="16483" y="5960"/>
                </a:moveTo>
                <a:cubicBezTo>
                  <a:pt x="16494" y="5953"/>
                  <a:pt x="16494" y="5953"/>
                  <a:pt x="16494" y="5953"/>
                </a:cubicBezTo>
                <a:cubicBezTo>
                  <a:pt x="16511" y="5946"/>
                  <a:pt x="16511" y="5946"/>
                  <a:pt x="16511" y="5946"/>
                </a:cubicBezTo>
                <a:cubicBezTo>
                  <a:pt x="16523" y="5939"/>
                  <a:pt x="16523" y="5939"/>
                  <a:pt x="16523" y="5939"/>
                </a:cubicBezTo>
                <a:cubicBezTo>
                  <a:pt x="16536" y="5932"/>
                  <a:pt x="16536" y="5932"/>
                  <a:pt x="16536" y="5932"/>
                </a:cubicBezTo>
                <a:cubicBezTo>
                  <a:pt x="16550" y="5923"/>
                  <a:pt x="16550" y="5923"/>
                  <a:pt x="16550" y="5923"/>
                </a:cubicBezTo>
                <a:cubicBezTo>
                  <a:pt x="16562" y="5918"/>
                  <a:pt x="16562" y="5918"/>
                  <a:pt x="16562" y="5918"/>
                </a:cubicBezTo>
                <a:cubicBezTo>
                  <a:pt x="16569" y="5918"/>
                  <a:pt x="16569" y="5918"/>
                  <a:pt x="16569" y="5918"/>
                </a:cubicBezTo>
                <a:cubicBezTo>
                  <a:pt x="16570" y="5923"/>
                  <a:pt x="16570" y="5923"/>
                  <a:pt x="16570" y="5923"/>
                </a:cubicBezTo>
                <a:cubicBezTo>
                  <a:pt x="16573" y="5932"/>
                  <a:pt x="16573" y="5932"/>
                  <a:pt x="16573" y="5932"/>
                </a:cubicBezTo>
                <a:cubicBezTo>
                  <a:pt x="16573" y="5941"/>
                  <a:pt x="16573" y="5941"/>
                  <a:pt x="16573" y="5941"/>
                </a:cubicBezTo>
                <a:cubicBezTo>
                  <a:pt x="16572" y="5949"/>
                  <a:pt x="16572" y="5949"/>
                  <a:pt x="16572" y="5949"/>
                </a:cubicBezTo>
                <a:cubicBezTo>
                  <a:pt x="16575" y="5951"/>
                  <a:pt x="16575" y="5951"/>
                  <a:pt x="16575" y="5951"/>
                </a:cubicBezTo>
                <a:cubicBezTo>
                  <a:pt x="16580" y="5945"/>
                  <a:pt x="16580" y="5945"/>
                  <a:pt x="16580" y="5945"/>
                </a:cubicBezTo>
                <a:cubicBezTo>
                  <a:pt x="16580" y="5945"/>
                  <a:pt x="16587" y="5937"/>
                  <a:pt x="16587" y="5935"/>
                </a:cubicBezTo>
                <a:cubicBezTo>
                  <a:pt x="16587" y="5933"/>
                  <a:pt x="16588" y="5923"/>
                  <a:pt x="16588" y="5923"/>
                </a:cubicBezTo>
                <a:cubicBezTo>
                  <a:pt x="16596" y="5913"/>
                  <a:pt x="16596" y="5913"/>
                  <a:pt x="16596" y="5913"/>
                </a:cubicBezTo>
                <a:cubicBezTo>
                  <a:pt x="16596" y="5904"/>
                  <a:pt x="16596" y="5904"/>
                  <a:pt x="16596" y="5904"/>
                </a:cubicBezTo>
                <a:cubicBezTo>
                  <a:pt x="16590" y="5899"/>
                  <a:pt x="16590" y="5899"/>
                  <a:pt x="16590" y="5899"/>
                </a:cubicBezTo>
                <a:cubicBezTo>
                  <a:pt x="16583" y="5889"/>
                  <a:pt x="16583" y="5889"/>
                  <a:pt x="16583" y="5889"/>
                </a:cubicBezTo>
                <a:cubicBezTo>
                  <a:pt x="16582" y="5875"/>
                  <a:pt x="16582" y="5875"/>
                  <a:pt x="16582" y="5875"/>
                </a:cubicBezTo>
                <a:cubicBezTo>
                  <a:pt x="16579" y="5870"/>
                  <a:pt x="16579" y="5870"/>
                  <a:pt x="16579" y="5870"/>
                </a:cubicBezTo>
                <a:cubicBezTo>
                  <a:pt x="16580" y="5864"/>
                  <a:pt x="16580" y="5864"/>
                  <a:pt x="16580" y="5864"/>
                </a:cubicBezTo>
                <a:cubicBezTo>
                  <a:pt x="16586" y="5864"/>
                  <a:pt x="16586" y="5864"/>
                  <a:pt x="16586" y="5864"/>
                </a:cubicBezTo>
                <a:cubicBezTo>
                  <a:pt x="16590" y="5867"/>
                  <a:pt x="16590" y="5867"/>
                  <a:pt x="16590" y="5867"/>
                </a:cubicBezTo>
                <a:cubicBezTo>
                  <a:pt x="16596" y="5864"/>
                  <a:pt x="16596" y="5864"/>
                  <a:pt x="16596" y="5864"/>
                </a:cubicBezTo>
                <a:cubicBezTo>
                  <a:pt x="16596" y="5864"/>
                  <a:pt x="16598" y="5852"/>
                  <a:pt x="16598" y="5849"/>
                </a:cubicBezTo>
                <a:cubicBezTo>
                  <a:pt x="16598" y="5846"/>
                  <a:pt x="16600" y="5838"/>
                  <a:pt x="16600" y="5838"/>
                </a:cubicBezTo>
                <a:cubicBezTo>
                  <a:pt x="16607" y="5837"/>
                  <a:pt x="16607" y="5837"/>
                  <a:pt x="16607" y="5837"/>
                </a:cubicBezTo>
                <a:cubicBezTo>
                  <a:pt x="16611" y="5828"/>
                  <a:pt x="16611" y="5828"/>
                  <a:pt x="16611" y="5828"/>
                </a:cubicBezTo>
                <a:cubicBezTo>
                  <a:pt x="16609" y="5814"/>
                  <a:pt x="16609" y="5814"/>
                  <a:pt x="16609" y="5814"/>
                </a:cubicBezTo>
                <a:cubicBezTo>
                  <a:pt x="16602" y="5813"/>
                  <a:pt x="16602" y="5813"/>
                  <a:pt x="16602" y="5813"/>
                </a:cubicBezTo>
                <a:cubicBezTo>
                  <a:pt x="16594" y="5811"/>
                  <a:pt x="16594" y="5811"/>
                  <a:pt x="16594" y="5811"/>
                </a:cubicBezTo>
                <a:cubicBezTo>
                  <a:pt x="16593" y="5807"/>
                  <a:pt x="16593" y="5807"/>
                  <a:pt x="16593" y="5807"/>
                </a:cubicBezTo>
                <a:cubicBezTo>
                  <a:pt x="16596" y="5804"/>
                  <a:pt x="16596" y="5804"/>
                  <a:pt x="16596" y="5804"/>
                </a:cubicBezTo>
                <a:cubicBezTo>
                  <a:pt x="16601" y="5802"/>
                  <a:pt x="16601" y="5802"/>
                  <a:pt x="16601" y="5802"/>
                </a:cubicBezTo>
                <a:cubicBezTo>
                  <a:pt x="16601" y="5802"/>
                  <a:pt x="16604" y="5791"/>
                  <a:pt x="16604" y="5789"/>
                </a:cubicBezTo>
                <a:cubicBezTo>
                  <a:pt x="16604" y="5787"/>
                  <a:pt x="16597" y="5784"/>
                  <a:pt x="16597" y="5784"/>
                </a:cubicBezTo>
                <a:cubicBezTo>
                  <a:pt x="16594" y="5779"/>
                  <a:pt x="16594" y="5779"/>
                  <a:pt x="16594" y="5779"/>
                </a:cubicBezTo>
                <a:cubicBezTo>
                  <a:pt x="16600" y="5775"/>
                  <a:pt x="16600" y="5775"/>
                  <a:pt x="16600" y="5775"/>
                </a:cubicBezTo>
                <a:cubicBezTo>
                  <a:pt x="16600" y="5775"/>
                  <a:pt x="16605" y="5773"/>
                  <a:pt x="16606" y="5772"/>
                </a:cubicBezTo>
                <a:cubicBezTo>
                  <a:pt x="16607" y="5770"/>
                  <a:pt x="16607" y="5761"/>
                  <a:pt x="16608" y="5760"/>
                </a:cubicBezTo>
                <a:cubicBezTo>
                  <a:pt x="16608" y="5758"/>
                  <a:pt x="16620" y="5751"/>
                  <a:pt x="16620" y="5751"/>
                </a:cubicBezTo>
                <a:cubicBezTo>
                  <a:pt x="16626" y="5743"/>
                  <a:pt x="16626" y="5743"/>
                  <a:pt x="16626" y="5743"/>
                </a:cubicBezTo>
                <a:cubicBezTo>
                  <a:pt x="16633" y="5743"/>
                  <a:pt x="16633" y="5743"/>
                  <a:pt x="16633" y="5743"/>
                </a:cubicBezTo>
                <a:cubicBezTo>
                  <a:pt x="16633" y="5743"/>
                  <a:pt x="16643" y="5731"/>
                  <a:pt x="16644" y="5729"/>
                </a:cubicBezTo>
                <a:cubicBezTo>
                  <a:pt x="16644" y="5728"/>
                  <a:pt x="16652" y="5719"/>
                  <a:pt x="16652" y="5719"/>
                </a:cubicBezTo>
                <a:cubicBezTo>
                  <a:pt x="16661" y="5717"/>
                  <a:pt x="16661" y="5717"/>
                  <a:pt x="16661" y="5717"/>
                </a:cubicBezTo>
                <a:cubicBezTo>
                  <a:pt x="16672" y="5711"/>
                  <a:pt x="16672" y="5711"/>
                  <a:pt x="16672" y="5711"/>
                </a:cubicBezTo>
                <a:cubicBezTo>
                  <a:pt x="16673" y="5701"/>
                  <a:pt x="16673" y="5701"/>
                  <a:pt x="16673" y="5701"/>
                </a:cubicBezTo>
                <a:cubicBezTo>
                  <a:pt x="16676" y="5693"/>
                  <a:pt x="16676" y="5693"/>
                  <a:pt x="16676" y="5693"/>
                </a:cubicBezTo>
                <a:cubicBezTo>
                  <a:pt x="16672" y="5684"/>
                  <a:pt x="16672" y="5684"/>
                  <a:pt x="16672" y="5684"/>
                </a:cubicBezTo>
                <a:cubicBezTo>
                  <a:pt x="16672" y="5684"/>
                  <a:pt x="16667" y="5676"/>
                  <a:pt x="16666" y="5674"/>
                </a:cubicBezTo>
                <a:cubicBezTo>
                  <a:pt x="16666" y="5671"/>
                  <a:pt x="16668" y="5665"/>
                  <a:pt x="16669" y="5663"/>
                </a:cubicBezTo>
                <a:cubicBezTo>
                  <a:pt x="16671" y="5660"/>
                  <a:pt x="16669" y="5645"/>
                  <a:pt x="16669" y="5645"/>
                </a:cubicBezTo>
                <a:cubicBezTo>
                  <a:pt x="16675" y="5627"/>
                  <a:pt x="16675" y="5627"/>
                  <a:pt x="16675" y="5627"/>
                </a:cubicBezTo>
                <a:cubicBezTo>
                  <a:pt x="16683" y="5613"/>
                  <a:pt x="16683" y="5613"/>
                  <a:pt x="16683" y="5613"/>
                </a:cubicBezTo>
                <a:cubicBezTo>
                  <a:pt x="16691" y="5595"/>
                  <a:pt x="16691" y="5595"/>
                  <a:pt x="16691" y="5595"/>
                </a:cubicBezTo>
                <a:cubicBezTo>
                  <a:pt x="16702" y="5589"/>
                  <a:pt x="16702" y="5589"/>
                  <a:pt x="16702" y="5589"/>
                </a:cubicBezTo>
                <a:cubicBezTo>
                  <a:pt x="16711" y="5592"/>
                  <a:pt x="16711" y="5592"/>
                  <a:pt x="16711" y="5592"/>
                </a:cubicBezTo>
                <a:cubicBezTo>
                  <a:pt x="16731" y="5595"/>
                  <a:pt x="16731" y="5595"/>
                  <a:pt x="16731" y="5595"/>
                </a:cubicBezTo>
                <a:cubicBezTo>
                  <a:pt x="16748" y="5595"/>
                  <a:pt x="16748" y="5595"/>
                  <a:pt x="16748" y="5595"/>
                </a:cubicBezTo>
                <a:cubicBezTo>
                  <a:pt x="16761" y="5592"/>
                  <a:pt x="16761" y="5592"/>
                  <a:pt x="16761" y="5592"/>
                </a:cubicBezTo>
                <a:cubicBezTo>
                  <a:pt x="16766" y="5585"/>
                  <a:pt x="16766" y="5585"/>
                  <a:pt x="16766" y="5585"/>
                </a:cubicBezTo>
                <a:cubicBezTo>
                  <a:pt x="16766" y="5585"/>
                  <a:pt x="16761" y="5575"/>
                  <a:pt x="16759" y="5573"/>
                </a:cubicBezTo>
                <a:cubicBezTo>
                  <a:pt x="16757" y="5571"/>
                  <a:pt x="16748" y="5565"/>
                  <a:pt x="16745" y="5563"/>
                </a:cubicBezTo>
                <a:cubicBezTo>
                  <a:pt x="16743" y="5560"/>
                  <a:pt x="16730" y="5553"/>
                  <a:pt x="16727" y="5550"/>
                </a:cubicBezTo>
                <a:cubicBezTo>
                  <a:pt x="16725" y="5548"/>
                  <a:pt x="16703" y="5530"/>
                  <a:pt x="16703" y="5530"/>
                </a:cubicBezTo>
                <a:cubicBezTo>
                  <a:pt x="16696" y="5521"/>
                  <a:pt x="16696" y="5521"/>
                  <a:pt x="16696" y="5521"/>
                </a:cubicBezTo>
                <a:cubicBezTo>
                  <a:pt x="16696" y="5521"/>
                  <a:pt x="16691" y="5511"/>
                  <a:pt x="16691" y="5509"/>
                </a:cubicBezTo>
                <a:cubicBezTo>
                  <a:pt x="16691" y="5507"/>
                  <a:pt x="16699" y="5494"/>
                  <a:pt x="16699" y="5494"/>
                </a:cubicBezTo>
                <a:cubicBezTo>
                  <a:pt x="16702" y="5489"/>
                  <a:pt x="16702" y="5489"/>
                  <a:pt x="16702" y="5489"/>
                </a:cubicBezTo>
                <a:cubicBezTo>
                  <a:pt x="16700" y="5481"/>
                  <a:pt x="16700" y="5481"/>
                  <a:pt x="16700" y="5481"/>
                </a:cubicBezTo>
                <a:cubicBezTo>
                  <a:pt x="16700" y="5481"/>
                  <a:pt x="16684" y="5457"/>
                  <a:pt x="16683" y="5455"/>
                </a:cubicBezTo>
                <a:cubicBezTo>
                  <a:pt x="16681" y="5453"/>
                  <a:pt x="16673" y="5439"/>
                  <a:pt x="16673" y="5439"/>
                </a:cubicBezTo>
                <a:cubicBezTo>
                  <a:pt x="16664" y="5428"/>
                  <a:pt x="16664" y="5428"/>
                  <a:pt x="16664" y="5428"/>
                </a:cubicBezTo>
                <a:cubicBezTo>
                  <a:pt x="16654" y="5420"/>
                  <a:pt x="16654" y="5420"/>
                  <a:pt x="16654" y="5420"/>
                </a:cubicBezTo>
                <a:cubicBezTo>
                  <a:pt x="16656" y="5413"/>
                  <a:pt x="16656" y="5413"/>
                  <a:pt x="16656" y="5413"/>
                </a:cubicBezTo>
                <a:cubicBezTo>
                  <a:pt x="16659" y="5410"/>
                  <a:pt x="16659" y="5410"/>
                  <a:pt x="16659" y="5410"/>
                </a:cubicBezTo>
                <a:cubicBezTo>
                  <a:pt x="16666" y="5414"/>
                  <a:pt x="16666" y="5414"/>
                  <a:pt x="16666" y="5414"/>
                </a:cubicBezTo>
                <a:cubicBezTo>
                  <a:pt x="16671" y="5420"/>
                  <a:pt x="16671" y="5420"/>
                  <a:pt x="16671" y="5420"/>
                </a:cubicBezTo>
                <a:cubicBezTo>
                  <a:pt x="16678" y="5420"/>
                  <a:pt x="16678" y="5420"/>
                  <a:pt x="16678" y="5420"/>
                </a:cubicBezTo>
                <a:cubicBezTo>
                  <a:pt x="16678" y="5409"/>
                  <a:pt x="16678" y="5409"/>
                  <a:pt x="16678" y="5409"/>
                </a:cubicBezTo>
                <a:cubicBezTo>
                  <a:pt x="16671" y="5405"/>
                  <a:pt x="16671" y="5405"/>
                  <a:pt x="16671" y="5405"/>
                </a:cubicBezTo>
                <a:cubicBezTo>
                  <a:pt x="16661" y="5398"/>
                  <a:pt x="16661" y="5398"/>
                  <a:pt x="16661" y="5398"/>
                </a:cubicBezTo>
                <a:cubicBezTo>
                  <a:pt x="16652" y="5395"/>
                  <a:pt x="16652" y="5395"/>
                  <a:pt x="16652" y="5395"/>
                </a:cubicBezTo>
                <a:cubicBezTo>
                  <a:pt x="16653" y="5389"/>
                  <a:pt x="16653" y="5389"/>
                  <a:pt x="16653" y="5389"/>
                </a:cubicBezTo>
                <a:cubicBezTo>
                  <a:pt x="16661" y="5390"/>
                  <a:pt x="16661" y="5390"/>
                  <a:pt x="16661" y="5390"/>
                </a:cubicBezTo>
                <a:cubicBezTo>
                  <a:pt x="16672" y="5396"/>
                  <a:pt x="16672" y="5396"/>
                  <a:pt x="16672" y="5396"/>
                </a:cubicBezTo>
                <a:cubicBezTo>
                  <a:pt x="16682" y="5395"/>
                  <a:pt x="16682" y="5395"/>
                  <a:pt x="16682" y="5395"/>
                </a:cubicBezTo>
                <a:cubicBezTo>
                  <a:pt x="16682" y="5395"/>
                  <a:pt x="16682" y="5387"/>
                  <a:pt x="16681" y="5384"/>
                </a:cubicBezTo>
                <a:cubicBezTo>
                  <a:pt x="16680" y="5381"/>
                  <a:pt x="16672" y="5371"/>
                  <a:pt x="16672" y="5371"/>
                </a:cubicBezTo>
                <a:cubicBezTo>
                  <a:pt x="16676" y="5360"/>
                  <a:pt x="16676" y="5360"/>
                  <a:pt x="16676" y="5360"/>
                </a:cubicBezTo>
                <a:cubicBezTo>
                  <a:pt x="16684" y="5362"/>
                  <a:pt x="16684" y="5362"/>
                  <a:pt x="16684" y="5362"/>
                </a:cubicBezTo>
                <a:cubicBezTo>
                  <a:pt x="16689" y="5359"/>
                  <a:pt x="16689" y="5359"/>
                  <a:pt x="16689" y="5359"/>
                </a:cubicBezTo>
                <a:cubicBezTo>
                  <a:pt x="16686" y="5352"/>
                  <a:pt x="16686" y="5352"/>
                  <a:pt x="16686" y="5352"/>
                </a:cubicBezTo>
                <a:cubicBezTo>
                  <a:pt x="16675" y="5348"/>
                  <a:pt x="16675" y="5348"/>
                  <a:pt x="16675" y="5348"/>
                </a:cubicBezTo>
                <a:cubicBezTo>
                  <a:pt x="16669" y="5341"/>
                  <a:pt x="16669" y="5341"/>
                  <a:pt x="16669" y="5341"/>
                </a:cubicBezTo>
                <a:cubicBezTo>
                  <a:pt x="16672" y="5335"/>
                  <a:pt x="16672" y="5335"/>
                  <a:pt x="16672" y="5335"/>
                </a:cubicBezTo>
                <a:cubicBezTo>
                  <a:pt x="16679" y="5338"/>
                  <a:pt x="16679" y="5338"/>
                  <a:pt x="16679" y="5338"/>
                </a:cubicBezTo>
                <a:cubicBezTo>
                  <a:pt x="16690" y="5342"/>
                  <a:pt x="16690" y="5342"/>
                  <a:pt x="16690" y="5342"/>
                </a:cubicBezTo>
                <a:cubicBezTo>
                  <a:pt x="16699" y="5344"/>
                  <a:pt x="16699" y="5344"/>
                  <a:pt x="16699" y="5344"/>
                </a:cubicBezTo>
                <a:cubicBezTo>
                  <a:pt x="16714" y="5339"/>
                  <a:pt x="16714" y="5339"/>
                  <a:pt x="16714" y="5339"/>
                </a:cubicBezTo>
                <a:cubicBezTo>
                  <a:pt x="16728" y="5338"/>
                  <a:pt x="16728" y="5338"/>
                  <a:pt x="16728" y="5338"/>
                </a:cubicBezTo>
                <a:cubicBezTo>
                  <a:pt x="16739" y="5335"/>
                  <a:pt x="16739" y="5335"/>
                  <a:pt x="16739" y="5335"/>
                </a:cubicBezTo>
                <a:cubicBezTo>
                  <a:pt x="16736" y="5328"/>
                  <a:pt x="16736" y="5328"/>
                  <a:pt x="16736" y="5328"/>
                </a:cubicBezTo>
                <a:cubicBezTo>
                  <a:pt x="16726" y="5321"/>
                  <a:pt x="16726" y="5321"/>
                  <a:pt x="16726" y="5321"/>
                </a:cubicBezTo>
                <a:cubicBezTo>
                  <a:pt x="16715" y="5314"/>
                  <a:pt x="16715" y="5314"/>
                  <a:pt x="16715" y="5314"/>
                </a:cubicBezTo>
                <a:cubicBezTo>
                  <a:pt x="16709" y="5312"/>
                  <a:pt x="16709" y="5312"/>
                  <a:pt x="16709" y="5312"/>
                </a:cubicBezTo>
                <a:cubicBezTo>
                  <a:pt x="16709" y="5312"/>
                  <a:pt x="16706" y="5303"/>
                  <a:pt x="16706" y="5301"/>
                </a:cubicBezTo>
                <a:cubicBezTo>
                  <a:pt x="16706" y="5299"/>
                  <a:pt x="16712" y="5291"/>
                  <a:pt x="16712" y="5291"/>
                </a:cubicBezTo>
                <a:cubicBezTo>
                  <a:pt x="16721" y="5291"/>
                  <a:pt x="16721" y="5291"/>
                  <a:pt x="16721" y="5291"/>
                </a:cubicBezTo>
                <a:cubicBezTo>
                  <a:pt x="16732" y="5294"/>
                  <a:pt x="16732" y="5294"/>
                  <a:pt x="16732" y="5294"/>
                </a:cubicBezTo>
                <a:cubicBezTo>
                  <a:pt x="16747" y="5291"/>
                  <a:pt x="16747" y="5291"/>
                  <a:pt x="16747" y="5291"/>
                </a:cubicBezTo>
                <a:cubicBezTo>
                  <a:pt x="16762" y="5284"/>
                  <a:pt x="16762" y="5284"/>
                  <a:pt x="16762" y="5284"/>
                </a:cubicBezTo>
                <a:cubicBezTo>
                  <a:pt x="16768" y="5280"/>
                  <a:pt x="16768" y="5280"/>
                  <a:pt x="16768" y="5280"/>
                </a:cubicBezTo>
                <a:cubicBezTo>
                  <a:pt x="16770" y="5271"/>
                  <a:pt x="16770" y="5271"/>
                  <a:pt x="16770" y="5271"/>
                </a:cubicBezTo>
                <a:cubicBezTo>
                  <a:pt x="16769" y="5261"/>
                  <a:pt x="16769" y="5261"/>
                  <a:pt x="16769" y="5261"/>
                </a:cubicBezTo>
                <a:cubicBezTo>
                  <a:pt x="16757" y="5258"/>
                  <a:pt x="16757" y="5258"/>
                  <a:pt x="16757" y="5258"/>
                </a:cubicBezTo>
                <a:cubicBezTo>
                  <a:pt x="16757" y="5258"/>
                  <a:pt x="16746" y="5259"/>
                  <a:pt x="16744" y="5257"/>
                </a:cubicBezTo>
                <a:cubicBezTo>
                  <a:pt x="16743" y="5255"/>
                  <a:pt x="16727" y="5241"/>
                  <a:pt x="16727" y="5241"/>
                </a:cubicBezTo>
                <a:cubicBezTo>
                  <a:pt x="16715" y="5236"/>
                  <a:pt x="16715" y="5236"/>
                  <a:pt x="16715" y="5236"/>
                </a:cubicBezTo>
                <a:cubicBezTo>
                  <a:pt x="16701" y="5236"/>
                  <a:pt x="16701" y="5236"/>
                  <a:pt x="16701" y="5236"/>
                </a:cubicBezTo>
                <a:cubicBezTo>
                  <a:pt x="16694" y="5241"/>
                  <a:pt x="16694" y="5241"/>
                  <a:pt x="16694" y="5241"/>
                </a:cubicBezTo>
                <a:cubicBezTo>
                  <a:pt x="16687" y="5243"/>
                  <a:pt x="16687" y="5243"/>
                  <a:pt x="16687" y="5243"/>
                </a:cubicBezTo>
                <a:cubicBezTo>
                  <a:pt x="16687" y="5243"/>
                  <a:pt x="16682" y="5243"/>
                  <a:pt x="16681" y="5241"/>
                </a:cubicBezTo>
                <a:cubicBezTo>
                  <a:pt x="16680" y="5240"/>
                  <a:pt x="16683" y="5234"/>
                  <a:pt x="16683" y="5234"/>
                </a:cubicBezTo>
                <a:cubicBezTo>
                  <a:pt x="16689" y="5233"/>
                  <a:pt x="16689" y="5233"/>
                  <a:pt x="16689" y="5233"/>
                </a:cubicBezTo>
                <a:cubicBezTo>
                  <a:pt x="16693" y="5228"/>
                  <a:pt x="16693" y="5228"/>
                  <a:pt x="16693" y="5228"/>
                </a:cubicBezTo>
                <a:cubicBezTo>
                  <a:pt x="16693" y="5223"/>
                  <a:pt x="16693" y="5223"/>
                  <a:pt x="16693" y="5223"/>
                </a:cubicBezTo>
                <a:cubicBezTo>
                  <a:pt x="16686" y="5217"/>
                  <a:pt x="16686" y="5217"/>
                  <a:pt x="16686" y="5217"/>
                </a:cubicBezTo>
                <a:cubicBezTo>
                  <a:pt x="16678" y="5220"/>
                  <a:pt x="16678" y="5220"/>
                  <a:pt x="16678" y="5220"/>
                </a:cubicBezTo>
                <a:cubicBezTo>
                  <a:pt x="16676" y="5224"/>
                  <a:pt x="16676" y="5224"/>
                  <a:pt x="16676" y="5224"/>
                </a:cubicBezTo>
                <a:cubicBezTo>
                  <a:pt x="16667" y="5226"/>
                  <a:pt x="16667" y="5226"/>
                  <a:pt x="16667" y="5226"/>
                </a:cubicBezTo>
                <a:cubicBezTo>
                  <a:pt x="16663" y="5220"/>
                  <a:pt x="16663" y="5220"/>
                  <a:pt x="16663" y="5220"/>
                </a:cubicBezTo>
                <a:cubicBezTo>
                  <a:pt x="16659" y="5210"/>
                  <a:pt x="16659" y="5210"/>
                  <a:pt x="16659" y="5210"/>
                </a:cubicBezTo>
                <a:cubicBezTo>
                  <a:pt x="16662" y="5203"/>
                  <a:pt x="16662" y="5203"/>
                  <a:pt x="16662" y="5203"/>
                </a:cubicBezTo>
                <a:cubicBezTo>
                  <a:pt x="16667" y="5200"/>
                  <a:pt x="16667" y="5200"/>
                  <a:pt x="16667" y="5200"/>
                </a:cubicBezTo>
                <a:cubicBezTo>
                  <a:pt x="16667" y="5200"/>
                  <a:pt x="16669" y="5193"/>
                  <a:pt x="16668" y="5191"/>
                </a:cubicBezTo>
                <a:cubicBezTo>
                  <a:pt x="16667" y="5189"/>
                  <a:pt x="16660" y="5179"/>
                  <a:pt x="16659" y="5178"/>
                </a:cubicBezTo>
                <a:cubicBezTo>
                  <a:pt x="16658" y="5177"/>
                  <a:pt x="16651" y="5172"/>
                  <a:pt x="16651" y="5172"/>
                </a:cubicBezTo>
                <a:cubicBezTo>
                  <a:pt x="16651" y="5163"/>
                  <a:pt x="16651" y="5163"/>
                  <a:pt x="16651" y="5163"/>
                </a:cubicBezTo>
                <a:cubicBezTo>
                  <a:pt x="16646" y="5161"/>
                  <a:pt x="16646" y="5161"/>
                  <a:pt x="16646" y="5161"/>
                </a:cubicBezTo>
                <a:cubicBezTo>
                  <a:pt x="16646" y="5164"/>
                  <a:pt x="16646" y="5164"/>
                  <a:pt x="16646" y="5164"/>
                </a:cubicBezTo>
                <a:cubicBezTo>
                  <a:pt x="16641" y="5169"/>
                  <a:pt x="16641" y="5169"/>
                  <a:pt x="16641" y="5169"/>
                </a:cubicBezTo>
                <a:cubicBezTo>
                  <a:pt x="16641" y="5169"/>
                  <a:pt x="16635" y="5169"/>
                  <a:pt x="16635" y="5168"/>
                </a:cubicBezTo>
                <a:cubicBezTo>
                  <a:pt x="16635" y="5167"/>
                  <a:pt x="16635" y="5158"/>
                  <a:pt x="16635" y="5156"/>
                </a:cubicBezTo>
                <a:cubicBezTo>
                  <a:pt x="16635" y="5154"/>
                  <a:pt x="16628" y="5147"/>
                  <a:pt x="16628" y="5147"/>
                </a:cubicBezTo>
                <a:cubicBezTo>
                  <a:pt x="16622" y="5151"/>
                  <a:pt x="16622" y="5151"/>
                  <a:pt x="16622" y="5151"/>
                </a:cubicBezTo>
                <a:cubicBezTo>
                  <a:pt x="16622" y="5160"/>
                  <a:pt x="16622" y="5160"/>
                  <a:pt x="16622" y="5160"/>
                </a:cubicBezTo>
                <a:cubicBezTo>
                  <a:pt x="16617" y="5172"/>
                  <a:pt x="16617" y="5172"/>
                  <a:pt x="16617" y="5172"/>
                </a:cubicBezTo>
                <a:cubicBezTo>
                  <a:pt x="16610" y="5174"/>
                  <a:pt x="16610" y="5174"/>
                  <a:pt x="16610" y="5174"/>
                </a:cubicBezTo>
                <a:cubicBezTo>
                  <a:pt x="16607" y="5169"/>
                  <a:pt x="16607" y="5169"/>
                  <a:pt x="16607" y="5169"/>
                </a:cubicBezTo>
                <a:cubicBezTo>
                  <a:pt x="16611" y="5164"/>
                  <a:pt x="16611" y="5164"/>
                  <a:pt x="16611" y="5164"/>
                </a:cubicBezTo>
                <a:cubicBezTo>
                  <a:pt x="16612" y="5152"/>
                  <a:pt x="16612" y="5152"/>
                  <a:pt x="16612" y="5152"/>
                </a:cubicBezTo>
                <a:cubicBezTo>
                  <a:pt x="16604" y="5146"/>
                  <a:pt x="16604" y="5146"/>
                  <a:pt x="16604" y="5146"/>
                </a:cubicBezTo>
                <a:cubicBezTo>
                  <a:pt x="16597" y="5151"/>
                  <a:pt x="16597" y="5151"/>
                  <a:pt x="16597" y="5151"/>
                </a:cubicBezTo>
                <a:cubicBezTo>
                  <a:pt x="16593" y="5172"/>
                  <a:pt x="16593" y="5172"/>
                  <a:pt x="16593" y="5172"/>
                </a:cubicBezTo>
                <a:cubicBezTo>
                  <a:pt x="16593" y="5172"/>
                  <a:pt x="16589" y="5179"/>
                  <a:pt x="16587" y="5181"/>
                </a:cubicBezTo>
                <a:cubicBezTo>
                  <a:pt x="16586" y="5182"/>
                  <a:pt x="16573" y="5196"/>
                  <a:pt x="16573" y="5196"/>
                </a:cubicBezTo>
                <a:cubicBezTo>
                  <a:pt x="16565" y="5211"/>
                  <a:pt x="16565" y="5211"/>
                  <a:pt x="16565" y="5211"/>
                </a:cubicBezTo>
                <a:cubicBezTo>
                  <a:pt x="16563" y="5223"/>
                  <a:pt x="16563" y="5223"/>
                  <a:pt x="16563" y="5223"/>
                </a:cubicBezTo>
                <a:cubicBezTo>
                  <a:pt x="16560" y="5233"/>
                  <a:pt x="16560" y="5233"/>
                  <a:pt x="16560" y="5233"/>
                </a:cubicBezTo>
                <a:cubicBezTo>
                  <a:pt x="16554" y="5244"/>
                  <a:pt x="16554" y="5244"/>
                  <a:pt x="16554" y="5244"/>
                </a:cubicBezTo>
                <a:cubicBezTo>
                  <a:pt x="16550" y="5253"/>
                  <a:pt x="16550" y="5253"/>
                  <a:pt x="16550" y="5253"/>
                </a:cubicBezTo>
                <a:cubicBezTo>
                  <a:pt x="16540" y="5254"/>
                  <a:pt x="16540" y="5254"/>
                  <a:pt x="16540" y="5254"/>
                </a:cubicBezTo>
                <a:cubicBezTo>
                  <a:pt x="16537" y="5249"/>
                  <a:pt x="16537" y="5249"/>
                  <a:pt x="16537" y="5249"/>
                </a:cubicBezTo>
                <a:cubicBezTo>
                  <a:pt x="16529" y="5252"/>
                  <a:pt x="16529" y="5252"/>
                  <a:pt x="16529" y="5252"/>
                </a:cubicBezTo>
                <a:cubicBezTo>
                  <a:pt x="16529" y="5252"/>
                  <a:pt x="16524" y="5260"/>
                  <a:pt x="16524" y="5262"/>
                </a:cubicBezTo>
                <a:cubicBezTo>
                  <a:pt x="16524" y="5264"/>
                  <a:pt x="16523" y="5273"/>
                  <a:pt x="16523" y="5273"/>
                </a:cubicBezTo>
                <a:cubicBezTo>
                  <a:pt x="16530" y="5281"/>
                  <a:pt x="16530" y="5281"/>
                  <a:pt x="16530" y="5281"/>
                </a:cubicBezTo>
                <a:cubicBezTo>
                  <a:pt x="16531" y="5288"/>
                  <a:pt x="16531" y="5288"/>
                  <a:pt x="16531" y="5288"/>
                </a:cubicBezTo>
                <a:cubicBezTo>
                  <a:pt x="16527" y="5296"/>
                  <a:pt x="16527" y="5296"/>
                  <a:pt x="16527" y="5296"/>
                </a:cubicBezTo>
                <a:cubicBezTo>
                  <a:pt x="16513" y="5302"/>
                  <a:pt x="16513" y="5302"/>
                  <a:pt x="16513" y="5302"/>
                </a:cubicBezTo>
                <a:cubicBezTo>
                  <a:pt x="16513" y="5302"/>
                  <a:pt x="16507" y="5300"/>
                  <a:pt x="16507" y="5298"/>
                </a:cubicBezTo>
                <a:cubicBezTo>
                  <a:pt x="16506" y="5296"/>
                  <a:pt x="16503" y="5289"/>
                  <a:pt x="16503" y="5289"/>
                </a:cubicBezTo>
                <a:cubicBezTo>
                  <a:pt x="16496" y="5289"/>
                  <a:pt x="16496" y="5289"/>
                  <a:pt x="16496" y="5289"/>
                </a:cubicBezTo>
                <a:cubicBezTo>
                  <a:pt x="16488" y="5295"/>
                  <a:pt x="16488" y="5295"/>
                  <a:pt x="16488" y="5295"/>
                </a:cubicBezTo>
                <a:cubicBezTo>
                  <a:pt x="16479" y="5303"/>
                  <a:pt x="16479" y="5303"/>
                  <a:pt x="16479" y="5303"/>
                </a:cubicBezTo>
                <a:cubicBezTo>
                  <a:pt x="16463" y="5312"/>
                  <a:pt x="16463" y="5312"/>
                  <a:pt x="16463" y="5312"/>
                </a:cubicBezTo>
                <a:cubicBezTo>
                  <a:pt x="16457" y="5321"/>
                  <a:pt x="16457" y="5321"/>
                  <a:pt x="16457" y="5321"/>
                </a:cubicBezTo>
                <a:cubicBezTo>
                  <a:pt x="16457" y="5321"/>
                  <a:pt x="16449" y="5319"/>
                  <a:pt x="16447" y="5319"/>
                </a:cubicBezTo>
                <a:cubicBezTo>
                  <a:pt x="16445" y="5319"/>
                  <a:pt x="16439" y="5320"/>
                  <a:pt x="16439" y="5320"/>
                </a:cubicBezTo>
                <a:cubicBezTo>
                  <a:pt x="16436" y="5326"/>
                  <a:pt x="16436" y="5326"/>
                  <a:pt x="16436" y="5326"/>
                </a:cubicBezTo>
                <a:cubicBezTo>
                  <a:pt x="16434" y="5339"/>
                  <a:pt x="16434" y="5339"/>
                  <a:pt x="16434" y="5339"/>
                </a:cubicBezTo>
                <a:cubicBezTo>
                  <a:pt x="16424" y="5357"/>
                  <a:pt x="16424" y="5357"/>
                  <a:pt x="16424" y="5357"/>
                </a:cubicBezTo>
                <a:cubicBezTo>
                  <a:pt x="16415" y="5369"/>
                  <a:pt x="16415" y="5369"/>
                  <a:pt x="16415" y="5369"/>
                </a:cubicBezTo>
                <a:cubicBezTo>
                  <a:pt x="16402" y="5381"/>
                  <a:pt x="16402" y="5381"/>
                  <a:pt x="16402" y="5381"/>
                </a:cubicBezTo>
                <a:cubicBezTo>
                  <a:pt x="16402" y="5381"/>
                  <a:pt x="16390" y="5402"/>
                  <a:pt x="16389" y="5403"/>
                </a:cubicBezTo>
                <a:cubicBezTo>
                  <a:pt x="16388" y="5404"/>
                  <a:pt x="16385" y="5414"/>
                  <a:pt x="16385" y="5414"/>
                </a:cubicBezTo>
                <a:cubicBezTo>
                  <a:pt x="16381" y="5419"/>
                  <a:pt x="16381" y="5419"/>
                  <a:pt x="16381" y="5419"/>
                </a:cubicBezTo>
                <a:cubicBezTo>
                  <a:pt x="16369" y="5427"/>
                  <a:pt x="16369" y="5427"/>
                  <a:pt x="16369" y="5427"/>
                </a:cubicBezTo>
                <a:cubicBezTo>
                  <a:pt x="16342" y="5437"/>
                  <a:pt x="16342" y="5437"/>
                  <a:pt x="16342" y="5437"/>
                </a:cubicBezTo>
                <a:cubicBezTo>
                  <a:pt x="16342" y="5437"/>
                  <a:pt x="16324" y="5443"/>
                  <a:pt x="16322" y="5444"/>
                </a:cubicBezTo>
                <a:cubicBezTo>
                  <a:pt x="16320" y="5444"/>
                  <a:pt x="16302" y="5445"/>
                  <a:pt x="16300" y="5445"/>
                </a:cubicBezTo>
                <a:cubicBezTo>
                  <a:pt x="16299" y="5445"/>
                  <a:pt x="16289" y="5446"/>
                  <a:pt x="16289" y="5446"/>
                </a:cubicBezTo>
                <a:cubicBezTo>
                  <a:pt x="16287" y="5453"/>
                  <a:pt x="16287" y="5453"/>
                  <a:pt x="16287" y="5453"/>
                </a:cubicBezTo>
                <a:cubicBezTo>
                  <a:pt x="16282" y="5459"/>
                  <a:pt x="16282" y="5459"/>
                  <a:pt x="16282" y="5459"/>
                </a:cubicBezTo>
                <a:cubicBezTo>
                  <a:pt x="16272" y="5456"/>
                  <a:pt x="16272" y="5456"/>
                  <a:pt x="16272" y="5456"/>
                </a:cubicBezTo>
                <a:cubicBezTo>
                  <a:pt x="16269" y="5459"/>
                  <a:pt x="16269" y="5459"/>
                  <a:pt x="16269" y="5459"/>
                </a:cubicBezTo>
                <a:cubicBezTo>
                  <a:pt x="16270" y="5464"/>
                  <a:pt x="16270" y="5464"/>
                  <a:pt x="16270" y="5464"/>
                </a:cubicBezTo>
                <a:cubicBezTo>
                  <a:pt x="16272" y="5472"/>
                  <a:pt x="16272" y="5472"/>
                  <a:pt x="16272" y="5472"/>
                </a:cubicBezTo>
                <a:cubicBezTo>
                  <a:pt x="16267" y="5479"/>
                  <a:pt x="16267" y="5479"/>
                  <a:pt x="16267" y="5479"/>
                </a:cubicBezTo>
                <a:cubicBezTo>
                  <a:pt x="16267" y="5479"/>
                  <a:pt x="16263" y="5489"/>
                  <a:pt x="16263" y="5490"/>
                </a:cubicBezTo>
                <a:cubicBezTo>
                  <a:pt x="16263" y="5492"/>
                  <a:pt x="16263" y="5501"/>
                  <a:pt x="16263" y="5501"/>
                </a:cubicBezTo>
                <a:cubicBezTo>
                  <a:pt x="16263" y="5501"/>
                  <a:pt x="16263" y="5508"/>
                  <a:pt x="16263" y="5510"/>
                </a:cubicBezTo>
                <a:cubicBezTo>
                  <a:pt x="16263" y="5511"/>
                  <a:pt x="16258" y="5523"/>
                  <a:pt x="16258" y="5523"/>
                </a:cubicBezTo>
                <a:cubicBezTo>
                  <a:pt x="16256" y="5534"/>
                  <a:pt x="16256" y="5534"/>
                  <a:pt x="16256" y="5534"/>
                </a:cubicBezTo>
                <a:cubicBezTo>
                  <a:pt x="16256" y="5534"/>
                  <a:pt x="16251" y="5541"/>
                  <a:pt x="16250" y="5541"/>
                </a:cubicBezTo>
                <a:cubicBezTo>
                  <a:pt x="16248" y="5542"/>
                  <a:pt x="16238" y="5544"/>
                  <a:pt x="16235" y="5542"/>
                </a:cubicBezTo>
                <a:cubicBezTo>
                  <a:pt x="16233" y="5541"/>
                  <a:pt x="16223" y="5537"/>
                  <a:pt x="16223" y="5537"/>
                </a:cubicBezTo>
                <a:cubicBezTo>
                  <a:pt x="16219" y="5530"/>
                  <a:pt x="16219" y="5530"/>
                  <a:pt x="16219" y="5530"/>
                </a:cubicBezTo>
                <a:cubicBezTo>
                  <a:pt x="16219" y="5530"/>
                  <a:pt x="16212" y="5526"/>
                  <a:pt x="16210" y="5526"/>
                </a:cubicBezTo>
                <a:cubicBezTo>
                  <a:pt x="16208" y="5526"/>
                  <a:pt x="16202" y="5528"/>
                  <a:pt x="16202" y="5528"/>
                </a:cubicBezTo>
                <a:cubicBezTo>
                  <a:pt x="16202" y="5528"/>
                  <a:pt x="16197" y="5530"/>
                  <a:pt x="16190" y="5529"/>
                </a:cubicBezTo>
                <a:cubicBezTo>
                  <a:pt x="16184" y="5528"/>
                  <a:pt x="16176" y="5525"/>
                  <a:pt x="16176" y="5525"/>
                </a:cubicBezTo>
                <a:cubicBezTo>
                  <a:pt x="16176" y="5525"/>
                  <a:pt x="16171" y="5520"/>
                  <a:pt x="16171" y="5519"/>
                </a:cubicBezTo>
                <a:cubicBezTo>
                  <a:pt x="16171" y="5517"/>
                  <a:pt x="16168" y="5511"/>
                  <a:pt x="16168" y="5511"/>
                </a:cubicBezTo>
                <a:cubicBezTo>
                  <a:pt x="16164" y="5503"/>
                  <a:pt x="16164" y="5503"/>
                  <a:pt x="16164" y="5503"/>
                </a:cubicBezTo>
                <a:cubicBezTo>
                  <a:pt x="16161" y="5503"/>
                  <a:pt x="16161" y="5503"/>
                  <a:pt x="16161" y="5503"/>
                </a:cubicBezTo>
                <a:cubicBezTo>
                  <a:pt x="16157" y="5505"/>
                  <a:pt x="16157" y="5505"/>
                  <a:pt x="16157" y="5505"/>
                </a:cubicBezTo>
                <a:cubicBezTo>
                  <a:pt x="16156" y="5511"/>
                  <a:pt x="16156" y="5511"/>
                  <a:pt x="16156" y="5511"/>
                </a:cubicBezTo>
                <a:cubicBezTo>
                  <a:pt x="16150" y="5512"/>
                  <a:pt x="16150" y="5512"/>
                  <a:pt x="16150" y="5512"/>
                </a:cubicBezTo>
                <a:cubicBezTo>
                  <a:pt x="16145" y="5513"/>
                  <a:pt x="16145" y="5513"/>
                  <a:pt x="16145" y="5513"/>
                </a:cubicBezTo>
                <a:cubicBezTo>
                  <a:pt x="16145" y="5513"/>
                  <a:pt x="16143" y="5516"/>
                  <a:pt x="16143" y="5519"/>
                </a:cubicBezTo>
                <a:cubicBezTo>
                  <a:pt x="16143" y="5528"/>
                  <a:pt x="16143" y="5528"/>
                  <a:pt x="16143" y="5528"/>
                </a:cubicBezTo>
                <a:cubicBezTo>
                  <a:pt x="16138" y="5535"/>
                  <a:pt x="16138" y="5535"/>
                  <a:pt x="16138" y="5535"/>
                </a:cubicBezTo>
                <a:cubicBezTo>
                  <a:pt x="16138" y="5535"/>
                  <a:pt x="16131" y="5538"/>
                  <a:pt x="16129" y="5540"/>
                </a:cubicBezTo>
                <a:cubicBezTo>
                  <a:pt x="16128" y="5541"/>
                  <a:pt x="16127" y="5549"/>
                  <a:pt x="16127" y="5549"/>
                </a:cubicBezTo>
                <a:cubicBezTo>
                  <a:pt x="16124" y="5560"/>
                  <a:pt x="16124" y="5560"/>
                  <a:pt x="16124" y="5560"/>
                </a:cubicBezTo>
                <a:cubicBezTo>
                  <a:pt x="16120" y="5566"/>
                  <a:pt x="16120" y="5566"/>
                  <a:pt x="16120" y="5566"/>
                </a:cubicBezTo>
                <a:cubicBezTo>
                  <a:pt x="16120" y="5572"/>
                  <a:pt x="16120" y="5572"/>
                  <a:pt x="16120" y="5572"/>
                </a:cubicBezTo>
                <a:cubicBezTo>
                  <a:pt x="16120" y="5577"/>
                  <a:pt x="16120" y="5577"/>
                  <a:pt x="16120" y="5577"/>
                </a:cubicBezTo>
                <a:cubicBezTo>
                  <a:pt x="16119" y="5584"/>
                  <a:pt x="16119" y="5584"/>
                  <a:pt x="16119" y="5584"/>
                </a:cubicBezTo>
                <a:cubicBezTo>
                  <a:pt x="16119" y="5584"/>
                  <a:pt x="16115" y="5589"/>
                  <a:pt x="16115" y="5590"/>
                </a:cubicBezTo>
                <a:cubicBezTo>
                  <a:pt x="16114" y="5591"/>
                  <a:pt x="16115" y="5602"/>
                  <a:pt x="16115" y="5602"/>
                </a:cubicBezTo>
                <a:cubicBezTo>
                  <a:pt x="16117" y="5616"/>
                  <a:pt x="16117" y="5616"/>
                  <a:pt x="16117" y="5616"/>
                </a:cubicBezTo>
                <a:cubicBezTo>
                  <a:pt x="16121" y="5630"/>
                  <a:pt x="16121" y="5630"/>
                  <a:pt x="16121" y="5630"/>
                </a:cubicBezTo>
                <a:cubicBezTo>
                  <a:pt x="16121" y="5630"/>
                  <a:pt x="16129" y="5636"/>
                  <a:pt x="16130" y="5639"/>
                </a:cubicBezTo>
                <a:cubicBezTo>
                  <a:pt x="16131" y="5641"/>
                  <a:pt x="16136" y="5646"/>
                  <a:pt x="16136" y="5647"/>
                </a:cubicBezTo>
                <a:cubicBezTo>
                  <a:pt x="16136" y="5649"/>
                  <a:pt x="16138" y="5658"/>
                  <a:pt x="16138" y="5658"/>
                </a:cubicBezTo>
                <a:cubicBezTo>
                  <a:pt x="16135" y="5664"/>
                  <a:pt x="16135" y="5664"/>
                  <a:pt x="16135" y="5664"/>
                </a:cubicBezTo>
                <a:cubicBezTo>
                  <a:pt x="16135" y="5664"/>
                  <a:pt x="16131" y="5664"/>
                  <a:pt x="16131" y="5666"/>
                </a:cubicBezTo>
                <a:cubicBezTo>
                  <a:pt x="16131" y="5669"/>
                  <a:pt x="16130" y="5677"/>
                  <a:pt x="16130" y="5677"/>
                </a:cubicBezTo>
                <a:cubicBezTo>
                  <a:pt x="16133" y="5693"/>
                  <a:pt x="16133" y="5693"/>
                  <a:pt x="16133" y="5693"/>
                </a:cubicBezTo>
                <a:cubicBezTo>
                  <a:pt x="16133" y="5693"/>
                  <a:pt x="16135" y="5694"/>
                  <a:pt x="16136" y="5695"/>
                </a:cubicBezTo>
                <a:cubicBezTo>
                  <a:pt x="16138" y="5696"/>
                  <a:pt x="16143" y="5697"/>
                  <a:pt x="16143" y="5697"/>
                </a:cubicBezTo>
                <a:cubicBezTo>
                  <a:pt x="16147" y="5699"/>
                  <a:pt x="16147" y="5699"/>
                  <a:pt x="16147" y="5699"/>
                </a:cubicBezTo>
                <a:cubicBezTo>
                  <a:pt x="16148" y="5703"/>
                  <a:pt x="16148" y="5703"/>
                  <a:pt x="16148" y="5703"/>
                </a:cubicBezTo>
                <a:cubicBezTo>
                  <a:pt x="16145" y="5705"/>
                  <a:pt x="16145" y="5705"/>
                  <a:pt x="16145" y="5705"/>
                </a:cubicBezTo>
                <a:cubicBezTo>
                  <a:pt x="16143" y="5711"/>
                  <a:pt x="16143" y="5711"/>
                  <a:pt x="16143" y="5711"/>
                </a:cubicBezTo>
                <a:cubicBezTo>
                  <a:pt x="16143" y="5711"/>
                  <a:pt x="16142" y="5716"/>
                  <a:pt x="16144" y="5718"/>
                </a:cubicBezTo>
                <a:cubicBezTo>
                  <a:pt x="16146" y="5721"/>
                  <a:pt x="16154" y="5722"/>
                  <a:pt x="16154" y="5722"/>
                </a:cubicBezTo>
                <a:cubicBezTo>
                  <a:pt x="16158" y="5718"/>
                  <a:pt x="16158" y="5718"/>
                  <a:pt x="16158" y="5718"/>
                </a:cubicBezTo>
                <a:cubicBezTo>
                  <a:pt x="16161" y="5722"/>
                  <a:pt x="16161" y="5722"/>
                  <a:pt x="16161" y="5722"/>
                </a:cubicBezTo>
                <a:cubicBezTo>
                  <a:pt x="16158" y="5725"/>
                  <a:pt x="16158" y="5725"/>
                  <a:pt x="16158" y="5725"/>
                </a:cubicBezTo>
                <a:cubicBezTo>
                  <a:pt x="16158" y="5725"/>
                  <a:pt x="16153" y="5725"/>
                  <a:pt x="16153" y="5727"/>
                </a:cubicBezTo>
                <a:cubicBezTo>
                  <a:pt x="16152" y="5729"/>
                  <a:pt x="16152" y="5744"/>
                  <a:pt x="16152" y="5744"/>
                </a:cubicBezTo>
                <a:cubicBezTo>
                  <a:pt x="16159" y="5747"/>
                  <a:pt x="16159" y="5747"/>
                  <a:pt x="16159" y="5747"/>
                </a:cubicBezTo>
                <a:cubicBezTo>
                  <a:pt x="16167" y="5743"/>
                  <a:pt x="16167" y="5743"/>
                  <a:pt x="16167" y="5743"/>
                </a:cubicBezTo>
                <a:cubicBezTo>
                  <a:pt x="16173" y="5736"/>
                  <a:pt x="16173" y="5736"/>
                  <a:pt x="16173" y="5736"/>
                </a:cubicBezTo>
                <a:cubicBezTo>
                  <a:pt x="16182" y="5734"/>
                  <a:pt x="16182" y="5734"/>
                  <a:pt x="16182" y="5734"/>
                </a:cubicBezTo>
                <a:cubicBezTo>
                  <a:pt x="16185" y="5738"/>
                  <a:pt x="16185" y="5738"/>
                  <a:pt x="16185" y="5738"/>
                </a:cubicBezTo>
                <a:cubicBezTo>
                  <a:pt x="16193" y="5749"/>
                  <a:pt x="16193" y="5749"/>
                  <a:pt x="16193" y="5749"/>
                </a:cubicBezTo>
                <a:cubicBezTo>
                  <a:pt x="16195" y="5768"/>
                  <a:pt x="16195" y="5768"/>
                  <a:pt x="16195" y="5768"/>
                </a:cubicBezTo>
                <a:cubicBezTo>
                  <a:pt x="16189" y="5775"/>
                  <a:pt x="16189" y="5775"/>
                  <a:pt x="16189" y="5775"/>
                </a:cubicBezTo>
                <a:cubicBezTo>
                  <a:pt x="16184" y="5782"/>
                  <a:pt x="16184" y="5782"/>
                  <a:pt x="16184" y="5782"/>
                </a:cubicBezTo>
                <a:cubicBezTo>
                  <a:pt x="16185" y="5790"/>
                  <a:pt x="16185" y="5790"/>
                  <a:pt x="16185" y="5790"/>
                </a:cubicBezTo>
                <a:cubicBezTo>
                  <a:pt x="16194" y="5793"/>
                  <a:pt x="16194" y="5793"/>
                  <a:pt x="16194" y="5793"/>
                </a:cubicBezTo>
                <a:cubicBezTo>
                  <a:pt x="16198" y="5803"/>
                  <a:pt x="16198" y="5803"/>
                  <a:pt x="16198" y="5803"/>
                </a:cubicBezTo>
                <a:cubicBezTo>
                  <a:pt x="16196" y="5813"/>
                  <a:pt x="16196" y="5813"/>
                  <a:pt x="16196" y="5813"/>
                </a:cubicBezTo>
                <a:cubicBezTo>
                  <a:pt x="16196" y="5813"/>
                  <a:pt x="16195" y="5821"/>
                  <a:pt x="16196" y="5823"/>
                </a:cubicBezTo>
                <a:cubicBezTo>
                  <a:pt x="16197" y="5826"/>
                  <a:pt x="16201" y="5839"/>
                  <a:pt x="16201" y="5839"/>
                </a:cubicBezTo>
                <a:cubicBezTo>
                  <a:pt x="16202" y="5848"/>
                  <a:pt x="16202" y="5848"/>
                  <a:pt x="16202" y="5848"/>
                </a:cubicBezTo>
                <a:cubicBezTo>
                  <a:pt x="16202" y="5860"/>
                  <a:pt x="16202" y="5860"/>
                  <a:pt x="16202" y="5860"/>
                </a:cubicBezTo>
                <a:cubicBezTo>
                  <a:pt x="16202" y="5867"/>
                  <a:pt x="16202" y="5867"/>
                  <a:pt x="16202" y="5867"/>
                </a:cubicBezTo>
                <a:cubicBezTo>
                  <a:pt x="16206" y="5871"/>
                  <a:pt x="16206" y="5871"/>
                  <a:pt x="16206" y="5871"/>
                </a:cubicBezTo>
                <a:cubicBezTo>
                  <a:pt x="16211" y="5870"/>
                  <a:pt x="16211" y="5870"/>
                  <a:pt x="16211" y="5870"/>
                </a:cubicBezTo>
                <a:cubicBezTo>
                  <a:pt x="16219" y="5862"/>
                  <a:pt x="16219" y="5862"/>
                  <a:pt x="16219" y="5862"/>
                </a:cubicBezTo>
                <a:cubicBezTo>
                  <a:pt x="16224" y="5864"/>
                  <a:pt x="16224" y="5864"/>
                  <a:pt x="16224" y="5864"/>
                </a:cubicBezTo>
                <a:cubicBezTo>
                  <a:pt x="16227" y="5869"/>
                  <a:pt x="16227" y="5869"/>
                  <a:pt x="16227" y="5869"/>
                </a:cubicBezTo>
                <a:cubicBezTo>
                  <a:pt x="16226" y="5873"/>
                  <a:pt x="16226" y="5873"/>
                  <a:pt x="16226" y="5873"/>
                </a:cubicBezTo>
                <a:cubicBezTo>
                  <a:pt x="16230" y="5875"/>
                  <a:pt x="16230" y="5875"/>
                  <a:pt x="16230" y="5875"/>
                </a:cubicBezTo>
                <a:cubicBezTo>
                  <a:pt x="16234" y="5873"/>
                  <a:pt x="16234" y="5873"/>
                  <a:pt x="16234" y="5873"/>
                </a:cubicBezTo>
                <a:cubicBezTo>
                  <a:pt x="16238" y="5871"/>
                  <a:pt x="16238" y="5871"/>
                  <a:pt x="16238" y="5871"/>
                </a:cubicBezTo>
                <a:cubicBezTo>
                  <a:pt x="16241" y="5873"/>
                  <a:pt x="16241" y="5873"/>
                  <a:pt x="16241" y="5873"/>
                </a:cubicBezTo>
                <a:cubicBezTo>
                  <a:pt x="16244" y="5877"/>
                  <a:pt x="16244" y="5877"/>
                  <a:pt x="16244" y="5877"/>
                </a:cubicBezTo>
                <a:cubicBezTo>
                  <a:pt x="16247" y="5879"/>
                  <a:pt x="16247" y="5879"/>
                  <a:pt x="16247" y="5879"/>
                </a:cubicBezTo>
                <a:cubicBezTo>
                  <a:pt x="16254" y="5877"/>
                  <a:pt x="16254" y="5877"/>
                  <a:pt x="16254" y="5877"/>
                </a:cubicBezTo>
                <a:cubicBezTo>
                  <a:pt x="16259" y="5871"/>
                  <a:pt x="16259" y="5871"/>
                  <a:pt x="16259" y="5871"/>
                </a:cubicBezTo>
                <a:cubicBezTo>
                  <a:pt x="16266" y="5868"/>
                  <a:pt x="16266" y="5868"/>
                  <a:pt x="16266" y="5868"/>
                </a:cubicBezTo>
                <a:cubicBezTo>
                  <a:pt x="16273" y="5866"/>
                  <a:pt x="16273" y="5866"/>
                  <a:pt x="16273" y="5866"/>
                </a:cubicBezTo>
                <a:cubicBezTo>
                  <a:pt x="16276" y="5867"/>
                  <a:pt x="16276" y="5867"/>
                  <a:pt x="16276" y="5867"/>
                </a:cubicBezTo>
                <a:cubicBezTo>
                  <a:pt x="16280" y="5870"/>
                  <a:pt x="16280" y="5870"/>
                  <a:pt x="16280" y="5870"/>
                </a:cubicBezTo>
                <a:cubicBezTo>
                  <a:pt x="16288" y="5873"/>
                  <a:pt x="16288" y="5873"/>
                  <a:pt x="16288" y="5873"/>
                </a:cubicBezTo>
                <a:cubicBezTo>
                  <a:pt x="16293" y="5867"/>
                  <a:pt x="16293" y="5867"/>
                  <a:pt x="16293" y="5867"/>
                </a:cubicBezTo>
                <a:cubicBezTo>
                  <a:pt x="16293" y="5863"/>
                  <a:pt x="16293" y="5863"/>
                  <a:pt x="16293" y="5863"/>
                </a:cubicBezTo>
                <a:cubicBezTo>
                  <a:pt x="16299" y="5858"/>
                  <a:pt x="16299" y="5858"/>
                  <a:pt x="16299" y="5858"/>
                </a:cubicBezTo>
                <a:cubicBezTo>
                  <a:pt x="16302" y="5863"/>
                  <a:pt x="16302" y="5863"/>
                  <a:pt x="16302" y="5863"/>
                </a:cubicBezTo>
                <a:cubicBezTo>
                  <a:pt x="16301" y="5867"/>
                  <a:pt x="16301" y="5867"/>
                  <a:pt x="16301" y="5867"/>
                </a:cubicBezTo>
                <a:cubicBezTo>
                  <a:pt x="16301" y="5877"/>
                  <a:pt x="16301" y="5877"/>
                  <a:pt x="16301" y="5877"/>
                </a:cubicBezTo>
                <a:cubicBezTo>
                  <a:pt x="16301" y="5877"/>
                  <a:pt x="16302" y="5886"/>
                  <a:pt x="16302" y="5888"/>
                </a:cubicBezTo>
                <a:cubicBezTo>
                  <a:pt x="16302" y="5890"/>
                  <a:pt x="16300" y="5896"/>
                  <a:pt x="16300" y="5897"/>
                </a:cubicBezTo>
                <a:cubicBezTo>
                  <a:pt x="16300" y="5898"/>
                  <a:pt x="16302" y="5910"/>
                  <a:pt x="16302" y="5910"/>
                </a:cubicBezTo>
                <a:cubicBezTo>
                  <a:pt x="16308" y="5913"/>
                  <a:pt x="16308" y="5913"/>
                  <a:pt x="16308" y="5913"/>
                </a:cubicBezTo>
                <a:cubicBezTo>
                  <a:pt x="16315" y="5910"/>
                  <a:pt x="16315" y="5910"/>
                  <a:pt x="16315" y="5910"/>
                </a:cubicBezTo>
                <a:cubicBezTo>
                  <a:pt x="16315" y="5910"/>
                  <a:pt x="16317" y="5903"/>
                  <a:pt x="16317" y="5902"/>
                </a:cubicBezTo>
                <a:cubicBezTo>
                  <a:pt x="16317" y="5901"/>
                  <a:pt x="16323" y="5894"/>
                  <a:pt x="16325" y="5894"/>
                </a:cubicBezTo>
                <a:cubicBezTo>
                  <a:pt x="16327" y="5894"/>
                  <a:pt x="16335" y="5894"/>
                  <a:pt x="16335" y="5894"/>
                </a:cubicBezTo>
                <a:cubicBezTo>
                  <a:pt x="16343" y="5900"/>
                  <a:pt x="16343" y="5900"/>
                  <a:pt x="16343" y="5900"/>
                </a:cubicBezTo>
                <a:cubicBezTo>
                  <a:pt x="16351" y="5903"/>
                  <a:pt x="16351" y="5903"/>
                  <a:pt x="16351" y="5903"/>
                </a:cubicBezTo>
                <a:cubicBezTo>
                  <a:pt x="16358" y="5899"/>
                  <a:pt x="16358" y="5899"/>
                  <a:pt x="16358" y="5899"/>
                </a:cubicBezTo>
                <a:cubicBezTo>
                  <a:pt x="16362" y="5894"/>
                  <a:pt x="16362" y="5894"/>
                  <a:pt x="16362" y="5894"/>
                </a:cubicBezTo>
                <a:cubicBezTo>
                  <a:pt x="16374" y="5890"/>
                  <a:pt x="16374" y="5890"/>
                  <a:pt x="16374" y="5890"/>
                </a:cubicBezTo>
                <a:cubicBezTo>
                  <a:pt x="16377" y="5883"/>
                  <a:pt x="16377" y="5883"/>
                  <a:pt x="16377" y="5883"/>
                </a:cubicBezTo>
                <a:cubicBezTo>
                  <a:pt x="16374" y="5877"/>
                  <a:pt x="16374" y="5877"/>
                  <a:pt x="16374" y="5877"/>
                </a:cubicBezTo>
                <a:cubicBezTo>
                  <a:pt x="16374" y="5868"/>
                  <a:pt x="16374" y="5868"/>
                  <a:pt x="16374" y="5868"/>
                </a:cubicBezTo>
                <a:cubicBezTo>
                  <a:pt x="16380" y="5869"/>
                  <a:pt x="16380" y="5869"/>
                  <a:pt x="16380" y="5869"/>
                </a:cubicBezTo>
                <a:cubicBezTo>
                  <a:pt x="16386" y="5876"/>
                  <a:pt x="16386" y="5876"/>
                  <a:pt x="16386" y="5876"/>
                </a:cubicBezTo>
                <a:cubicBezTo>
                  <a:pt x="16391" y="5883"/>
                  <a:pt x="16391" y="5883"/>
                  <a:pt x="16391" y="5883"/>
                </a:cubicBezTo>
                <a:cubicBezTo>
                  <a:pt x="16395" y="5890"/>
                  <a:pt x="16395" y="5890"/>
                  <a:pt x="16395" y="5890"/>
                </a:cubicBezTo>
                <a:cubicBezTo>
                  <a:pt x="16405" y="5892"/>
                  <a:pt x="16405" y="5892"/>
                  <a:pt x="16405" y="5892"/>
                </a:cubicBezTo>
                <a:cubicBezTo>
                  <a:pt x="16408" y="5886"/>
                  <a:pt x="16408" y="5886"/>
                  <a:pt x="16408" y="5886"/>
                </a:cubicBezTo>
                <a:cubicBezTo>
                  <a:pt x="16408" y="5886"/>
                  <a:pt x="16413" y="5883"/>
                  <a:pt x="16415" y="5884"/>
                </a:cubicBezTo>
                <a:cubicBezTo>
                  <a:pt x="16416" y="5884"/>
                  <a:pt x="16419" y="5889"/>
                  <a:pt x="16419" y="5889"/>
                </a:cubicBezTo>
                <a:cubicBezTo>
                  <a:pt x="16418" y="5892"/>
                  <a:pt x="16418" y="5892"/>
                  <a:pt x="16418" y="5892"/>
                </a:cubicBezTo>
                <a:cubicBezTo>
                  <a:pt x="16416" y="5899"/>
                  <a:pt x="16416" y="5899"/>
                  <a:pt x="16416" y="5899"/>
                </a:cubicBezTo>
                <a:cubicBezTo>
                  <a:pt x="16420" y="5905"/>
                  <a:pt x="16420" y="5905"/>
                  <a:pt x="16420" y="5905"/>
                </a:cubicBezTo>
                <a:cubicBezTo>
                  <a:pt x="16432" y="5907"/>
                  <a:pt x="16432" y="5907"/>
                  <a:pt x="16432" y="5907"/>
                </a:cubicBezTo>
                <a:cubicBezTo>
                  <a:pt x="16439" y="5901"/>
                  <a:pt x="16439" y="5901"/>
                  <a:pt x="16439" y="5901"/>
                </a:cubicBezTo>
                <a:cubicBezTo>
                  <a:pt x="16441" y="5897"/>
                  <a:pt x="16441" y="5897"/>
                  <a:pt x="16441" y="5897"/>
                </a:cubicBezTo>
                <a:cubicBezTo>
                  <a:pt x="16449" y="5895"/>
                  <a:pt x="16449" y="5895"/>
                  <a:pt x="16449" y="5895"/>
                </a:cubicBezTo>
                <a:cubicBezTo>
                  <a:pt x="16453" y="5897"/>
                  <a:pt x="16453" y="5897"/>
                  <a:pt x="16453" y="5897"/>
                </a:cubicBezTo>
                <a:cubicBezTo>
                  <a:pt x="16456" y="5900"/>
                  <a:pt x="16456" y="5900"/>
                  <a:pt x="16456" y="5900"/>
                </a:cubicBezTo>
                <a:cubicBezTo>
                  <a:pt x="16463" y="5904"/>
                  <a:pt x="16463" y="5904"/>
                  <a:pt x="16463" y="5904"/>
                </a:cubicBezTo>
                <a:cubicBezTo>
                  <a:pt x="16474" y="5912"/>
                  <a:pt x="16474" y="5912"/>
                  <a:pt x="16474" y="5912"/>
                </a:cubicBezTo>
                <a:cubicBezTo>
                  <a:pt x="16478" y="5920"/>
                  <a:pt x="16478" y="5920"/>
                  <a:pt x="16478" y="5920"/>
                </a:cubicBezTo>
                <a:cubicBezTo>
                  <a:pt x="16481" y="5929"/>
                  <a:pt x="16481" y="5929"/>
                  <a:pt x="16481" y="5929"/>
                </a:cubicBezTo>
                <a:cubicBezTo>
                  <a:pt x="16479" y="5939"/>
                  <a:pt x="16479" y="5939"/>
                  <a:pt x="16479" y="5939"/>
                </a:cubicBezTo>
                <a:cubicBezTo>
                  <a:pt x="16477" y="5949"/>
                  <a:pt x="16477" y="5949"/>
                  <a:pt x="16477" y="5949"/>
                </a:cubicBezTo>
                <a:cubicBezTo>
                  <a:pt x="16476" y="5956"/>
                  <a:pt x="16476" y="5956"/>
                  <a:pt x="16476" y="5956"/>
                </a:cubicBezTo>
                <a:cubicBezTo>
                  <a:pt x="16479" y="5960"/>
                  <a:pt x="16479" y="5960"/>
                  <a:pt x="16479" y="5960"/>
                </a:cubicBezTo>
                <a:lnTo>
                  <a:pt x="16483" y="5960"/>
                </a:lnTo>
                <a:close/>
                <a:moveTo>
                  <a:pt x="16635" y="5124"/>
                </a:moveTo>
                <a:cubicBezTo>
                  <a:pt x="16630" y="5122"/>
                  <a:pt x="16630" y="5122"/>
                  <a:pt x="16630" y="5122"/>
                </a:cubicBezTo>
                <a:cubicBezTo>
                  <a:pt x="16625" y="5123"/>
                  <a:pt x="16625" y="5123"/>
                  <a:pt x="16625" y="5123"/>
                </a:cubicBezTo>
                <a:cubicBezTo>
                  <a:pt x="16622" y="5125"/>
                  <a:pt x="16622" y="5125"/>
                  <a:pt x="16622" y="5125"/>
                </a:cubicBezTo>
                <a:cubicBezTo>
                  <a:pt x="16618" y="5135"/>
                  <a:pt x="16618" y="5135"/>
                  <a:pt x="16618" y="5135"/>
                </a:cubicBezTo>
                <a:cubicBezTo>
                  <a:pt x="16621" y="5140"/>
                  <a:pt x="16621" y="5140"/>
                  <a:pt x="16621" y="5140"/>
                </a:cubicBezTo>
                <a:cubicBezTo>
                  <a:pt x="16627" y="5139"/>
                  <a:pt x="16627" y="5139"/>
                  <a:pt x="16627" y="5139"/>
                </a:cubicBezTo>
                <a:cubicBezTo>
                  <a:pt x="16627" y="5139"/>
                  <a:pt x="16629" y="5134"/>
                  <a:pt x="16630" y="5133"/>
                </a:cubicBezTo>
                <a:cubicBezTo>
                  <a:pt x="16631" y="5133"/>
                  <a:pt x="16637" y="5131"/>
                  <a:pt x="16637" y="5131"/>
                </a:cubicBezTo>
                <a:cubicBezTo>
                  <a:pt x="16638" y="5127"/>
                  <a:pt x="16638" y="5127"/>
                  <a:pt x="16638" y="5127"/>
                </a:cubicBezTo>
                <a:lnTo>
                  <a:pt x="16635" y="5124"/>
                </a:lnTo>
                <a:close/>
                <a:moveTo>
                  <a:pt x="16619" y="5070"/>
                </a:moveTo>
                <a:cubicBezTo>
                  <a:pt x="16613" y="5069"/>
                  <a:pt x="16613" y="5069"/>
                  <a:pt x="16613" y="5069"/>
                </a:cubicBezTo>
                <a:cubicBezTo>
                  <a:pt x="16609" y="5075"/>
                  <a:pt x="16609" y="5075"/>
                  <a:pt x="16609" y="5075"/>
                </a:cubicBezTo>
                <a:cubicBezTo>
                  <a:pt x="16610" y="5083"/>
                  <a:pt x="16610" y="5083"/>
                  <a:pt x="16610" y="5083"/>
                </a:cubicBezTo>
                <a:cubicBezTo>
                  <a:pt x="16614" y="5088"/>
                  <a:pt x="16614" y="5088"/>
                  <a:pt x="16614" y="5088"/>
                </a:cubicBezTo>
                <a:cubicBezTo>
                  <a:pt x="16619" y="5088"/>
                  <a:pt x="16619" y="5088"/>
                  <a:pt x="16619" y="5088"/>
                </a:cubicBezTo>
                <a:cubicBezTo>
                  <a:pt x="16619" y="5088"/>
                  <a:pt x="16623" y="5084"/>
                  <a:pt x="16623" y="5083"/>
                </a:cubicBezTo>
                <a:cubicBezTo>
                  <a:pt x="16624" y="5081"/>
                  <a:pt x="16624" y="5077"/>
                  <a:pt x="16624" y="5077"/>
                </a:cubicBezTo>
                <a:lnTo>
                  <a:pt x="16619" y="5070"/>
                </a:lnTo>
                <a:close/>
                <a:moveTo>
                  <a:pt x="16902" y="5220"/>
                </a:moveTo>
                <a:cubicBezTo>
                  <a:pt x="16902" y="5220"/>
                  <a:pt x="16899" y="5219"/>
                  <a:pt x="16897" y="5219"/>
                </a:cubicBezTo>
                <a:cubicBezTo>
                  <a:pt x="16896" y="5218"/>
                  <a:pt x="16891" y="5216"/>
                  <a:pt x="16891" y="5216"/>
                </a:cubicBezTo>
                <a:cubicBezTo>
                  <a:pt x="16880" y="5213"/>
                  <a:pt x="16880" y="5213"/>
                  <a:pt x="16880" y="5213"/>
                </a:cubicBezTo>
                <a:cubicBezTo>
                  <a:pt x="16873" y="5214"/>
                  <a:pt x="16873" y="5214"/>
                  <a:pt x="16873" y="5214"/>
                </a:cubicBezTo>
                <a:cubicBezTo>
                  <a:pt x="16873" y="5214"/>
                  <a:pt x="16867" y="5220"/>
                  <a:pt x="16867" y="5221"/>
                </a:cubicBezTo>
                <a:cubicBezTo>
                  <a:pt x="16867" y="5223"/>
                  <a:pt x="16870" y="5227"/>
                  <a:pt x="16871" y="5227"/>
                </a:cubicBezTo>
                <a:cubicBezTo>
                  <a:pt x="16873" y="5227"/>
                  <a:pt x="16882" y="5227"/>
                  <a:pt x="16884" y="5227"/>
                </a:cubicBezTo>
                <a:cubicBezTo>
                  <a:pt x="16886" y="5227"/>
                  <a:pt x="16890" y="5226"/>
                  <a:pt x="16890" y="5226"/>
                </a:cubicBezTo>
                <a:cubicBezTo>
                  <a:pt x="16894" y="5229"/>
                  <a:pt x="16894" y="5229"/>
                  <a:pt x="16894" y="5229"/>
                </a:cubicBezTo>
                <a:cubicBezTo>
                  <a:pt x="16901" y="5231"/>
                  <a:pt x="16901" y="5231"/>
                  <a:pt x="16901" y="5231"/>
                </a:cubicBezTo>
                <a:cubicBezTo>
                  <a:pt x="16907" y="5227"/>
                  <a:pt x="16907" y="5227"/>
                  <a:pt x="16907" y="5227"/>
                </a:cubicBezTo>
                <a:cubicBezTo>
                  <a:pt x="16908" y="5223"/>
                  <a:pt x="16908" y="5223"/>
                  <a:pt x="16908" y="5223"/>
                </a:cubicBezTo>
                <a:lnTo>
                  <a:pt x="16902" y="5220"/>
                </a:lnTo>
                <a:close/>
                <a:moveTo>
                  <a:pt x="16833" y="5270"/>
                </a:moveTo>
                <a:cubicBezTo>
                  <a:pt x="16827" y="5268"/>
                  <a:pt x="16827" y="5268"/>
                  <a:pt x="16827" y="5268"/>
                </a:cubicBezTo>
                <a:cubicBezTo>
                  <a:pt x="16819" y="5273"/>
                  <a:pt x="16819" y="5273"/>
                  <a:pt x="16819" y="5273"/>
                </a:cubicBezTo>
                <a:cubicBezTo>
                  <a:pt x="16806" y="5279"/>
                  <a:pt x="16806" y="5279"/>
                  <a:pt x="16806" y="5279"/>
                </a:cubicBezTo>
                <a:cubicBezTo>
                  <a:pt x="16800" y="5289"/>
                  <a:pt x="16800" y="5289"/>
                  <a:pt x="16800" y="5289"/>
                </a:cubicBezTo>
                <a:cubicBezTo>
                  <a:pt x="16803" y="5293"/>
                  <a:pt x="16803" y="5293"/>
                  <a:pt x="16803" y="5293"/>
                </a:cubicBezTo>
                <a:cubicBezTo>
                  <a:pt x="16803" y="5293"/>
                  <a:pt x="16813" y="5291"/>
                  <a:pt x="16815" y="5290"/>
                </a:cubicBezTo>
                <a:cubicBezTo>
                  <a:pt x="16817" y="5288"/>
                  <a:pt x="16818" y="5283"/>
                  <a:pt x="16820" y="5283"/>
                </a:cubicBezTo>
                <a:cubicBezTo>
                  <a:pt x="16822" y="5282"/>
                  <a:pt x="16828" y="5284"/>
                  <a:pt x="16828" y="5284"/>
                </a:cubicBezTo>
                <a:cubicBezTo>
                  <a:pt x="16838" y="5279"/>
                  <a:pt x="16838" y="5279"/>
                  <a:pt x="16838" y="5279"/>
                </a:cubicBezTo>
                <a:cubicBezTo>
                  <a:pt x="16839" y="5273"/>
                  <a:pt x="16839" y="5273"/>
                  <a:pt x="16839" y="5273"/>
                </a:cubicBezTo>
                <a:lnTo>
                  <a:pt x="16833" y="5270"/>
                </a:lnTo>
                <a:close/>
                <a:moveTo>
                  <a:pt x="16951" y="5171"/>
                </a:moveTo>
                <a:cubicBezTo>
                  <a:pt x="16938" y="5163"/>
                  <a:pt x="16938" y="5163"/>
                  <a:pt x="16938" y="5163"/>
                </a:cubicBezTo>
                <a:cubicBezTo>
                  <a:pt x="16931" y="5167"/>
                  <a:pt x="16931" y="5167"/>
                  <a:pt x="16931" y="5167"/>
                </a:cubicBezTo>
                <a:cubicBezTo>
                  <a:pt x="16931" y="5167"/>
                  <a:pt x="16930" y="5169"/>
                  <a:pt x="16930" y="5170"/>
                </a:cubicBezTo>
                <a:cubicBezTo>
                  <a:pt x="16930" y="5171"/>
                  <a:pt x="16930" y="5177"/>
                  <a:pt x="16931" y="5178"/>
                </a:cubicBezTo>
                <a:cubicBezTo>
                  <a:pt x="16931" y="5180"/>
                  <a:pt x="16936" y="5186"/>
                  <a:pt x="16937" y="5187"/>
                </a:cubicBezTo>
                <a:cubicBezTo>
                  <a:pt x="16938" y="5189"/>
                  <a:pt x="16945" y="5191"/>
                  <a:pt x="16948" y="5190"/>
                </a:cubicBezTo>
                <a:cubicBezTo>
                  <a:pt x="16951" y="5188"/>
                  <a:pt x="16955" y="5184"/>
                  <a:pt x="16956" y="5183"/>
                </a:cubicBezTo>
                <a:cubicBezTo>
                  <a:pt x="16956" y="5181"/>
                  <a:pt x="16957" y="5176"/>
                  <a:pt x="16957" y="5176"/>
                </a:cubicBezTo>
                <a:lnTo>
                  <a:pt x="16951" y="5171"/>
                </a:lnTo>
                <a:close/>
                <a:moveTo>
                  <a:pt x="17053" y="5060"/>
                </a:moveTo>
                <a:cubicBezTo>
                  <a:pt x="17050" y="5051"/>
                  <a:pt x="17050" y="5051"/>
                  <a:pt x="17050" y="5051"/>
                </a:cubicBezTo>
                <a:cubicBezTo>
                  <a:pt x="17045" y="5038"/>
                  <a:pt x="17045" y="5038"/>
                  <a:pt x="17045" y="5038"/>
                </a:cubicBezTo>
                <a:cubicBezTo>
                  <a:pt x="17039" y="5031"/>
                  <a:pt x="17039" y="5031"/>
                  <a:pt x="17039" y="5031"/>
                </a:cubicBezTo>
                <a:cubicBezTo>
                  <a:pt x="17039" y="5031"/>
                  <a:pt x="17028" y="5029"/>
                  <a:pt x="17027" y="5027"/>
                </a:cubicBezTo>
                <a:cubicBezTo>
                  <a:pt x="17026" y="5026"/>
                  <a:pt x="17020" y="5024"/>
                  <a:pt x="17020" y="5024"/>
                </a:cubicBezTo>
                <a:cubicBezTo>
                  <a:pt x="17013" y="5028"/>
                  <a:pt x="17013" y="5028"/>
                  <a:pt x="17013" y="5028"/>
                </a:cubicBezTo>
                <a:cubicBezTo>
                  <a:pt x="17012" y="5033"/>
                  <a:pt x="17012" y="5033"/>
                  <a:pt x="17012" y="5033"/>
                </a:cubicBezTo>
                <a:cubicBezTo>
                  <a:pt x="17002" y="5035"/>
                  <a:pt x="17002" y="5035"/>
                  <a:pt x="17002" y="5035"/>
                </a:cubicBezTo>
                <a:cubicBezTo>
                  <a:pt x="16993" y="5037"/>
                  <a:pt x="16993" y="5037"/>
                  <a:pt x="16993" y="5037"/>
                </a:cubicBezTo>
                <a:cubicBezTo>
                  <a:pt x="16993" y="5037"/>
                  <a:pt x="16991" y="5047"/>
                  <a:pt x="16991" y="5049"/>
                </a:cubicBezTo>
                <a:cubicBezTo>
                  <a:pt x="16991" y="5050"/>
                  <a:pt x="16992" y="5058"/>
                  <a:pt x="16992" y="5058"/>
                </a:cubicBezTo>
                <a:cubicBezTo>
                  <a:pt x="16992" y="5058"/>
                  <a:pt x="16991" y="5061"/>
                  <a:pt x="16990" y="5062"/>
                </a:cubicBezTo>
                <a:cubicBezTo>
                  <a:pt x="16988" y="5063"/>
                  <a:pt x="16978" y="5066"/>
                  <a:pt x="16976" y="5066"/>
                </a:cubicBezTo>
                <a:cubicBezTo>
                  <a:pt x="16975" y="5066"/>
                  <a:pt x="16962" y="5067"/>
                  <a:pt x="16962" y="5067"/>
                </a:cubicBezTo>
                <a:cubicBezTo>
                  <a:pt x="16951" y="5074"/>
                  <a:pt x="16951" y="5074"/>
                  <a:pt x="16951" y="5074"/>
                </a:cubicBezTo>
                <a:cubicBezTo>
                  <a:pt x="16943" y="5082"/>
                  <a:pt x="16943" y="5082"/>
                  <a:pt x="16943" y="5082"/>
                </a:cubicBezTo>
                <a:cubicBezTo>
                  <a:pt x="16943" y="5082"/>
                  <a:pt x="16940" y="5091"/>
                  <a:pt x="16940" y="5094"/>
                </a:cubicBezTo>
                <a:cubicBezTo>
                  <a:pt x="16940" y="5097"/>
                  <a:pt x="16938" y="5109"/>
                  <a:pt x="16938" y="5111"/>
                </a:cubicBezTo>
                <a:cubicBezTo>
                  <a:pt x="16937" y="5112"/>
                  <a:pt x="16936" y="5121"/>
                  <a:pt x="16936" y="5121"/>
                </a:cubicBezTo>
                <a:cubicBezTo>
                  <a:pt x="16932" y="5132"/>
                  <a:pt x="16932" y="5132"/>
                  <a:pt x="16932" y="5132"/>
                </a:cubicBezTo>
                <a:cubicBezTo>
                  <a:pt x="16932" y="5144"/>
                  <a:pt x="16932" y="5144"/>
                  <a:pt x="16932" y="5144"/>
                </a:cubicBezTo>
                <a:cubicBezTo>
                  <a:pt x="16938" y="5152"/>
                  <a:pt x="16938" y="5152"/>
                  <a:pt x="16938" y="5152"/>
                </a:cubicBezTo>
                <a:cubicBezTo>
                  <a:pt x="16943" y="5154"/>
                  <a:pt x="16943" y="5154"/>
                  <a:pt x="16943" y="5154"/>
                </a:cubicBezTo>
                <a:cubicBezTo>
                  <a:pt x="16955" y="5151"/>
                  <a:pt x="16955" y="5151"/>
                  <a:pt x="16955" y="5151"/>
                </a:cubicBezTo>
                <a:cubicBezTo>
                  <a:pt x="16955" y="5135"/>
                  <a:pt x="16955" y="5135"/>
                  <a:pt x="16955" y="5135"/>
                </a:cubicBezTo>
                <a:cubicBezTo>
                  <a:pt x="16962" y="5114"/>
                  <a:pt x="16962" y="5114"/>
                  <a:pt x="16962" y="5114"/>
                </a:cubicBezTo>
                <a:cubicBezTo>
                  <a:pt x="16967" y="5099"/>
                  <a:pt x="16967" y="5099"/>
                  <a:pt x="16967" y="5099"/>
                </a:cubicBezTo>
                <a:cubicBezTo>
                  <a:pt x="16978" y="5091"/>
                  <a:pt x="16978" y="5091"/>
                  <a:pt x="16978" y="5091"/>
                </a:cubicBezTo>
                <a:cubicBezTo>
                  <a:pt x="16986" y="5095"/>
                  <a:pt x="16986" y="5095"/>
                  <a:pt x="16986" y="5095"/>
                </a:cubicBezTo>
                <a:cubicBezTo>
                  <a:pt x="16986" y="5102"/>
                  <a:pt x="16986" y="5102"/>
                  <a:pt x="16986" y="5102"/>
                </a:cubicBezTo>
                <a:cubicBezTo>
                  <a:pt x="16986" y="5102"/>
                  <a:pt x="16985" y="5110"/>
                  <a:pt x="16986" y="5112"/>
                </a:cubicBezTo>
                <a:cubicBezTo>
                  <a:pt x="16987" y="5114"/>
                  <a:pt x="16993" y="5120"/>
                  <a:pt x="16993" y="5120"/>
                </a:cubicBezTo>
                <a:cubicBezTo>
                  <a:pt x="16993" y="5120"/>
                  <a:pt x="17000" y="5116"/>
                  <a:pt x="17001" y="5115"/>
                </a:cubicBezTo>
                <a:cubicBezTo>
                  <a:pt x="17002" y="5113"/>
                  <a:pt x="17002" y="5103"/>
                  <a:pt x="17002" y="5103"/>
                </a:cubicBezTo>
                <a:cubicBezTo>
                  <a:pt x="17006" y="5098"/>
                  <a:pt x="17006" y="5098"/>
                  <a:pt x="17006" y="5098"/>
                </a:cubicBezTo>
                <a:cubicBezTo>
                  <a:pt x="17010" y="5102"/>
                  <a:pt x="17010" y="5102"/>
                  <a:pt x="17010" y="5102"/>
                </a:cubicBezTo>
                <a:cubicBezTo>
                  <a:pt x="17009" y="5112"/>
                  <a:pt x="17009" y="5112"/>
                  <a:pt x="17009" y="5112"/>
                </a:cubicBezTo>
                <a:cubicBezTo>
                  <a:pt x="17017" y="5122"/>
                  <a:pt x="17017" y="5122"/>
                  <a:pt x="17017" y="5122"/>
                </a:cubicBezTo>
                <a:cubicBezTo>
                  <a:pt x="17017" y="5122"/>
                  <a:pt x="17026" y="5125"/>
                  <a:pt x="17027" y="5122"/>
                </a:cubicBezTo>
                <a:cubicBezTo>
                  <a:pt x="17029" y="5120"/>
                  <a:pt x="17029" y="5112"/>
                  <a:pt x="17029" y="5112"/>
                </a:cubicBezTo>
                <a:cubicBezTo>
                  <a:pt x="17026" y="5103"/>
                  <a:pt x="17026" y="5103"/>
                  <a:pt x="17026" y="5103"/>
                </a:cubicBezTo>
                <a:cubicBezTo>
                  <a:pt x="17026" y="5103"/>
                  <a:pt x="17029" y="5100"/>
                  <a:pt x="17029" y="5097"/>
                </a:cubicBezTo>
                <a:cubicBezTo>
                  <a:pt x="17029" y="5094"/>
                  <a:pt x="17031" y="5088"/>
                  <a:pt x="17031" y="5088"/>
                </a:cubicBezTo>
                <a:cubicBezTo>
                  <a:pt x="17040" y="5088"/>
                  <a:pt x="17040" y="5088"/>
                  <a:pt x="17040" y="5088"/>
                </a:cubicBezTo>
                <a:cubicBezTo>
                  <a:pt x="17050" y="5096"/>
                  <a:pt x="17050" y="5096"/>
                  <a:pt x="17050" y="5096"/>
                </a:cubicBezTo>
                <a:cubicBezTo>
                  <a:pt x="17062" y="5101"/>
                  <a:pt x="17062" y="5101"/>
                  <a:pt x="17062" y="5101"/>
                </a:cubicBezTo>
                <a:cubicBezTo>
                  <a:pt x="17073" y="5109"/>
                  <a:pt x="17073" y="5109"/>
                  <a:pt x="17073" y="5109"/>
                </a:cubicBezTo>
                <a:cubicBezTo>
                  <a:pt x="17078" y="5122"/>
                  <a:pt x="17078" y="5122"/>
                  <a:pt x="17078" y="5122"/>
                </a:cubicBezTo>
                <a:cubicBezTo>
                  <a:pt x="17078" y="5122"/>
                  <a:pt x="17077" y="5131"/>
                  <a:pt x="17076" y="5132"/>
                </a:cubicBezTo>
                <a:cubicBezTo>
                  <a:pt x="17075" y="5133"/>
                  <a:pt x="17068" y="5139"/>
                  <a:pt x="17068" y="5139"/>
                </a:cubicBezTo>
                <a:cubicBezTo>
                  <a:pt x="17068" y="5139"/>
                  <a:pt x="17062" y="5149"/>
                  <a:pt x="17063" y="5152"/>
                </a:cubicBezTo>
                <a:cubicBezTo>
                  <a:pt x="17063" y="5156"/>
                  <a:pt x="17065" y="5165"/>
                  <a:pt x="17065" y="5165"/>
                </a:cubicBezTo>
                <a:cubicBezTo>
                  <a:pt x="17065" y="5165"/>
                  <a:pt x="17070" y="5170"/>
                  <a:pt x="17070" y="5172"/>
                </a:cubicBezTo>
                <a:cubicBezTo>
                  <a:pt x="17070" y="5173"/>
                  <a:pt x="17068" y="5180"/>
                  <a:pt x="17068" y="5183"/>
                </a:cubicBezTo>
                <a:cubicBezTo>
                  <a:pt x="17068" y="5185"/>
                  <a:pt x="17073" y="5196"/>
                  <a:pt x="17074" y="5198"/>
                </a:cubicBezTo>
                <a:cubicBezTo>
                  <a:pt x="17076" y="5201"/>
                  <a:pt x="17097" y="5214"/>
                  <a:pt x="17097" y="5214"/>
                </a:cubicBezTo>
                <a:cubicBezTo>
                  <a:pt x="17120" y="5225"/>
                  <a:pt x="17120" y="5225"/>
                  <a:pt x="17120" y="5225"/>
                </a:cubicBezTo>
                <a:cubicBezTo>
                  <a:pt x="17132" y="5230"/>
                  <a:pt x="17132" y="5230"/>
                  <a:pt x="17132" y="5230"/>
                </a:cubicBezTo>
                <a:cubicBezTo>
                  <a:pt x="17139" y="5227"/>
                  <a:pt x="17139" y="5227"/>
                  <a:pt x="17139" y="5227"/>
                </a:cubicBezTo>
                <a:cubicBezTo>
                  <a:pt x="17141" y="5220"/>
                  <a:pt x="17141" y="5220"/>
                  <a:pt x="17141" y="5220"/>
                </a:cubicBezTo>
                <a:cubicBezTo>
                  <a:pt x="17141" y="5220"/>
                  <a:pt x="17144" y="5214"/>
                  <a:pt x="17145" y="5213"/>
                </a:cubicBezTo>
                <a:cubicBezTo>
                  <a:pt x="17146" y="5212"/>
                  <a:pt x="17153" y="5212"/>
                  <a:pt x="17153" y="5212"/>
                </a:cubicBezTo>
                <a:cubicBezTo>
                  <a:pt x="17154" y="5219"/>
                  <a:pt x="17154" y="5219"/>
                  <a:pt x="17154" y="5219"/>
                </a:cubicBezTo>
                <a:cubicBezTo>
                  <a:pt x="17153" y="5227"/>
                  <a:pt x="17153" y="5227"/>
                  <a:pt x="17153" y="5227"/>
                </a:cubicBezTo>
                <a:cubicBezTo>
                  <a:pt x="17147" y="5231"/>
                  <a:pt x="17147" y="5231"/>
                  <a:pt x="17147" y="5231"/>
                </a:cubicBezTo>
                <a:cubicBezTo>
                  <a:pt x="17148" y="5242"/>
                  <a:pt x="17148" y="5242"/>
                  <a:pt x="17148" y="5242"/>
                </a:cubicBezTo>
                <a:cubicBezTo>
                  <a:pt x="17157" y="5251"/>
                  <a:pt x="17157" y="5251"/>
                  <a:pt x="17157" y="5251"/>
                </a:cubicBezTo>
                <a:cubicBezTo>
                  <a:pt x="17162" y="5248"/>
                  <a:pt x="17162" y="5248"/>
                  <a:pt x="17162" y="5248"/>
                </a:cubicBezTo>
                <a:cubicBezTo>
                  <a:pt x="17169" y="5240"/>
                  <a:pt x="17169" y="5240"/>
                  <a:pt x="17169" y="5240"/>
                </a:cubicBezTo>
                <a:cubicBezTo>
                  <a:pt x="17175" y="5231"/>
                  <a:pt x="17175" y="5231"/>
                  <a:pt x="17175" y="5231"/>
                </a:cubicBezTo>
                <a:cubicBezTo>
                  <a:pt x="17175" y="5231"/>
                  <a:pt x="17178" y="5219"/>
                  <a:pt x="17178" y="5217"/>
                </a:cubicBezTo>
                <a:cubicBezTo>
                  <a:pt x="17178" y="5214"/>
                  <a:pt x="17176" y="5198"/>
                  <a:pt x="17175" y="5197"/>
                </a:cubicBezTo>
                <a:cubicBezTo>
                  <a:pt x="17174" y="5195"/>
                  <a:pt x="17164" y="5181"/>
                  <a:pt x="17164" y="5181"/>
                </a:cubicBezTo>
                <a:cubicBezTo>
                  <a:pt x="17157" y="5170"/>
                  <a:pt x="17157" y="5170"/>
                  <a:pt x="17157" y="5170"/>
                </a:cubicBezTo>
                <a:cubicBezTo>
                  <a:pt x="17154" y="5157"/>
                  <a:pt x="17154" y="5157"/>
                  <a:pt x="17154" y="5157"/>
                </a:cubicBezTo>
                <a:cubicBezTo>
                  <a:pt x="17163" y="5149"/>
                  <a:pt x="17163" y="5149"/>
                  <a:pt x="17163" y="5149"/>
                </a:cubicBezTo>
                <a:cubicBezTo>
                  <a:pt x="17169" y="5141"/>
                  <a:pt x="17169" y="5141"/>
                  <a:pt x="17169" y="5141"/>
                </a:cubicBezTo>
                <a:cubicBezTo>
                  <a:pt x="17169" y="5132"/>
                  <a:pt x="17169" y="5132"/>
                  <a:pt x="17169" y="5132"/>
                </a:cubicBezTo>
                <a:cubicBezTo>
                  <a:pt x="17173" y="5124"/>
                  <a:pt x="17173" y="5124"/>
                  <a:pt x="17173" y="5124"/>
                </a:cubicBezTo>
                <a:cubicBezTo>
                  <a:pt x="17182" y="5124"/>
                  <a:pt x="17182" y="5124"/>
                  <a:pt x="17182" y="5124"/>
                </a:cubicBezTo>
                <a:cubicBezTo>
                  <a:pt x="17187" y="5134"/>
                  <a:pt x="17187" y="5134"/>
                  <a:pt x="17187" y="5134"/>
                </a:cubicBezTo>
                <a:cubicBezTo>
                  <a:pt x="17187" y="5134"/>
                  <a:pt x="17188" y="5143"/>
                  <a:pt x="17188" y="5145"/>
                </a:cubicBezTo>
                <a:cubicBezTo>
                  <a:pt x="17189" y="5146"/>
                  <a:pt x="17196" y="5156"/>
                  <a:pt x="17196" y="5156"/>
                </a:cubicBezTo>
                <a:cubicBezTo>
                  <a:pt x="17198" y="5171"/>
                  <a:pt x="17198" y="5171"/>
                  <a:pt x="17198" y="5171"/>
                </a:cubicBezTo>
                <a:cubicBezTo>
                  <a:pt x="17199" y="5190"/>
                  <a:pt x="17199" y="5190"/>
                  <a:pt x="17199" y="5190"/>
                </a:cubicBezTo>
                <a:cubicBezTo>
                  <a:pt x="17203" y="5198"/>
                  <a:pt x="17203" y="5198"/>
                  <a:pt x="17203" y="5198"/>
                </a:cubicBezTo>
                <a:cubicBezTo>
                  <a:pt x="17212" y="5199"/>
                  <a:pt x="17212" y="5199"/>
                  <a:pt x="17212" y="5199"/>
                </a:cubicBezTo>
                <a:cubicBezTo>
                  <a:pt x="17212" y="5199"/>
                  <a:pt x="17213" y="5190"/>
                  <a:pt x="17213" y="5188"/>
                </a:cubicBezTo>
                <a:cubicBezTo>
                  <a:pt x="17213" y="5187"/>
                  <a:pt x="17209" y="5167"/>
                  <a:pt x="17209" y="5167"/>
                </a:cubicBezTo>
                <a:cubicBezTo>
                  <a:pt x="17212" y="5153"/>
                  <a:pt x="17212" y="5153"/>
                  <a:pt x="17212" y="5153"/>
                </a:cubicBezTo>
                <a:cubicBezTo>
                  <a:pt x="17224" y="5146"/>
                  <a:pt x="17224" y="5146"/>
                  <a:pt x="17224" y="5146"/>
                </a:cubicBezTo>
                <a:cubicBezTo>
                  <a:pt x="17230" y="5127"/>
                  <a:pt x="17230" y="5127"/>
                  <a:pt x="17230" y="5127"/>
                </a:cubicBezTo>
                <a:cubicBezTo>
                  <a:pt x="17230" y="5127"/>
                  <a:pt x="17234" y="5112"/>
                  <a:pt x="17233" y="5111"/>
                </a:cubicBezTo>
                <a:cubicBezTo>
                  <a:pt x="17233" y="5109"/>
                  <a:pt x="17223" y="5096"/>
                  <a:pt x="17223" y="5096"/>
                </a:cubicBezTo>
                <a:cubicBezTo>
                  <a:pt x="17219" y="5093"/>
                  <a:pt x="17219" y="5093"/>
                  <a:pt x="17219" y="5093"/>
                </a:cubicBezTo>
                <a:cubicBezTo>
                  <a:pt x="17214" y="5085"/>
                  <a:pt x="17214" y="5085"/>
                  <a:pt x="17214" y="5085"/>
                </a:cubicBezTo>
                <a:cubicBezTo>
                  <a:pt x="17214" y="5085"/>
                  <a:pt x="17216" y="5077"/>
                  <a:pt x="17217" y="5075"/>
                </a:cubicBezTo>
                <a:cubicBezTo>
                  <a:pt x="17218" y="5073"/>
                  <a:pt x="17214" y="5060"/>
                  <a:pt x="17214" y="5060"/>
                </a:cubicBezTo>
                <a:cubicBezTo>
                  <a:pt x="17214" y="5060"/>
                  <a:pt x="17209" y="5055"/>
                  <a:pt x="17209" y="5054"/>
                </a:cubicBezTo>
                <a:cubicBezTo>
                  <a:pt x="17209" y="5053"/>
                  <a:pt x="17211" y="5044"/>
                  <a:pt x="17212" y="5042"/>
                </a:cubicBezTo>
                <a:cubicBezTo>
                  <a:pt x="17212" y="5041"/>
                  <a:pt x="17207" y="5034"/>
                  <a:pt x="17207" y="5034"/>
                </a:cubicBezTo>
                <a:cubicBezTo>
                  <a:pt x="17198" y="5036"/>
                  <a:pt x="17198" y="5036"/>
                  <a:pt x="17198" y="5036"/>
                </a:cubicBezTo>
                <a:cubicBezTo>
                  <a:pt x="17191" y="5033"/>
                  <a:pt x="17191" y="5033"/>
                  <a:pt x="17191" y="5033"/>
                </a:cubicBezTo>
                <a:cubicBezTo>
                  <a:pt x="17191" y="5033"/>
                  <a:pt x="17193" y="5026"/>
                  <a:pt x="17194" y="5024"/>
                </a:cubicBezTo>
                <a:cubicBezTo>
                  <a:pt x="17195" y="5023"/>
                  <a:pt x="17202" y="5018"/>
                  <a:pt x="17202" y="5018"/>
                </a:cubicBezTo>
                <a:cubicBezTo>
                  <a:pt x="17204" y="5007"/>
                  <a:pt x="17204" y="5007"/>
                  <a:pt x="17204" y="5007"/>
                </a:cubicBezTo>
                <a:cubicBezTo>
                  <a:pt x="17195" y="4997"/>
                  <a:pt x="17195" y="4997"/>
                  <a:pt x="17195" y="4997"/>
                </a:cubicBezTo>
                <a:cubicBezTo>
                  <a:pt x="17193" y="4988"/>
                  <a:pt x="17193" y="4988"/>
                  <a:pt x="17193" y="4988"/>
                </a:cubicBezTo>
                <a:cubicBezTo>
                  <a:pt x="17194" y="4981"/>
                  <a:pt x="17194" y="4981"/>
                  <a:pt x="17194" y="4981"/>
                </a:cubicBezTo>
                <a:cubicBezTo>
                  <a:pt x="17190" y="4980"/>
                  <a:pt x="17190" y="4980"/>
                  <a:pt x="17190" y="4980"/>
                </a:cubicBezTo>
                <a:cubicBezTo>
                  <a:pt x="17188" y="4984"/>
                  <a:pt x="17188" y="4984"/>
                  <a:pt x="17188" y="4984"/>
                </a:cubicBezTo>
                <a:cubicBezTo>
                  <a:pt x="17182" y="4985"/>
                  <a:pt x="17182" y="4985"/>
                  <a:pt x="17182" y="4985"/>
                </a:cubicBezTo>
                <a:cubicBezTo>
                  <a:pt x="17180" y="4978"/>
                  <a:pt x="17180" y="4978"/>
                  <a:pt x="17180" y="4978"/>
                </a:cubicBezTo>
                <a:cubicBezTo>
                  <a:pt x="17174" y="4968"/>
                  <a:pt x="17174" y="4968"/>
                  <a:pt x="17174" y="4968"/>
                </a:cubicBezTo>
                <a:cubicBezTo>
                  <a:pt x="17166" y="4963"/>
                  <a:pt x="17166" y="4963"/>
                  <a:pt x="17166" y="4963"/>
                </a:cubicBezTo>
                <a:cubicBezTo>
                  <a:pt x="17158" y="4956"/>
                  <a:pt x="17158" y="4956"/>
                  <a:pt x="17158" y="4956"/>
                </a:cubicBezTo>
                <a:cubicBezTo>
                  <a:pt x="17150" y="4949"/>
                  <a:pt x="17150" y="4949"/>
                  <a:pt x="17150" y="4949"/>
                </a:cubicBezTo>
                <a:cubicBezTo>
                  <a:pt x="17142" y="4943"/>
                  <a:pt x="17142" y="4943"/>
                  <a:pt x="17142" y="4943"/>
                </a:cubicBezTo>
                <a:cubicBezTo>
                  <a:pt x="17138" y="4945"/>
                  <a:pt x="17138" y="4945"/>
                  <a:pt x="17138" y="4945"/>
                </a:cubicBezTo>
                <a:cubicBezTo>
                  <a:pt x="17138" y="4952"/>
                  <a:pt x="17138" y="4952"/>
                  <a:pt x="17138" y="4952"/>
                </a:cubicBezTo>
                <a:cubicBezTo>
                  <a:pt x="17144" y="4969"/>
                  <a:pt x="17144" y="4969"/>
                  <a:pt x="17144" y="4969"/>
                </a:cubicBezTo>
                <a:cubicBezTo>
                  <a:pt x="17151" y="4989"/>
                  <a:pt x="17151" y="4989"/>
                  <a:pt x="17151" y="4989"/>
                </a:cubicBezTo>
                <a:cubicBezTo>
                  <a:pt x="17153" y="4999"/>
                  <a:pt x="17153" y="4999"/>
                  <a:pt x="17153" y="4999"/>
                </a:cubicBezTo>
                <a:cubicBezTo>
                  <a:pt x="17144" y="5005"/>
                  <a:pt x="17144" y="5005"/>
                  <a:pt x="17144" y="5005"/>
                </a:cubicBezTo>
                <a:cubicBezTo>
                  <a:pt x="17136" y="5006"/>
                  <a:pt x="17136" y="5006"/>
                  <a:pt x="17136" y="5006"/>
                </a:cubicBezTo>
                <a:cubicBezTo>
                  <a:pt x="17132" y="5007"/>
                  <a:pt x="17132" y="5007"/>
                  <a:pt x="17132" y="5007"/>
                </a:cubicBezTo>
                <a:cubicBezTo>
                  <a:pt x="17130" y="5011"/>
                  <a:pt x="17130" y="5011"/>
                  <a:pt x="17130" y="5011"/>
                </a:cubicBezTo>
                <a:cubicBezTo>
                  <a:pt x="17125" y="5014"/>
                  <a:pt x="17125" y="5014"/>
                  <a:pt x="17125" y="5014"/>
                </a:cubicBezTo>
                <a:cubicBezTo>
                  <a:pt x="17125" y="5014"/>
                  <a:pt x="17121" y="5011"/>
                  <a:pt x="17121" y="5009"/>
                </a:cubicBezTo>
                <a:cubicBezTo>
                  <a:pt x="17121" y="5007"/>
                  <a:pt x="17115" y="5002"/>
                  <a:pt x="17115" y="5002"/>
                </a:cubicBezTo>
                <a:cubicBezTo>
                  <a:pt x="17107" y="5003"/>
                  <a:pt x="17107" y="5003"/>
                  <a:pt x="17107" y="5003"/>
                </a:cubicBezTo>
                <a:cubicBezTo>
                  <a:pt x="17104" y="5010"/>
                  <a:pt x="17104" y="5010"/>
                  <a:pt x="17104" y="5010"/>
                </a:cubicBezTo>
                <a:cubicBezTo>
                  <a:pt x="17104" y="5020"/>
                  <a:pt x="17104" y="5020"/>
                  <a:pt x="17104" y="5020"/>
                </a:cubicBezTo>
                <a:cubicBezTo>
                  <a:pt x="17106" y="5033"/>
                  <a:pt x="17106" y="5033"/>
                  <a:pt x="17106" y="5033"/>
                </a:cubicBezTo>
                <a:cubicBezTo>
                  <a:pt x="17103" y="5039"/>
                  <a:pt x="17103" y="5039"/>
                  <a:pt x="17103" y="5039"/>
                </a:cubicBezTo>
                <a:cubicBezTo>
                  <a:pt x="17095" y="5038"/>
                  <a:pt x="17095" y="5038"/>
                  <a:pt x="17095" y="5038"/>
                </a:cubicBezTo>
                <a:cubicBezTo>
                  <a:pt x="17090" y="5033"/>
                  <a:pt x="17090" y="5033"/>
                  <a:pt x="17090" y="5033"/>
                </a:cubicBezTo>
                <a:cubicBezTo>
                  <a:pt x="17081" y="5033"/>
                  <a:pt x="17081" y="5033"/>
                  <a:pt x="17081" y="5033"/>
                </a:cubicBezTo>
                <a:cubicBezTo>
                  <a:pt x="17077" y="5037"/>
                  <a:pt x="17077" y="5037"/>
                  <a:pt x="17077" y="5037"/>
                </a:cubicBezTo>
                <a:cubicBezTo>
                  <a:pt x="17077" y="5050"/>
                  <a:pt x="17077" y="5050"/>
                  <a:pt x="17077" y="5050"/>
                </a:cubicBezTo>
                <a:cubicBezTo>
                  <a:pt x="17073" y="5061"/>
                  <a:pt x="17073" y="5061"/>
                  <a:pt x="17073" y="5061"/>
                </a:cubicBezTo>
                <a:cubicBezTo>
                  <a:pt x="17060" y="5063"/>
                  <a:pt x="17060" y="5063"/>
                  <a:pt x="17060" y="5063"/>
                </a:cubicBezTo>
                <a:lnTo>
                  <a:pt x="17053" y="5060"/>
                </a:lnTo>
                <a:close/>
                <a:moveTo>
                  <a:pt x="17103" y="4985"/>
                </a:moveTo>
                <a:cubicBezTo>
                  <a:pt x="17097" y="4983"/>
                  <a:pt x="17097" y="4983"/>
                  <a:pt x="17097" y="4983"/>
                </a:cubicBezTo>
                <a:cubicBezTo>
                  <a:pt x="17092" y="4987"/>
                  <a:pt x="17092" y="4987"/>
                  <a:pt x="17092" y="4987"/>
                </a:cubicBezTo>
                <a:cubicBezTo>
                  <a:pt x="17094" y="4993"/>
                  <a:pt x="17094" y="4993"/>
                  <a:pt x="17094" y="4993"/>
                </a:cubicBezTo>
                <a:cubicBezTo>
                  <a:pt x="17098" y="4997"/>
                  <a:pt x="17098" y="4997"/>
                  <a:pt x="17098" y="4997"/>
                </a:cubicBezTo>
                <a:cubicBezTo>
                  <a:pt x="17105" y="4996"/>
                  <a:pt x="17105" y="4996"/>
                  <a:pt x="17105" y="4996"/>
                </a:cubicBezTo>
                <a:cubicBezTo>
                  <a:pt x="17106" y="4991"/>
                  <a:pt x="17106" y="4991"/>
                  <a:pt x="17106" y="4991"/>
                </a:cubicBezTo>
                <a:lnTo>
                  <a:pt x="17103" y="4985"/>
                </a:lnTo>
                <a:close/>
                <a:moveTo>
                  <a:pt x="17082" y="4931"/>
                </a:moveTo>
                <a:cubicBezTo>
                  <a:pt x="17071" y="4920"/>
                  <a:pt x="17071" y="4920"/>
                  <a:pt x="17071" y="4920"/>
                </a:cubicBezTo>
                <a:cubicBezTo>
                  <a:pt x="17060" y="4920"/>
                  <a:pt x="17060" y="4920"/>
                  <a:pt x="17060" y="4920"/>
                </a:cubicBezTo>
                <a:cubicBezTo>
                  <a:pt x="17052" y="4925"/>
                  <a:pt x="17052" y="4925"/>
                  <a:pt x="17052" y="4925"/>
                </a:cubicBezTo>
                <a:cubicBezTo>
                  <a:pt x="17046" y="4933"/>
                  <a:pt x="17046" y="4933"/>
                  <a:pt x="17046" y="4933"/>
                </a:cubicBezTo>
                <a:cubicBezTo>
                  <a:pt x="17036" y="4937"/>
                  <a:pt x="17036" y="4937"/>
                  <a:pt x="17036" y="4937"/>
                </a:cubicBezTo>
                <a:cubicBezTo>
                  <a:pt x="17036" y="4953"/>
                  <a:pt x="17036" y="4953"/>
                  <a:pt x="17036" y="4953"/>
                </a:cubicBezTo>
                <a:cubicBezTo>
                  <a:pt x="17050" y="4958"/>
                  <a:pt x="17050" y="4958"/>
                  <a:pt x="17050" y="4958"/>
                </a:cubicBezTo>
                <a:cubicBezTo>
                  <a:pt x="17050" y="4958"/>
                  <a:pt x="17059" y="4960"/>
                  <a:pt x="17063" y="4960"/>
                </a:cubicBezTo>
                <a:cubicBezTo>
                  <a:pt x="17066" y="4960"/>
                  <a:pt x="17080" y="4956"/>
                  <a:pt x="17080" y="4956"/>
                </a:cubicBezTo>
                <a:cubicBezTo>
                  <a:pt x="17080" y="4956"/>
                  <a:pt x="17085" y="4951"/>
                  <a:pt x="17086" y="4948"/>
                </a:cubicBezTo>
                <a:cubicBezTo>
                  <a:pt x="17087" y="4945"/>
                  <a:pt x="17087" y="4940"/>
                  <a:pt x="17087" y="4940"/>
                </a:cubicBezTo>
                <a:lnTo>
                  <a:pt x="17082" y="4931"/>
                </a:lnTo>
                <a:close/>
                <a:moveTo>
                  <a:pt x="17031" y="4983"/>
                </a:moveTo>
                <a:cubicBezTo>
                  <a:pt x="17026" y="4983"/>
                  <a:pt x="17026" y="4983"/>
                  <a:pt x="17026" y="4983"/>
                </a:cubicBezTo>
                <a:cubicBezTo>
                  <a:pt x="17023" y="4986"/>
                  <a:pt x="17023" y="4986"/>
                  <a:pt x="17023" y="4986"/>
                </a:cubicBezTo>
                <a:cubicBezTo>
                  <a:pt x="17022" y="4995"/>
                  <a:pt x="17022" y="4995"/>
                  <a:pt x="17022" y="4995"/>
                </a:cubicBezTo>
                <a:cubicBezTo>
                  <a:pt x="17032" y="5000"/>
                  <a:pt x="17032" y="5000"/>
                  <a:pt x="17032" y="5000"/>
                </a:cubicBezTo>
                <a:cubicBezTo>
                  <a:pt x="17036" y="4993"/>
                  <a:pt x="17036" y="4993"/>
                  <a:pt x="17036" y="4993"/>
                </a:cubicBezTo>
                <a:cubicBezTo>
                  <a:pt x="17034" y="4987"/>
                  <a:pt x="17034" y="4987"/>
                  <a:pt x="17034" y="4987"/>
                </a:cubicBezTo>
                <a:lnTo>
                  <a:pt x="17031" y="4983"/>
                </a:lnTo>
                <a:close/>
                <a:moveTo>
                  <a:pt x="17185" y="4934"/>
                </a:moveTo>
                <a:cubicBezTo>
                  <a:pt x="17181" y="4927"/>
                  <a:pt x="17181" y="4927"/>
                  <a:pt x="17181" y="4927"/>
                </a:cubicBezTo>
                <a:cubicBezTo>
                  <a:pt x="17175" y="4929"/>
                  <a:pt x="17175" y="4929"/>
                  <a:pt x="17175" y="4929"/>
                </a:cubicBezTo>
                <a:cubicBezTo>
                  <a:pt x="17173" y="4938"/>
                  <a:pt x="17173" y="4938"/>
                  <a:pt x="17173" y="4938"/>
                </a:cubicBezTo>
                <a:cubicBezTo>
                  <a:pt x="17175" y="4948"/>
                  <a:pt x="17175" y="4948"/>
                  <a:pt x="17175" y="4948"/>
                </a:cubicBezTo>
                <a:cubicBezTo>
                  <a:pt x="17175" y="4948"/>
                  <a:pt x="17181" y="4952"/>
                  <a:pt x="17183" y="4951"/>
                </a:cubicBezTo>
                <a:cubicBezTo>
                  <a:pt x="17184" y="4951"/>
                  <a:pt x="17190" y="4946"/>
                  <a:pt x="17190" y="4946"/>
                </a:cubicBezTo>
                <a:cubicBezTo>
                  <a:pt x="17189" y="4940"/>
                  <a:pt x="17189" y="4940"/>
                  <a:pt x="17189" y="4940"/>
                </a:cubicBezTo>
                <a:lnTo>
                  <a:pt x="17185" y="4934"/>
                </a:lnTo>
                <a:close/>
                <a:moveTo>
                  <a:pt x="17047" y="4861"/>
                </a:moveTo>
                <a:cubicBezTo>
                  <a:pt x="17049" y="4847"/>
                  <a:pt x="17049" y="4847"/>
                  <a:pt x="17049" y="4847"/>
                </a:cubicBezTo>
                <a:cubicBezTo>
                  <a:pt x="17047" y="4840"/>
                  <a:pt x="17047" y="4840"/>
                  <a:pt x="17047" y="4840"/>
                </a:cubicBezTo>
                <a:cubicBezTo>
                  <a:pt x="17042" y="4839"/>
                  <a:pt x="17042" y="4839"/>
                  <a:pt x="17042" y="4839"/>
                </a:cubicBezTo>
                <a:cubicBezTo>
                  <a:pt x="17039" y="4847"/>
                  <a:pt x="17039" y="4847"/>
                  <a:pt x="17039" y="4847"/>
                </a:cubicBezTo>
                <a:cubicBezTo>
                  <a:pt x="17039" y="4847"/>
                  <a:pt x="17035" y="4864"/>
                  <a:pt x="17035" y="4865"/>
                </a:cubicBezTo>
                <a:cubicBezTo>
                  <a:pt x="17035" y="4867"/>
                  <a:pt x="17031" y="4883"/>
                  <a:pt x="17031" y="4883"/>
                </a:cubicBezTo>
                <a:cubicBezTo>
                  <a:pt x="17023" y="4899"/>
                  <a:pt x="17023" y="4899"/>
                  <a:pt x="17023" y="4899"/>
                </a:cubicBezTo>
                <a:cubicBezTo>
                  <a:pt x="17015" y="4918"/>
                  <a:pt x="17015" y="4918"/>
                  <a:pt x="17015" y="4918"/>
                </a:cubicBezTo>
                <a:cubicBezTo>
                  <a:pt x="17015" y="4918"/>
                  <a:pt x="17009" y="4929"/>
                  <a:pt x="17009" y="4932"/>
                </a:cubicBezTo>
                <a:cubicBezTo>
                  <a:pt x="17009" y="4935"/>
                  <a:pt x="17006" y="4964"/>
                  <a:pt x="17006" y="4964"/>
                </a:cubicBezTo>
                <a:cubicBezTo>
                  <a:pt x="17006" y="4964"/>
                  <a:pt x="17007" y="4965"/>
                  <a:pt x="17009" y="4969"/>
                </a:cubicBezTo>
                <a:cubicBezTo>
                  <a:pt x="17011" y="4973"/>
                  <a:pt x="17018" y="4965"/>
                  <a:pt x="17018" y="4965"/>
                </a:cubicBezTo>
                <a:cubicBezTo>
                  <a:pt x="17018" y="4965"/>
                  <a:pt x="17022" y="4952"/>
                  <a:pt x="17023" y="4949"/>
                </a:cubicBezTo>
                <a:cubicBezTo>
                  <a:pt x="17023" y="4945"/>
                  <a:pt x="17028" y="4925"/>
                  <a:pt x="17028" y="4925"/>
                </a:cubicBezTo>
                <a:cubicBezTo>
                  <a:pt x="17043" y="4909"/>
                  <a:pt x="17043" y="4909"/>
                  <a:pt x="17043" y="4909"/>
                </a:cubicBezTo>
                <a:cubicBezTo>
                  <a:pt x="17043" y="4909"/>
                  <a:pt x="17047" y="4896"/>
                  <a:pt x="17048" y="4894"/>
                </a:cubicBezTo>
                <a:cubicBezTo>
                  <a:pt x="17049" y="4892"/>
                  <a:pt x="17047" y="4878"/>
                  <a:pt x="17047" y="4876"/>
                </a:cubicBezTo>
                <a:cubicBezTo>
                  <a:pt x="17047" y="4874"/>
                  <a:pt x="17047" y="4861"/>
                  <a:pt x="17047" y="4861"/>
                </a:cubicBezTo>
                <a:moveTo>
                  <a:pt x="17011" y="4865"/>
                </a:moveTo>
                <a:cubicBezTo>
                  <a:pt x="17002" y="4863"/>
                  <a:pt x="17002" y="4863"/>
                  <a:pt x="17002" y="4863"/>
                </a:cubicBezTo>
                <a:cubicBezTo>
                  <a:pt x="16991" y="4858"/>
                  <a:pt x="16991" y="4858"/>
                  <a:pt x="16991" y="4858"/>
                </a:cubicBezTo>
                <a:cubicBezTo>
                  <a:pt x="16982" y="4864"/>
                  <a:pt x="16982" y="4864"/>
                  <a:pt x="16982" y="4864"/>
                </a:cubicBezTo>
                <a:cubicBezTo>
                  <a:pt x="16977" y="4883"/>
                  <a:pt x="16977" y="4883"/>
                  <a:pt x="16977" y="4883"/>
                </a:cubicBezTo>
                <a:cubicBezTo>
                  <a:pt x="16977" y="4883"/>
                  <a:pt x="16972" y="4888"/>
                  <a:pt x="16972" y="4891"/>
                </a:cubicBezTo>
                <a:cubicBezTo>
                  <a:pt x="16971" y="4894"/>
                  <a:pt x="16971" y="4902"/>
                  <a:pt x="16971" y="4908"/>
                </a:cubicBezTo>
                <a:cubicBezTo>
                  <a:pt x="16971" y="4915"/>
                  <a:pt x="16971" y="4922"/>
                  <a:pt x="16971" y="4922"/>
                </a:cubicBezTo>
                <a:cubicBezTo>
                  <a:pt x="16966" y="4929"/>
                  <a:pt x="16966" y="4929"/>
                  <a:pt x="16966" y="4929"/>
                </a:cubicBezTo>
                <a:cubicBezTo>
                  <a:pt x="16966" y="4929"/>
                  <a:pt x="16958" y="4928"/>
                  <a:pt x="16954" y="4933"/>
                </a:cubicBezTo>
                <a:cubicBezTo>
                  <a:pt x="16951" y="4939"/>
                  <a:pt x="16950" y="4949"/>
                  <a:pt x="16950" y="4951"/>
                </a:cubicBezTo>
                <a:cubicBezTo>
                  <a:pt x="16950" y="4952"/>
                  <a:pt x="16955" y="4963"/>
                  <a:pt x="16955" y="4963"/>
                </a:cubicBezTo>
                <a:cubicBezTo>
                  <a:pt x="16970" y="4976"/>
                  <a:pt x="16970" y="4976"/>
                  <a:pt x="16970" y="4976"/>
                </a:cubicBezTo>
                <a:cubicBezTo>
                  <a:pt x="16970" y="4976"/>
                  <a:pt x="16982" y="4979"/>
                  <a:pt x="16983" y="4981"/>
                </a:cubicBezTo>
                <a:cubicBezTo>
                  <a:pt x="16984" y="4982"/>
                  <a:pt x="16988" y="4993"/>
                  <a:pt x="16988" y="4993"/>
                </a:cubicBezTo>
                <a:cubicBezTo>
                  <a:pt x="16988" y="4993"/>
                  <a:pt x="16994" y="5002"/>
                  <a:pt x="16995" y="5002"/>
                </a:cubicBezTo>
                <a:cubicBezTo>
                  <a:pt x="16996" y="5002"/>
                  <a:pt x="17011" y="4992"/>
                  <a:pt x="17011" y="4992"/>
                </a:cubicBezTo>
                <a:cubicBezTo>
                  <a:pt x="17009" y="4977"/>
                  <a:pt x="17009" y="4977"/>
                  <a:pt x="17009" y="4977"/>
                </a:cubicBezTo>
                <a:cubicBezTo>
                  <a:pt x="17000" y="4968"/>
                  <a:pt x="17000" y="4968"/>
                  <a:pt x="17000" y="4968"/>
                </a:cubicBezTo>
                <a:cubicBezTo>
                  <a:pt x="17000" y="4968"/>
                  <a:pt x="16995" y="4962"/>
                  <a:pt x="16995" y="4958"/>
                </a:cubicBezTo>
                <a:cubicBezTo>
                  <a:pt x="16995" y="4954"/>
                  <a:pt x="16993" y="4941"/>
                  <a:pt x="16996" y="4937"/>
                </a:cubicBezTo>
                <a:cubicBezTo>
                  <a:pt x="16999" y="4934"/>
                  <a:pt x="17008" y="4915"/>
                  <a:pt x="17009" y="4913"/>
                </a:cubicBezTo>
                <a:cubicBezTo>
                  <a:pt x="17009" y="4912"/>
                  <a:pt x="17009" y="4898"/>
                  <a:pt x="17010" y="4895"/>
                </a:cubicBezTo>
                <a:cubicBezTo>
                  <a:pt x="17010" y="4893"/>
                  <a:pt x="17013" y="4881"/>
                  <a:pt x="17013" y="4879"/>
                </a:cubicBezTo>
                <a:cubicBezTo>
                  <a:pt x="17013" y="4878"/>
                  <a:pt x="17011" y="4865"/>
                  <a:pt x="17011" y="4865"/>
                </a:cubicBezTo>
                <a:moveTo>
                  <a:pt x="16989" y="4822"/>
                </a:moveTo>
                <a:cubicBezTo>
                  <a:pt x="16983" y="4815"/>
                  <a:pt x="16983" y="4815"/>
                  <a:pt x="16983" y="4815"/>
                </a:cubicBezTo>
                <a:cubicBezTo>
                  <a:pt x="16980" y="4816"/>
                  <a:pt x="16980" y="4816"/>
                  <a:pt x="16980" y="4816"/>
                </a:cubicBezTo>
                <a:cubicBezTo>
                  <a:pt x="16980" y="4816"/>
                  <a:pt x="16975" y="4820"/>
                  <a:pt x="16973" y="4820"/>
                </a:cubicBezTo>
                <a:cubicBezTo>
                  <a:pt x="16971" y="4820"/>
                  <a:pt x="16965" y="4818"/>
                  <a:pt x="16965" y="4818"/>
                </a:cubicBezTo>
                <a:cubicBezTo>
                  <a:pt x="16957" y="4816"/>
                  <a:pt x="16957" y="4816"/>
                  <a:pt x="16957" y="4816"/>
                </a:cubicBezTo>
                <a:cubicBezTo>
                  <a:pt x="16949" y="4817"/>
                  <a:pt x="16949" y="4817"/>
                  <a:pt x="16949" y="4817"/>
                </a:cubicBezTo>
                <a:cubicBezTo>
                  <a:pt x="16936" y="4810"/>
                  <a:pt x="16936" y="4810"/>
                  <a:pt x="16936" y="4810"/>
                </a:cubicBezTo>
                <a:cubicBezTo>
                  <a:pt x="16924" y="4800"/>
                  <a:pt x="16924" y="4800"/>
                  <a:pt x="16924" y="4800"/>
                </a:cubicBezTo>
                <a:cubicBezTo>
                  <a:pt x="16914" y="4793"/>
                  <a:pt x="16914" y="4793"/>
                  <a:pt x="16914" y="4793"/>
                </a:cubicBezTo>
                <a:cubicBezTo>
                  <a:pt x="16906" y="4793"/>
                  <a:pt x="16906" y="4793"/>
                  <a:pt x="16906" y="4793"/>
                </a:cubicBezTo>
                <a:cubicBezTo>
                  <a:pt x="16903" y="4799"/>
                  <a:pt x="16903" y="4799"/>
                  <a:pt x="16903" y="4799"/>
                </a:cubicBezTo>
                <a:cubicBezTo>
                  <a:pt x="16908" y="4806"/>
                  <a:pt x="16908" y="4806"/>
                  <a:pt x="16908" y="4806"/>
                </a:cubicBezTo>
                <a:cubicBezTo>
                  <a:pt x="16915" y="4812"/>
                  <a:pt x="16915" y="4812"/>
                  <a:pt x="16915" y="4812"/>
                </a:cubicBezTo>
                <a:cubicBezTo>
                  <a:pt x="16916" y="4827"/>
                  <a:pt x="16916" y="4827"/>
                  <a:pt x="16916" y="4827"/>
                </a:cubicBezTo>
                <a:cubicBezTo>
                  <a:pt x="16918" y="4847"/>
                  <a:pt x="16918" y="4847"/>
                  <a:pt x="16918" y="4847"/>
                </a:cubicBezTo>
                <a:cubicBezTo>
                  <a:pt x="16918" y="4847"/>
                  <a:pt x="16911" y="4864"/>
                  <a:pt x="16911" y="4866"/>
                </a:cubicBezTo>
                <a:cubicBezTo>
                  <a:pt x="16911" y="4868"/>
                  <a:pt x="16911" y="4886"/>
                  <a:pt x="16913" y="4891"/>
                </a:cubicBezTo>
                <a:cubicBezTo>
                  <a:pt x="16914" y="4895"/>
                  <a:pt x="16914" y="4895"/>
                  <a:pt x="16914" y="4895"/>
                </a:cubicBezTo>
                <a:cubicBezTo>
                  <a:pt x="16924" y="4893"/>
                  <a:pt x="16924" y="4893"/>
                  <a:pt x="16924" y="4893"/>
                </a:cubicBezTo>
                <a:cubicBezTo>
                  <a:pt x="16926" y="4884"/>
                  <a:pt x="16926" y="4884"/>
                  <a:pt x="16926" y="4884"/>
                </a:cubicBezTo>
                <a:cubicBezTo>
                  <a:pt x="16939" y="4883"/>
                  <a:pt x="16939" y="4883"/>
                  <a:pt x="16939" y="4883"/>
                </a:cubicBezTo>
                <a:cubicBezTo>
                  <a:pt x="16949" y="4882"/>
                  <a:pt x="16949" y="4882"/>
                  <a:pt x="16949" y="4882"/>
                </a:cubicBezTo>
                <a:cubicBezTo>
                  <a:pt x="16949" y="4882"/>
                  <a:pt x="16951" y="4885"/>
                  <a:pt x="16951" y="4887"/>
                </a:cubicBezTo>
                <a:cubicBezTo>
                  <a:pt x="16951" y="4888"/>
                  <a:pt x="16951" y="4895"/>
                  <a:pt x="16951" y="4897"/>
                </a:cubicBezTo>
                <a:cubicBezTo>
                  <a:pt x="16952" y="4899"/>
                  <a:pt x="16956" y="4903"/>
                  <a:pt x="16957" y="4902"/>
                </a:cubicBezTo>
                <a:cubicBezTo>
                  <a:pt x="16958" y="4901"/>
                  <a:pt x="16963" y="4893"/>
                  <a:pt x="16963" y="4893"/>
                </a:cubicBezTo>
                <a:cubicBezTo>
                  <a:pt x="16962" y="4883"/>
                  <a:pt x="16962" y="4883"/>
                  <a:pt x="16962" y="4883"/>
                </a:cubicBezTo>
                <a:cubicBezTo>
                  <a:pt x="16959" y="4876"/>
                  <a:pt x="16959" y="4876"/>
                  <a:pt x="16959" y="4876"/>
                </a:cubicBezTo>
                <a:cubicBezTo>
                  <a:pt x="16960" y="4865"/>
                  <a:pt x="16960" y="4865"/>
                  <a:pt x="16960" y="4865"/>
                </a:cubicBezTo>
                <a:cubicBezTo>
                  <a:pt x="16960" y="4865"/>
                  <a:pt x="16969" y="4857"/>
                  <a:pt x="16970" y="4857"/>
                </a:cubicBezTo>
                <a:cubicBezTo>
                  <a:pt x="16972" y="4857"/>
                  <a:pt x="16981" y="4851"/>
                  <a:pt x="16982" y="4849"/>
                </a:cubicBezTo>
                <a:cubicBezTo>
                  <a:pt x="16984" y="4847"/>
                  <a:pt x="16987" y="4838"/>
                  <a:pt x="16987" y="4837"/>
                </a:cubicBezTo>
                <a:cubicBezTo>
                  <a:pt x="16988" y="4835"/>
                  <a:pt x="16989" y="4822"/>
                  <a:pt x="16989" y="4822"/>
                </a:cubicBezTo>
                <a:moveTo>
                  <a:pt x="16800" y="4778"/>
                </a:moveTo>
                <a:cubicBezTo>
                  <a:pt x="16791" y="4772"/>
                  <a:pt x="16791" y="4772"/>
                  <a:pt x="16791" y="4772"/>
                </a:cubicBezTo>
                <a:cubicBezTo>
                  <a:pt x="16782" y="4767"/>
                  <a:pt x="16782" y="4767"/>
                  <a:pt x="16782" y="4767"/>
                </a:cubicBezTo>
                <a:cubicBezTo>
                  <a:pt x="16776" y="4760"/>
                  <a:pt x="16776" y="4760"/>
                  <a:pt x="16776" y="4760"/>
                </a:cubicBezTo>
                <a:cubicBezTo>
                  <a:pt x="16770" y="4758"/>
                  <a:pt x="16770" y="4758"/>
                  <a:pt x="16770" y="4758"/>
                </a:cubicBezTo>
                <a:cubicBezTo>
                  <a:pt x="16765" y="4761"/>
                  <a:pt x="16765" y="4761"/>
                  <a:pt x="16765" y="4761"/>
                </a:cubicBezTo>
                <a:cubicBezTo>
                  <a:pt x="16769" y="4770"/>
                  <a:pt x="16769" y="4770"/>
                  <a:pt x="16769" y="4770"/>
                </a:cubicBezTo>
                <a:cubicBezTo>
                  <a:pt x="16775" y="4774"/>
                  <a:pt x="16775" y="4774"/>
                  <a:pt x="16775" y="4774"/>
                </a:cubicBezTo>
                <a:cubicBezTo>
                  <a:pt x="16776" y="4783"/>
                  <a:pt x="16776" y="4783"/>
                  <a:pt x="16776" y="4783"/>
                </a:cubicBezTo>
                <a:cubicBezTo>
                  <a:pt x="16772" y="4786"/>
                  <a:pt x="16772" y="4786"/>
                  <a:pt x="16772" y="4786"/>
                </a:cubicBezTo>
                <a:cubicBezTo>
                  <a:pt x="16772" y="4795"/>
                  <a:pt x="16772" y="4795"/>
                  <a:pt x="16772" y="4795"/>
                </a:cubicBezTo>
                <a:cubicBezTo>
                  <a:pt x="16779" y="4803"/>
                  <a:pt x="16779" y="4803"/>
                  <a:pt x="16779" y="4803"/>
                </a:cubicBezTo>
                <a:cubicBezTo>
                  <a:pt x="16779" y="4803"/>
                  <a:pt x="16777" y="4808"/>
                  <a:pt x="16778" y="4810"/>
                </a:cubicBezTo>
                <a:cubicBezTo>
                  <a:pt x="16779" y="4812"/>
                  <a:pt x="16786" y="4813"/>
                  <a:pt x="16786" y="4813"/>
                </a:cubicBezTo>
                <a:cubicBezTo>
                  <a:pt x="16786" y="4813"/>
                  <a:pt x="16790" y="4806"/>
                  <a:pt x="16790" y="4804"/>
                </a:cubicBezTo>
                <a:cubicBezTo>
                  <a:pt x="16790" y="4802"/>
                  <a:pt x="16789" y="4796"/>
                  <a:pt x="16789" y="4794"/>
                </a:cubicBezTo>
                <a:cubicBezTo>
                  <a:pt x="16789" y="4791"/>
                  <a:pt x="16796" y="4787"/>
                  <a:pt x="16796" y="4787"/>
                </a:cubicBezTo>
                <a:cubicBezTo>
                  <a:pt x="16801" y="4786"/>
                  <a:pt x="16801" y="4786"/>
                  <a:pt x="16801" y="4786"/>
                </a:cubicBezTo>
                <a:lnTo>
                  <a:pt x="16800" y="4778"/>
                </a:lnTo>
                <a:close/>
                <a:moveTo>
                  <a:pt x="16758" y="4833"/>
                </a:moveTo>
                <a:cubicBezTo>
                  <a:pt x="16754" y="4824"/>
                  <a:pt x="16754" y="4824"/>
                  <a:pt x="16754" y="4824"/>
                </a:cubicBezTo>
                <a:cubicBezTo>
                  <a:pt x="16749" y="4824"/>
                  <a:pt x="16749" y="4824"/>
                  <a:pt x="16749" y="4824"/>
                </a:cubicBezTo>
                <a:cubicBezTo>
                  <a:pt x="16748" y="4837"/>
                  <a:pt x="16748" y="4837"/>
                  <a:pt x="16748" y="4837"/>
                </a:cubicBezTo>
                <a:cubicBezTo>
                  <a:pt x="16744" y="4852"/>
                  <a:pt x="16744" y="4852"/>
                  <a:pt x="16744" y="4852"/>
                </a:cubicBezTo>
                <a:cubicBezTo>
                  <a:pt x="16739" y="4859"/>
                  <a:pt x="16739" y="4859"/>
                  <a:pt x="16739" y="4859"/>
                </a:cubicBezTo>
                <a:cubicBezTo>
                  <a:pt x="16741" y="4871"/>
                  <a:pt x="16741" y="4871"/>
                  <a:pt x="16741" y="4871"/>
                </a:cubicBezTo>
                <a:cubicBezTo>
                  <a:pt x="16747" y="4881"/>
                  <a:pt x="16747" y="4881"/>
                  <a:pt x="16747" y="4881"/>
                </a:cubicBezTo>
                <a:cubicBezTo>
                  <a:pt x="16745" y="4888"/>
                  <a:pt x="16745" y="4888"/>
                  <a:pt x="16745" y="4888"/>
                </a:cubicBezTo>
                <a:cubicBezTo>
                  <a:pt x="16741" y="4891"/>
                  <a:pt x="16741" y="4891"/>
                  <a:pt x="16741" y="4891"/>
                </a:cubicBezTo>
                <a:cubicBezTo>
                  <a:pt x="16733" y="4895"/>
                  <a:pt x="16733" y="4895"/>
                  <a:pt x="16733" y="4895"/>
                </a:cubicBezTo>
                <a:cubicBezTo>
                  <a:pt x="16727" y="4901"/>
                  <a:pt x="16727" y="4901"/>
                  <a:pt x="16727" y="4901"/>
                </a:cubicBezTo>
                <a:cubicBezTo>
                  <a:pt x="16716" y="4921"/>
                  <a:pt x="16716" y="4921"/>
                  <a:pt x="16716" y="4921"/>
                </a:cubicBezTo>
                <a:cubicBezTo>
                  <a:pt x="16704" y="4939"/>
                  <a:pt x="16704" y="4939"/>
                  <a:pt x="16704" y="4939"/>
                </a:cubicBezTo>
                <a:cubicBezTo>
                  <a:pt x="16687" y="4963"/>
                  <a:pt x="16687" y="4963"/>
                  <a:pt x="16687" y="4963"/>
                </a:cubicBezTo>
                <a:cubicBezTo>
                  <a:pt x="16670" y="4979"/>
                  <a:pt x="16670" y="4979"/>
                  <a:pt x="16670" y="4979"/>
                </a:cubicBezTo>
                <a:cubicBezTo>
                  <a:pt x="16665" y="4983"/>
                  <a:pt x="16665" y="4983"/>
                  <a:pt x="16665" y="4983"/>
                </a:cubicBezTo>
                <a:cubicBezTo>
                  <a:pt x="16644" y="5001"/>
                  <a:pt x="16644" y="5001"/>
                  <a:pt x="16644" y="5001"/>
                </a:cubicBezTo>
                <a:cubicBezTo>
                  <a:pt x="16629" y="5023"/>
                  <a:pt x="16629" y="5023"/>
                  <a:pt x="16629" y="5023"/>
                </a:cubicBezTo>
                <a:cubicBezTo>
                  <a:pt x="16627" y="5038"/>
                  <a:pt x="16627" y="5038"/>
                  <a:pt x="16627" y="5038"/>
                </a:cubicBezTo>
                <a:cubicBezTo>
                  <a:pt x="16624" y="5043"/>
                  <a:pt x="16624" y="5043"/>
                  <a:pt x="16624" y="5043"/>
                </a:cubicBezTo>
                <a:cubicBezTo>
                  <a:pt x="16622" y="5048"/>
                  <a:pt x="16622" y="5048"/>
                  <a:pt x="16622" y="5048"/>
                </a:cubicBezTo>
                <a:cubicBezTo>
                  <a:pt x="16623" y="5052"/>
                  <a:pt x="16623" y="5052"/>
                  <a:pt x="16623" y="5052"/>
                </a:cubicBezTo>
                <a:cubicBezTo>
                  <a:pt x="16628" y="5050"/>
                  <a:pt x="16628" y="5050"/>
                  <a:pt x="16628" y="5050"/>
                </a:cubicBezTo>
                <a:cubicBezTo>
                  <a:pt x="16636" y="5041"/>
                  <a:pt x="16636" y="5041"/>
                  <a:pt x="16636" y="5041"/>
                </a:cubicBezTo>
                <a:cubicBezTo>
                  <a:pt x="16636" y="5041"/>
                  <a:pt x="16645" y="5033"/>
                  <a:pt x="16646" y="5032"/>
                </a:cubicBezTo>
                <a:cubicBezTo>
                  <a:pt x="16648" y="5030"/>
                  <a:pt x="16659" y="5022"/>
                  <a:pt x="16659" y="5022"/>
                </a:cubicBezTo>
                <a:cubicBezTo>
                  <a:pt x="16659" y="5022"/>
                  <a:pt x="16671" y="5014"/>
                  <a:pt x="16672" y="5012"/>
                </a:cubicBezTo>
                <a:cubicBezTo>
                  <a:pt x="16673" y="5009"/>
                  <a:pt x="16681" y="4996"/>
                  <a:pt x="16682" y="4995"/>
                </a:cubicBezTo>
                <a:cubicBezTo>
                  <a:pt x="16683" y="4994"/>
                  <a:pt x="16697" y="4985"/>
                  <a:pt x="16698" y="4984"/>
                </a:cubicBezTo>
                <a:cubicBezTo>
                  <a:pt x="16699" y="4982"/>
                  <a:pt x="16711" y="4968"/>
                  <a:pt x="16712" y="4965"/>
                </a:cubicBezTo>
                <a:cubicBezTo>
                  <a:pt x="16714" y="4962"/>
                  <a:pt x="16718" y="4948"/>
                  <a:pt x="16718" y="4948"/>
                </a:cubicBezTo>
                <a:cubicBezTo>
                  <a:pt x="16719" y="4937"/>
                  <a:pt x="16719" y="4937"/>
                  <a:pt x="16719" y="4937"/>
                </a:cubicBezTo>
                <a:cubicBezTo>
                  <a:pt x="16729" y="4929"/>
                  <a:pt x="16729" y="4929"/>
                  <a:pt x="16729" y="4929"/>
                </a:cubicBezTo>
                <a:cubicBezTo>
                  <a:pt x="16729" y="4929"/>
                  <a:pt x="16741" y="4927"/>
                  <a:pt x="16741" y="4926"/>
                </a:cubicBezTo>
                <a:cubicBezTo>
                  <a:pt x="16742" y="4925"/>
                  <a:pt x="16749" y="4909"/>
                  <a:pt x="16750" y="4907"/>
                </a:cubicBezTo>
                <a:cubicBezTo>
                  <a:pt x="16751" y="4905"/>
                  <a:pt x="16763" y="4899"/>
                  <a:pt x="16763" y="4899"/>
                </a:cubicBezTo>
                <a:cubicBezTo>
                  <a:pt x="16763" y="4899"/>
                  <a:pt x="16769" y="4895"/>
                  <a:pt x="16770" y="4891"/>
                </a:cubicBezTo>
                <a:cubicBezTo>
                  <a:pt x="16771" y="4887"/>
                  <a:pt x="16764" y="4872"/>
                  <a:pt x="16764" y="4872"/>
                </a:cubicBezTo>
                <a:cubicBezTo>
                  <a:pt x="16757" y="4859"/>
                  <a:pt x="16757" y="4859"/>
                  <a:pt x="16757" y="4859"/>
                </a:cubicBezTo>
                <a:cubicBezTo>
                  <a:pt x="16757" y="4859"/>
                  <a:pt x="16757" y="4850"/>
                  <a:pt x="16758" y="4847"/>
                </a:cubicBezTo>
                <a:cubicBezTo>
                  <a:pt x="16760" y="4844"/>
                  <a:pt x="16758" y="4833"/>
                  <a:pt x="16758" y="4833"/>
                </a:cubicBezTo>
                <a:moveTo>
                  <a:pt x="16848" y="4823"/>
                </a:moveTo>
                <a:cubicBezTo>
                  <a:pt x="16843" y="4822"/>
                  <a:pt x="16843" y="4822"/>
                  <a:pt x="16843" y="4822"/>
                </a:cubicBezTo>
                <a:cubicBezTo>
                  <a:pt x="16840" y="4827"/>
                  <a:pt x="16840" y="4827"/>
                  <a:pt x="16840" y="4827"/>
                </a:cubicBezTo>
                <a:cubicBezTo>
                  <a:pt x="16833" y="4830"/>
                  <a:pt x="16833" y="4830"/>
                  <a:pt x="16833" y="4830"/>
                </a:cubicBezTo>
                <a:cubicBezTo>
                  <a:pt x="16832" y="4836"/>
                  <a:pt x="16832" y="4836"/>
                  <a:pt x="16832" y="4836"/>
                </a:cubicBezTo>
                <a:cubicBezTo>
                  <a:pt x="16840" y="4835"/>
                  <a:pt x="16840" y="4835"/>
                  <a:pt x="16840" y="4835"/>
                </a:cubicBezTo>
                <a:cubicBezTo>
                  <a:pt x="16845" y="4830"/>
                  <a:pt x="16845" y="4830"/>
                  <a:pt x="16845" y="4830"/>
                </a:cubicBezTo>
                <a:lnTo>
                  <a:pt x="16848" y="4823"/>
                </a:lnTo>
                <a:close/>
                <a:moveTo>
                  <a:pt x="16915" y="4735"/>
                </a:moveTo>
                <a:cubicBezTo>
                  <a:pt x="16909" y="4736"/>
                  <a:pt x="16909" y="4736"/>
                  <a:pt x="16909" y="4736"/>
                </a:cubicBezTo>
                <a:cubicBezTo>
                  <a:pt x="16905" y="4741"/>
                  <a:pt x="16905" y="4741"/>
                  <a:pt x="16905" y="4741"/>
                </a:cubicBezTo>
                <a:cubicBezTo>
                  <a:pt x="16904" y="4756"/>
                  <a:pt x="16904" y="4756"/>
                  <a:pt x="16904" y="4756"/>
                </a:cubicBezTo>
                <a:cubicBezTo>
                  <a:pt x="16904" y="4756"/>
                  <a:pt x="16902" y="4763"/>
                  <a:pt x="16902" y="4766"/>
                </a:cubicBezTo>
                <a:cubicBezTo>
                  <a:pt x="16902" y="4768"/>
                  <a:pt x="16906" y="4778"/>
                  <a:pt x="16906" y="4778"/>
                </a:cubicBezTo>
                <a:cubicBezTo>
                  <a:pt x="16912" y="4777"/>
                  <a:pt x="16912" y="4777"/>
                  <a:pt x="16912" y="4777"/>
                </a:cubicBezTo>
                <a:cubicBezTo>
                  <a:pt x="16912" y="4777"/>
                  <a:pt x="16914" y="4772"/>
                  <a:pt x="16915" y="4768"/>
                </a:cubicBezTo>
                <a:cubicBezTo>
                  <a:pt x="16915" y="4765"/>
                  <a:pt x="16914" y="4759"/>
                  <a:pt x="16914" y="4755"/>
                </a:cubicBezTo>
                <a:cubicBezTo>
                  <a:pt x="16914" y="4751"/>
                  <a:pt x="16914" y="4742"/>
                  <a:pt x="16914" y="4742"/>
                </a:cubicBezTo>
                <a:cubicBezTo>
                  <a:pt x="16917" y="4738"/>
                  <a:pt x="16917" y="4738"/>
                  <a:pt x="16917" y="4738"/>
                </a:cubicBezTo>
                <a:lnTo>
                  <a:pt x="16915" y="4735"/>
                </a:lnTo>
                <a:close/>
                <a:moveTo>
                  <a:pt x="16857" y="4691"/>
                </a:moveTo>
                <a:cubicBezTo>
                  <a:pt x="16846" y="4684"/>
                  <a:pt x="16846" y="4684"/>
                  <a:pt x="16846" y="4684"/>
                </a:cubicBezTo>
                <a:cubicBezTo>
                  <a:pt x="16835" y="4683"/>
                  <a:pt x="16835" y="4683"/>
                  <a:pt x="16835" y="4683"/>
                </a:cubicBezTo>
                <a:cubicBezTo>
                  <a:pt x="16833" y="4678"/>
                  <a:pt x="16833" y="4678"/>
                  <a:pt x="16833" y="4678"/>
                </a:cubicBezTo>
                <a:cubicBezTo>
                  <a:pt x="16828" y="4677"/>
                  <a:pt x="16828" y="4677"/>
                  <a:pt x="16828" y="4677"/>
                </a:cubicBezTo>
                <a:cubicBezTo>
                  <a:pt x="16820" y="4678"/>
                  <a:pt x="16820" y="4678"/>
                  <a:pt x="16820" y="4678"/>
                </a:cubicBezTo>
                <a:cubicBezTo>
                  <a:pt x="16812" y="4677"/>
                  <a:pt x="16812" y="4677"/>
                  <a:pt x="16812" y="4677"/>
                </a:cubicBezTo>
                <a:cubicBezTo>
                  <a:pt x="16804" y="4673"/>
                  <a:pt x="16804" y="4673"/>
                  <a:pt x="16804" y="4673"/>
                </a:cubicBezTo>
                <a:cubicBezTo>
                  <a:pt x="16792" y="4674"/>
                  <a:pt x="16792" y="4674"/>
                  <a:pt x="16792" y="4674"/>
                </a:cubicBezTo>
                <a:cubicBezTo>
                  <a:pt x="16788" y="4678"/>
                  <a:pt x="16788" y="4678"/>
                  <a:pt x="16788" y="4678"/>
                </a:cubicBezTo>
                <a:cubicBezTo>
                  <a:pt x="16789" y="4684"/>
                  <a:pt x="16789" y="4684"/>
                  <a:pt x="16789" y="4684"/>
                </a:cubicBezTo>
                <a:cubicBezTo>
                  <a:pt x="16800" y="4689"/>
                  <a:pt x="16800" y="4689"/>
                  <a:pt x="16800" y="4689"/>
                </a:cubicBezTo>
                <a:cubicBezTo>
                  <a:pt x="16813" y="4702"/>
                  <a:pt x="16813" y="4702"/>
                  <a:pt x="16813" y="4702"/>
                </a:cubicBezTo>
                <a:cubicBezTo>
                  <a:pt x="16822" y="4719"/>
                  <a:pt x="16822" y="4719"/>
                  <a:pt x="16822" y="4719"/>
                </a:cubicBezTo>
                <a:cubicBezTo>
                  <a:pt x="16824" y="4730"/>
                  <a:pt x="16824" y="4730"/>
                  <a:pt x="16824" y="4730"/>
                </a:cubicBezTo>
                <a:cubicBezTo>
                  <a:pt x="16824" y="4730"/>
                  <a:pt x="16828" y="4734"/>
                  <a:pt x="16830" y="4738"/>
                </a:cubicBezTo>
                <a:cubicBezTo>
                  <a:pt x="16833" y="4742"/>
                  <a:pt x="16839" y="4750"/>
                  <a:pt x="16839" y="4751"/>
                </a:cubicBezTo>
                <a:cubicBezTo>
                  <a:pt x="16840" y="4752"/>
                  <a:pt x="16839" y="4756"/>
                  <a:pt x="16842" y="4759"/>
                </a:cubicBezTo>
                <a:cubicBezTo>
                  <a:pt x="16844" y="4763"/>
                  <a:pt x="16842" y="4761"/>
                  <a:pt x="16846" y="4765"/>
                </a:cubicBezTo>
                <a:cubicBezTo>
                  <a:pt x="16851" y="4768"/>
                  <a:pt x="16860" y="4770"/>
                  <a:pt x="16860" y="4770"/>
                </a:cubicBezTo>
                <a:cubicBezTo>
                  <a:pt x="16860" y="4770"/>
                  <a:pt x="16870" y="4760"/>
                  <a:pt x="16871" y="4759"/>
                </a:cubicBezTo>
                <a:cubicBezTo>
                  <a:pt x="16873" y="4757"/>
                  <a:pt x="16874" y="4745"/>
                  <a:pt x="16875" y="4744"/>
                </a:cubicBezTo>
                <a:cubicBezTo>
                  <a:pt x="16875" y="4742"/>
                  <a:pt x="16871" y="4729"/>
                  <a:pt x="16871" y="4728"/>
                </a:cubicBezTo>
                <a:cubicBezTo>
                  <a:pt x="16871" y="4726"/>
                  <a:pt x="16870" y="4719"/>
                  <a:pt x="16870" y="4715"/>
                </a:cubicBezTo>
                <a:cubicBezTo>
                  <a:pt x="16870" y="4712"/>
                  <a:pt x="16870" y="4704"/>
                  <a:pt x="16869" y="4703"/>
                </a:cubicBezTo>
                <a:cubicBezTo>
                  <a:pt x="16869" y="4702"/>
                  <a:pt x="16862" y="4695"/>
                  <a:pt x="16862" y="4695"/>
                </a:cubicBezTo>
                <a:lnTo>
                  <a:pt x="16857" y="4691"/>
                </a:lnTo>
                <a:close/>
                <a:moveTo>
                  <a:pt x="16949" y="4754"/>
                </a:moveTo>
                <a:cubicBezTo>
                  <a:pt x="16948" y="4752"/>
                  <a:pt x="16938" y="4748"/>
                  <a:pt x="16938" y="4748"/>
                </a:cubicBezTo>
                <a:cubicBezTo>
                  <a:pt x="16931" y="4751"/>
                  <a:pt x="16931" y="4751"/>
                  <a:pt x="16931" y="4751"/>
                </a:cubicBezTo>
                <a:cubicBezTo>
                  <a:pt x="16934" y="4757"/>
                  <a:pt x="16934" y="4757"/>
                  <a:pt x="16934" y="4757"/>
                </a:cubicBezTo>
                <a:cubicBezTo>
                  <a:pt x="16939" y="4761"/>
                  <a:pt x="16939" y="4761"/>
                  <a:pt x="16939" y="4761"/>
                </a:cubicBezTo>
                <a:cubicBezTo>
                  <a:pt x="16939" y="4761"/>
                  <a:pt x="16940" y="4766"/>
                  <a:pt x="16942" y="4766"/>
                </a:cubicBezTo>
                <a:cubicBezTo>
                  <a:pt x="16945" y="4766"/>
                  <a:pt x="16950" y="4764"/>
                  <a:pt x="16950" y="4764"/>
                </a:cubicBezTo>
                <a:cubicBezTo>
                  <a:pt x="16951" y="4760"/>
                  <a:pt x="16951" y="4760"/>
                  <a:pt x="16951" y="4760"/>
                </a:cubicBezTo>
                <a:lnTo>
                  <a:pt x="16949" y="4754"/>
                </a:lnTo>
                <a:close/>
                <a:moveTo>
                  <a:pt x="16901" y="4674"/>
                </a:moveTo>
                <a:cubicBezTo>
                  <a:pt x="16891" y="4671"/>
                  <a:pt x="16891" y="4671"/>
                  <a:pt x="16891" y="4671"/>
                </a:cubicBezTo>
                <a:cubicBezTo>
                  <a:pt x="16884" y="4673"/>
                  <a:pt x="16884" y="4673"/>
                  <a:pt x="16884" y="4673"/>
                </a:cubicBezTo>
                <a:cubicBezTo>
                  <a:pt x="16882" y="4679"/>
                  <a:pt x="16882" y="4679"/>
                  <a:pt x="16882" y="4679"/>
                </a:cubicBezTo>
                <a:cubicBezTo>
                  <a:pt x="16884" y="4688"/>
                  <a:pt x="16884" y="4688"/>
                  <a:pt x="16884" y="4688"/>
                </a:cubicBezTo>
                <a:cubicBezTo>
                  <a:pt x="16894" y="4696"/>
                  <a:pt x="16894" y="4696"/>
                  <a:pt x="16894" y="4696"/>
                </a:cubicBezTo>
                <a:cubicBezTo>
                  <a:pt x="16903" y="4698"/>
                  <a:pt x="16903" y="4698"/>
                  <a:pt x="16903" y="4698"/>
                </a:cubicBezTo>
                <a:cubicBezTo>
                  <a:pt x="16903" y="4698"/>
                  <a:pt x="16906" y="4693"/>
                  <a:pt x="16907" y="4691"/>
                </a:cubicBezTo>
                <a:cubicBezTo>
                  <a:pt x="16907" y="4690"/>
                  <a:pt x="16907" y="4680"/>
                  <a:pt x="16907" y="4680"/>
                </a:cubicBezTo>
                <a:lnTo>
                  <a:pt x="16901" y="4674"/>
                </a:lnTo>
                <a:close/>
                <a:moveTo>
                  <a:pt x="17003" y="4754"/>
                </a:moveTo>
                <a:cubicBezTo>
                  <a:pt x="16990" y="4745"/>
                  <a:pt x="16990" y="4745"/>
                  <a:pt x="16990" y="4745"/>
                </a:cubicBezTo>
                <a:cubicBezTo>
                  <a:pt x="16984" y="4744"/>
                  <a:pt x="16984" y="4744"/>
                  <a:pt x="16984" y="4744"/>
                </a:cubicBezTo>
                <a:cubicBezTo>
                  <a:pt x="16982" y="4751"/>
                  <a:pt x="16982" y="4751"/>
                  <a:pt x="16982" y="4751"/>
                </a:cubicBezTo>
                <a:cubicBezTo>
                  <a:pt x="16982" y="4751"/>
                  <a:pt x="16984" y="4759"/>
                  <a:pt x="16985" y="4762"/>
                </a:cubicBezTo>
                <a:cubicBezTo>
                  <a:pt x="16985" y="4766"/>
                  <a:pt x="16983" y="4776"/>
                  <a:pt x="16983" y="4776"/>
                </a:cubicBezTo>
                <a:cubicBezTo>
                  <a:pt x="16983" y="4776"/>
                  <a:pt x="16980" y="4784"/>
                  <a:pt x="16979" y="4786"/>
                </a:cubicBezTo>
                <a:cubicBezTo>
                  <a:pt x="16979" y="4787"/>
                  <a:pt x="16983" y="4793"/>
                  <a:pt x="16983" y="4793"/>
                </a:cubicBezTo>
                <a:cubicBezTo>
                  <a:pt x="16988" y="4792"/>
                  <a:pt x="16988" y="4792"/>
                  <a:pt x="16988" y="4792"/>
                </a:cubicBezTo>
                <a:cubicBezTo>
                  <a:pt x="16988" y="4792"/>
                  <a:pt x="16989" y="4784"/>
                  <a:pt x="16990" y="4783"/>
                </a:cubicBezTo>
                <a:cubicBezTo>
                  <a:pt x="16991" y="4781"/>
                  <a:pt x="16997" y="4777"/>
                  <a:pt x="16997" y="4777"/>
                </a:cubicBezTo>
                <a:cubicBezTo>
                  <a:pt x="17007" y="4777"/>
                  <a:pt x="17007" y="4777"/>
                  <a:pt x="17007" y="4777"/>
                </a:cubicBezTo>
                <a:cubicBezTo>
                  <a:pt x="17010" y="4782"/>
                  <a:pt x="17010" y="4782"/>
                  <a:pt x="17010" y="4782"/>
                </a:cubicBezTo>
                <a:cubicBezTo>
                  <a:pt x="17020" y="4790"/>
                  <a:pt x="17020" y="4790"/>
                  <a:pt x="17020" y="4790"/>
                </a:cubicBezTo>
                <a:cubicBezTo>
                  <a:pt x="17020" y="4790"/>
                  <a:pt x="17036" y="4801"/>
                  <a:pt x="17037" y="4803"/>
                </a:cubicBezTo>
                <a:cubicBezTo>
                  <a:pt x="17038" y="4804"/>
                  <a:pt x="17046" y="4804"/>
                  <a:pt x="17046" y="4804"/>
                </a:cubicBezTo>
                <a:cubicBezTo>
                  <a:pt x="17046" y="4804"/>
                  <a:pt x="17047" y="4800"/>
                  <a:pt x="17046" y="4798"/>
                </a:cubicBezTo>
                <a:cubicBezTo>
                  <a:pt x="17046" y="4796"/>
                  <a:pt x="17040" y="4790"/>
                  <a:pt x="17039" y="4786"/>
                </a:cubicBezTo>
                <a:cubicBezTo>
                  <a:pt x="17037" y="4783"/>
                  <a:pt x="17031" y="4776"/>
                  <a:pt x="17028" y="4773"/>
                </a:cubicBezTo>
                <a:cubicBezTo>
                  <a:pt x="17025" y="4769"/>
                  <a:pt x="17016" y="4764"/>
                  <a:pt x="17016" y="4764"/>
                </a:cubicBezTo>
                <a:lnTo>
                  <a:pt x="17003" y="4754"/>
                </a:lnTo>
                <a:close/>
                <a:moveTo>
                  <a:pt x="16973" y="4711"/>
                </a:moveTo>
                <a:cubicBezTo>
                  <a:pt x="16966" y="4702"/>
                  <a:pt x="16966" y="4702"/>
                  <a:pt x="16966" y="4702"/>
                </a:cubicBezTo>
                <a:cubicBezTo>
                  <a:pt x="16960" y="4702"/>
                  <a:pt x="16960" y="4702"/>
                  <a:pt x="16960" y="4702"/>
                </a:cubicBezTo>
                <a:cubicBezTo>
                  <a:pt x="16963" y="4715"/>
                  <a:pt x="16963" y="4715"/>
                  <a:pt x="16963" y="4715"/>
                </a:cubicBezTo>
                <a:cubicBezTo>
                  <a:pt x="16963" y="4715"/>
                  <a:pt x="16971" y="4719"/>
                  <a:pt x="16972" y="4720"/>
                </a:cubicBezTo>
                <a:cubicBezTo>
                  <a:pt x="16973" y="4722"/>
                  <a:pt x="16987" y="4733"/>
                  <a:pt x="16987" y="4733"/>
                </a:cubicBezTo>
                <a:cubicBezTo>
                  <a:pt x="16990" y="4735"/>
                  <a:pt x="16990" y="4735"/>
                  <a:pt x="16990" y="4735"/>
                </a:cubicBezTo>
                <a:cubicBezTo>
                  <a:pt x="16996" y="4735"/>
                  <a:pt x="16996" y="4735"/>
                  <a:pt x="16996" y="4735"/>
                </a:cubicBezTo>
                <a:cubicBezTo>
                  <a:pt x="16996" y="4735"/>
                  <a:pt x="16994" y="4729"/>
                  <a:pt x="16993" y="4727"/>
                </a:cubicBezTo>
                <a:cubicBezTo>
                  <a:pt x="16992" y="4726"/>
                  <a:pt x="16982" y="4719"/>
                  <a:pt x="16982" y="4719"/>
                </a:cubicBezTo>
                <a:lnTo>
                  <a:pt x="16973" y="4711"/>
                </a:lnTo>
                <a:close/>
                <a:moveTo>
                  <a:pt x="17017" y="4744"/>
                </a:moveTo>
                <a:cubicBezTo>
                  <a:pt x="17008" y="4735"/>
                  <a:pt x="17008" y="4735"/>
                  <a:pt x="17008" y="4735"/>
                </a:cubicBezTo>
                <a:cubicBezTo>
                  <a:pt x="17002" y="4738"/>
                  <a:pt x="17002" y="4738"/>
                  <a:pt x="17002" y="4738"/>
                </a:cubicBezTo>
                <a:cubicBezTo>
                  <a:pt x="17009" y="4750"/>
                  <a:pt x="17009" y="4750"/>
                  <a:pt x="17009" y="4750"/>
                </a:cubicBezTo>
                <a:cubicBezTo>
                  <a:pt x="17017" y="4756"/>
                  <a:pt x="17017" y="4756"/>
                  <a:pt x="17017" y="4756"/>
                </a:cubicBezTo>
                <a:cubicBezTo>
                  <a:pt x="17024" y="4757"/>
                  <a:pt x="17024" y="4757"/>
                  <a:pt x="17024" y="4757"/>
                </a:cubicBezTo>
                <a:cubicBezTo>
                  <a:pt x="17024" y="4752"/>
                  <a:pt x="17024" y="4752"/>
                  <a:pt x="17024" y="4752"/>
                </a:cubicBezTo>
                <a:lnTo>
                  <a:pt x="17017" y="4744"/>
                </a:lnTo>
                <a:close/>
                <a:moveTo>
                  <a:pt x="17042" y="4648"/>
                </a:moveTo>
                <a:cubicBezTo>
                  <a:pt x="17042" y="4646"/>
                  <a:pt x="17038" y="4637"/>
                  <a:pt x="17038" y="4637"/>
                </a:cubicBezTo>
                <a:cubicBezTo>
                  <a:pt x="17029" y="4634"/>
                  <a:pt x="17029" y="4634"/>
                  <a:pt x="17029" y="4634"/>
                </a:cubicBezTo>
                <a:cubicBezTo>
                  <a:pt x="17026" y="4640"/>
                  <a:pt x="17026" y="4640"/>
                  <a:pt x="17026" y="4640"/>
                </a:cubicBezTo>
                <a:cubicBezTo>
                  <a:pt x="17027" y="4649"/>
                  <a:pt x="17027" y="4649"/>
                  <a:pt x="17027" y="4649"/>
                </a:cubicBezTo>
                <a:cubicBezTo>
                  <a:pt x="17028" y="4658"/>
                  <a:pt x="17028" y="4658"/>
                  <a:pt x="17028" y="4658"/>
                </a:cubicBezTo>
                <a:cubicBezTo>
                  <a:pt x="17024" y="4664"/>
                  <a:pt x="17024" y="4664"/>
                  <a:pt x="17024" y="4664"/>
                </a:cubicBezTo>
                <a:cubicBezTo>
                  <a:pt x="17029" y="4677"/>
                  <a:pt x="17029" y="4677"/>
                  <a:pt x="17029" y="4677"/>
                </a:cubicBezTo>
                <a:cubicBezTo>
                  <a:pt x="17041" y="4677"/>
                  <a:pt x="17041" y="4677"/>
                  <a:pt x="17041" y="4677"/>
                </a:cubicBezTo>
                <a:cubicBezTo>
                  <a:pt x="17048" y="4670"/>
                  <a:pt x="17048" y="4670"/>
                  <a:pt x="17048" y="4670"/>
                </a:cubicBezTo>
                <a:cubicBezTo>
                  <a:pt x="17047" y="4659"/>
                  <a:pt x="17047" y="4659"/>
                  <a:pt x="17047" y="4659"/>
                </a:cubicBezTo>
                <a:lnTo>
                  <a:pt x="17042" y="4648"/>
                </a:lnTo>
                <a:close/>
                <a:moveTo>
                  <a:pt x="17107" y="4745"/>
                </a:moveTo>
                <a:cubicBezTo>
                  <a:pt x="17107" y="4745"/>
                  <a:pt x="17097" y="4746"/>
                  <a:pt x="17095" y="4745"/>
                </a:cubicBezTo>
                <a:cubicBezTo>
                  <a:pt x="17094" y="4745"/>
                  <a:pt x="17082" y="4745"/>
                  <a:pt x="17082" y="4745"/>
                </a:cubicBezTo>
                <a:cubicBezTo>
                  <a:pt x="17069" y="4743"/>
                  <a:pt x="17069" y="4743"/>
                  <a:pt x="17069" y="4743"/>
                </a:cubicBezTo>
                <a:cubicBezTo>
                  <a:pt x="17055" y="4742"/>
                  <a:pt x="17055" y="4742"/>
                  <a:pt x="17055" y="4742"/>
                </a:cubicBezTo>
                <a:cubicBezTo>
                  <a:pt x="17052" y="4750"/>
                  <a:pt x="17052" y="4750"/>
                  <a:pt x="17052" y="4750"/>
                </a:cubicBezTo>
                <a:cubicBezTo>
                  <a:pt x="17056" y="4765"/>
                  <a:pt x="17056" y="4765"/>
                  <a:pt x="17056" y="4765"/>
                </a:cubicBezTo>
                <a:cubicBezTo>
                  <a:pt x="17070" y="4780"/>
                  <a:pt x="17070" y="4780"/>
                  <a:pt x="17070" y="4780"/>
                </a:cubicBezTo>
                <a:cubicBezTo>
                  <a:pt x="17076" y="4783"/>
                  <a:pt x="17076" y="4783"/>
                  <a:pt x="17076" y="4783"/>
                </a:cubicBezTo>
                <a:cubicBezTo>
                  <a:pt x="17085" y="4789"/>
                  <a:pt x="17085" y="4789"/>
                  <a:pt x="17085" y="4789"/>
                </a:cubicBezTo>
                <a:cubicBezTo>
                  <a:pt x="17085" y="4789"/>
                  <a:pt x="17089" y="4797"/>
                  <a:pt x="17090" y="4798"/>
                </a:cubicBezTo>
                <a:cubicBezTo>
                  <a:pt x="17091" y="4799"/>
                  <a:pt x="17094" y="4800"/>
                  <a:pt x="17095" y="4801"/>
                </a:cubicBezTo>
                <a:cubicBezTo>
                  <a:pt x="17097" y="4802"/>
                  <a:pt x="17102" y="4804"/>
                  <a:pt x="17102" y="4804"/>
                </a:cubicBezTo>
                <a:cubicBezTo>
                  <a:pt x="17102" y="4812"/>
                  <a:pt x="17102" y="4812"/>
                  <a:pt x="17102" y="4812"/>
                </a:cubicBezTo>
                <a:cubicBezTo>
                  <a:pt x="17094" y="4819"/>
                  <a:pt x="17094" y="4819"/>
                  <a:pt x="17094" y="4819"/>
                </a:cubicBezTo>
                <a:cubicBezTo>
                  <a:pt x="17092" y="4830"/>
                  <a:pt x="17092" y="4830"/>
                  <a:pt x="17092" y="4830"/>
                </a:cubicBezTo>
                <a:cubicBezTo>
                  <a:pt x="17083" y="4834"/>
                  <a:pt x="17083" y="4834"/>
                  <a:pt x="17083" y="4834"/>
                </a:cubicBezTo>
                <a:cubicBezTo>
                  <a:pt x="17083" y="4834"/>
                  <a:pt x="17076" y="4835"/>
                  <a:pt x="17076" y="4834"/>
                </a:cubicBezTo>
                <a:cubicBezTo>
                  <a:pt x="17076" y="4832"/>
                  <a:pt x="17075" y="4827"/>
                  <a:pt x="17075" y="4827"/>
                </a:cubicBezTo>
                <a:cubicBezTo>
                  <a:pt x="17078" y="4822"/>
                  <a:pt x="17078" y="4822"/>
                  <a:pt x="17078" y="4822"/>
                </a:cubicBezTo>
                <a:cubicBezTo>
                  <a:pt x="17076" y="4814"/>
                  <a:pt x="17076" y="4814"/>
                  <a:pt x="17076" y="4814"/>
                </a:cubicBezTo>
                <a:cubicBezTo>
                  <a:pt x="17063" y="4804"/>
                  <a:pt x="17063" y="4804"/>
                  <a:pt x="17063" y="4804"/>
                </a:cubicBezTo>
                <a:cubicBezTo>
                  <a:pt x="17056" y="4807"/>
                  <a:pt x="17056" y="4807"/>
                  <a:pt x="17056" y="4807"/>
                </a:cubicBezTo>
                <a:cubicBezTo>
                  <a:pt x="17057" y="4813"/>
                  <a:pt x="17057" y="4813"/>
                  <a:pt x="17057" y="4813"/>
                </a:cubicBezTo>
                <a:cubicBezTo>
                  <a:pt x="17057" y="4813"/>
                  <a:pt x="17057" y="4820"/>
                  <a:pt x="17057" y="4823"/>
                </a:cubicBezTo>
                <a:cubicBezTo>
                  <a:pt x="17058" y="4827"/>
                  <a:pt x="17061" y="4834"/>
                  <a:pt x="17061" y="4834"/>
                </a:cubicBezTo>
                <a:cubicBezTo>
                  <a:pt x="17066" y="4840"/>
                  <a:pt x="17066" y="4840"/>
                  <a:pt x="17066" y="4840"/>
                </a:cubicBezTo>
                <a:cubicBezTo>
                  <a:pt x="17070" y="4851"/>
                  <a:pt x="17070" y="4851"/>
                  <a:pt x="17070" y="4851"/>
                </a:cubicBezTo>
                <a:cubicBezTo>
                  <a:pt x="17070" y="4851"/>
                  <a:pt x="17067" y="4857"/>
                  <a:pt x="17067" y="4858"/>
                </a:cubicBezTo>
                <a:cubicBezTo>
                  <a:pt x="17067" y="4860"/>
                  <a:pt x="17072" y="4866"/>
                  <a:pt x="17072" y="4866"/>
                </a:cubicBezTo>
                <a:cubicBezTo>
                  <a:pt x="17080" y="4864"/>
                  <a:pt x="17080" y="4864"/>
                  <a:pt x="17080" y="4864"/>
                </a:cubicBezTo>
                <a:cubicBezTo>
                  <a:pt x="17082" y="4859"/>
                  <a:pt x="17082" y="4859"/>
                  <a:pt x="17082" y="4859"/>
                </a:cubicBezTo>
                <a:cubicBezTo>
                  <a:pt x="17087" y="4861"/>
                  <a:pt x="17087" y="4861"/>
                  <a:pt x="17087" y="4861"/>
                </a:cubicBezTo>
                <a:cubicBezTo>
                  <a:pt x="17097" y="4874"/>
                  <a:pt x="17097" y="4874"/>
                  <a:pt x="17097" y="4874"/>
                </a:cubicBezTo>
                <a:cubicBezTo>
                  <a:pt x="17100" y="4881"/>
                  <a:pt x="17100" y="4881"/>
                  <a:pt x="17100" y="4881"/>
                </a:cubicBezTo>
                <a:cubicBezTo>
                  <a:pt x="17096" y="4886"/>
                  <a:pt x="17096" y="4886"/>
                  <a:pt x="17096" y="4886"/>
                </a:cubicBezTo>
                <a:cubicBezTo>
                  <a:pt x="17096" y="4886"/>
                  <a:pt x="17092" y="4886"/>
                  <a:pt x="17091" y="4889"/>
                </a:cubicBezTo>
                <a:cubicBezTo>
                  <a:pt x="17090" y="4892"/>
                  <a:pt x="17090" y="4902"/>
                  <a:pt x="17090" y="4902"/>
                </a:cubicBezTo>
                <a:cubicBezTo>
                  <a:pt x="17090" y="4902"/>
                  <a:pt x="17093" y="4910"/>
                  <a:pt x="17094" y="4913"/>
                </a:cubicBezTo>
                <a:cubicBezTo>
                  <a:pt x="17094" y="4916"/>
                  <a:pt x="17100" y="4923"/>
                  <a:pt x="17102" y="4925"/>
                </a:cubicBezTo>
                <a:cubicBezTo>
                  <a:pt x="17104" y="4926"/>
                  <a:pt x="17108" y="4929"/>
                  <a:pt x="17109" y="4930"/>
                </a:cubicBezTo>
                <a:cubicBezTo>
                  <a:pt x="17110" y="4931"/>
                  <a:pt x="17116" y="4930"/>
                  <a:pt x="17116" y="4930"/>
                </a:cubicBezTo>
                <a:cubicBezTo>
                  <a:pt x="17116" y="4922"/>
                  <a:pt x="17116" y="4922"/>
                  <a:pt x="17116" y="4922"/>
                </a:cubicBezTo>
                <a:cubicBezTo>
                  <a:pt x="17114" y="4914"/>
                  <a:pt x="17114" y="4914"/>
                  <a:pt x="17114" y="4914"/>
                </a:cubicBezTo>
                <a:cubicBezTo>
                  <a:pt x="17119" y="4911"/>
                  <a:pt x="17119" y="4911"/>
                  <a:pt x="17119" y="4911"/>
                </a:cubicBezTo>
                <a:cubicBezTo>
                  <a:pt x="17124" y="4912"/>
                  <a:pt x="17124" y="4912"/>
                  <a:pt x="17124" y="4912"/>
                </a:cubicBezTo>
                <a:cubicBezTo>
                  <a:pt x="17124" y="4912"/>
                  <a:pt x="17128" y="4908"/>
                  <a:pt x="17128" y="4907"/>
                </a:cubicBezTo>
                <a:cubicBezTo>
                  <a:pt x="17129" y="4906"/>
                  <a:pt x="17129" y="4899"/>
                  <a:pt x="17128" y="4897"/>
                </a:cubicBezTo>
                <a:cubicBezTo>
                  <a:pt x="17128" y="4895"/>
                  <a:pt x="17120" y="4885"/>
                  <a:pt x="17119" y="4884"/>
                </a:cubicBezTo>
                <a:cubicBezTo>
                  <a:pt x="17118" y="4882"/>
                  <a:pt x="17111" y="4872"/>
                  <a:pt x="17111" y="4871"/>
                </a:cubicBezTo>
                <a:cubicBezTo>
                  <a:pt x="17110" y="4869"/>
                  <a:pt x="17107" y="4855"/>
                  <a:pt x="17107" y="4852"/>
                </a:cubicBezTo>
                <a:cubicBezTo>
                  <a:pt x="17107" y="4841"/>
                  <a:pt x="17107" y="4841"/>
                  <a:pt x="17107" y="4841"/>
                </a:cubicBezTo>
                <a:cubicBezTo>
                  <a:pt x="17112" y="4839"/>
                  <a:pt x="17112" y="4839"/>
                  <a:pt x="17112" y="4839"/>
                </a:cubicBezTo>
                <a:cubicBezTo>
                  <a:pt x="17117" y="4843"/>
                  <a:pt x="17117" y="4843"/>
                  <a:pt x="17117" y="4843"/>
                </a:cubicBezTo>
                <a:cubicBezTo>
                  <a:pt x="17119" y="4849"/>
                  <a:pt x="17119" y="4849"/>
                  <a:pt x="17119" y="4849"/>
                </a:cubicBezTo>
                <a:cubicBezTo>
                  <a:pt x="17130" y="4855"/>
                  <a:pt x="17130" y="4855"/>
                  <a:pt x="17130" y="4855"/>
                </a:cubicBezTo>
                <a:cubicBezTo>
                  <a:pt x="17130" y="4855"/>
                  <a:pt x="17138" y="4857"/>
                  <a:pt x="17141" y="4855"/>
                </a:cubicBezTo>
                <a:cubicBezTo>
                  <a:pt x="17143" y="4854"/>
                  <a:pt x="17147" y="4852"/>
                  <a:pt x="17145" y="4845"/>
                </a:cubicBezTo>
                <a:cubicBezTo>
                  <a:pt x="17143" y="4838"/>
                  <a:pt x="17141" y="4835"/>
                  <a:pt x="17139" y="4830"/>
                </a:cubicBezTo>
                <a:cubicBezTo>
                  <a:pt x="17138" y="4824"/>
                  <a:pt x="17134" y="4817"/>
                  <a:pt x="17134" y="4812"/>
                </a:cubicBezTo>
                <a:cubicBezTo>
                  <a:pt x="17134" y="4808"/>
                  <a:pt x="17132" y="4802"/>
                  <a:pt x="17131" y="4797"/>
                </a:cubicBezTo>
                <a:cubicBezTo>
                  <a:pt x="17130" y="4791"/>
                  <a:pt x="17130" y="4780"/>
                  <a:pt x="17130" y="4778"/>
                </a:cubicBezTo>
                <a:cubicBezTo>
                  <a:pt x="17130" y="4776"/>
                  <a:pt x="17130" y="4768"/>
                  <a:pt x="17130" y="4768"/>
                </a:cubicBezTo>
                <a:cubicBezTo>
                  <a:pt x="17120" y="4757"/>
                  <a:pt x="17120" y="4757"/>
                  <a:pt x="17120" y="4757"/>
                </a:cubicBezTo>
                <a:lnTo>
                  <a:pt x="17107" y="4745"/>
                </a:lnTo>
                <a:close/>
                <a:moveTo>
                  <a:pt x="17153" y="4908"/>
                </a:moveTo>
                <a:cubicBezTo>
                  <a:pt x="17153" y="4907"/>
                  <a:pt x="17147" y="4905"/>
                  <a:pt x="17147" y="4905"/>
                </a:cubicBezTo>
                <a:cubicBezTo>
                  <a:pt x="17147" y="4905"/>
                  <a:pt x="17147" y="4913"/>
                  <a:pt x="17146" y="4915"/>
                </a:cubicBezTo>
                <a:cubicBezTo>
                  <a:pt x="17146" y="4916"/>
                  <a:pt x="17145" y="4923"/>
                  <a:pt x="17147" y="4926"/>
                </a:cubicBezTo>
                <a:cubicBezTo>
                  <a:pt x="17149" y="4929"/>
                  <a:pt x="17154" y="4939"/>
                  <a:pt x="17154" y="4939"/>
                </a:cubicBezTo>
                <a:cubicBezTo>
                  <a:pt x="17154" y="4939"/>
                  <a:pt x="17163" y="4942"/>
                  <a:pt x="17163" y="4941"/>
                </a:cubicBezTo>
                <a:cubicBezTo>
                  <a:pt x="17164" y="4940"/>
                  <a:pt x="17165" y="4937"/>
                  <a:pt x="17165" y="4935"/>
                </a:cubicBezTo>
                <a:cubicBezTo>
                  <a:pt x="17165" y="4932"/>
                  <a:pt x="17162" y="4926"/>
                  <a:pt x="17161" y="4923"/>
                </a:cubicBezTo>
                <a:cubicBezTo>
                  <a:pt x="17160" y="4920"/>
                  <a:pt x="17157" y="4914"/>
                  <a:pt x="17156" y="4912"/>
                </a:cubicBezTo>
                <a:cubicBezTo>
                  <a:pt x="17155" y="4910"/>
                  <a:pt x="17153" y="4908"/>
                  <a:pt x="17153" y="4908"/>
                </a:cubicBezTo>
                <a:moveTo>
                  <a:pt x="17021" y="4729"/>
                </a:moveTo>
                <a:cubicBezTo>
                  <a:pt x="17026" y="4742"/>
                  <a:pt x="17026" y="4742"/>
                  <a:pt x="17026" y="4742"/>
                </a:cubicBezTo>
                <a:cubicBezTo>
                  <a:pt x="17036" y="4747"/>
                  <a:pt x="17036" y="4747"/>
                  <a:pt x="17036" y="4747"/>
                </a:cubicBezTo>
                <a:cubicBezTo>
                  <a:pt x="17043" y="4740"/>
                  <a:pt x="17043" y="4740"/>
                  <a:pt x="17043" y="4740"/>
                </a:cubicBezTo>
                <a:cubicBezTo>
                  <a:pt x="17043" y="4740"/>
                  <a:pt x="17043" y="4730"/>
                  <a:pt x="17043" y="4729"/>
                </a:cubicBezTo>
                <a:cubicBezTo>
                  <a:pt x="17042" y="4727"/>
                  <a:pt x="17039" y="4723"/>
                  <a:pt x="17039" y="4721"/>
                </a:cubicBezTo>
                <a:cubicBezTo>
                  <a:pt x="17039" y="4718"/>
                  <a:pt x="17039" y="4714"/>
                  <a:pt x="17040" y="4712"/>
                </a:cubicBezTo>
                <a:cubicBezTo>
                  <a:pt x="17039" y="4710"/>
                  <a:pt x="17034" y="4705"/>
                  <a:pt x="17034" y="4705"/>
                </a:cubicBezTo>
                <a:cubicBezTo>
                  <a:pt x="17028" y="4705"/>
                  <a:pt x="17028" y="4705"/>
                  <a:pt x="17028" y="4705"/>
                </a:cubicBezTo>
                <a:cubicBezTo>
                  <a:pt x="17014" y="4705"/>
                  <a:pt x="17014" y="4705"/>
                  <a:pt x="17014" y="4705"/>
                </a:cubicBezTo>
                <a:cubicBezTo>
                  <a:pt x="17014" y="4705"/>
                  <a:pt x="17013" y="4702"/>
                  <a:pt x="17013" y="4700"/>
                </a:cubicBezTo>
                <a:cubicBezTo>
                  <a:pt x="17013" y="4699"/>
                  <a:pt x="17014" y="4694"/>
                  <a:pt x="17014" y="4694"/>
                </a:cubicBezTo>
                <a:cubicBezTo>
                  <a:pt x="17008" y="4683"/>
                  <a:pt x="17008" y="4683"/>
                  <a:pt x="17008" y="4683"/>
                </a:cubicBezTo>
                <a:cubicBezTo>
                  <a:pt x="17008" y="4683"/>
                  <a:pt x="16997" y="4676"/>
                  <a:pt x="16996" y="4674"/>
                </a:cubicBezTo>
                <a:cubicBezTo>
                  <a:pt x="16996" y="4673"/>
                  <a:pt x="16995" y="4664"/>
                  <a:pt x="16995" y="4664"/>
                </a:cubicBezTo>
                <a:cubicBezTo>
                  <a:pt x="17001" y="4662"/>
                  <a:pt x="17001" y="4662"/>
                  <a:pt x="17001" y="4662"/>
                </a:cubicBezTo>
                <a:cubicBezTo>
                  <a:pt x="17011" y="4665"/>
                  <a:pt x="17011" y="4665"/>
                  <a:pt x="17011" y="4665"/>
                </a:cubicBezTo>
                <a:cubicBezTo>
                  <a:pt x="17011" y="4665"/>
                  <a:pt x="17016" y="4663"/>
                  <a:pt x="17016" y="4661"/>
                </a:cubicBezTo>
                <a:cubicBezTo>
                  <a:pt x="17016" y="4660"/>
                  <a:pt x="17008" y="4651"/>
                  <a:pt x="17008" y="4651"/>
                </a:cubicBezTo>
                <a:cubicBezTo>
                  <a:pt x="17002" y="4645"/>
                  <a:pt x="17002" y="4645"/>
                  <a:pt x="17002" y="4645"/>
                </a:cubicBezTo>
                <a:cubicBezTo>
                  <a:pt x="16993" y="4644"/>
                  <a:pt x="16993" y="4644"/>
                  <a:pt x="16993" y="4644"/>
                </a:cubicBezTo>
                <a:cubicBezTo>
                  <a:pt x="16984" y="4636"/>
                  <a:pt x="16984" y="4636"/>
                  <a:pt x="16984" y="4636"/>
                </a:cubicBezTo>
                <a:cubicBezTo>
                  <a:pt x="16975" y="4634"/>
                  <a:pt x="16975" y="4634"/>
                  <a:pt x="16975" y="4634"/>
                </a:cubicBezTo>
                <a:cubicBezTo>
                  <a:pt x="16975" y="4634"/>
                  <a:pt x="16971" y="4637"/>
                  <a:pt x="16971" y="4638"/>
                </a:cubicBezTo>
                <a:cubicBezTo>
                  <a:pt x="16971" y="4640"/>
                  <a:pt x="16975" y="4651"/>
                  <a:pt x="16975" y="4651"/>
                </a:cubicBezTo>
                <a:cubicBezTo>
                  <a:pt x="16975" y="4658"/>
                  <a:pt x="16975" y="4658"/>
                  <a:pt x="16975" y="4658"/>
                </a:cubicBezTo>
                <a:cubicBezTo>
                  <a:pt x="16975" y="4658"/>
                  <a:pt x="16968" y="4661"/>
                  <a:pt x="16965" y="4660"/>
                </a:cubicBezTo>
                <a:cubicBezTo>
                  <a:pt x="16962" y="4658"/>
                  <a:pt x="16959" y="4649"/>
                  <a:pt x="16959" y="4648"/>
                </a:cubicBezTo>
                <a:cubicBezTo>
                  <a:pt x="16959" y="4637"/>
                  <a:pt x="16959" y="4637"/>
                  <a:pt x="16959" y="4637"/>
                </a:cubicBezTo>
                <a:cubicBezTo>
                  <a:pt x="16959" y="4635"/>
                  <a:pt x="16949" y="4624"/>
                  <a:pt x="16949" y="4624"/>
                </a:cubicBezTo>
                <a:cubicBezTo>
                  <a:pt x="16949" y="4624"/>
                  <a:pt x="16937" y="4616"/>
                  <a:pt x="16935" y="4616"/>
                </a:cubicBezTo>
                <a:cubicBezTo>
                  <a:pt x="16919" y="4616"/>
                  <a:pt x="16919" y="4616"/>
                  <a:pt x="16919" y="4616"/>
                </a:cubicBezTo>
                <a:cubicBezTo>
                  <a:pt x="16910" y="4625"/>
                  <a:pt x="16910" y="4625"/>
                  <a:pt x="16910" y="4625"/>
                </a:cubicBezTo>
                <a:cubicBezTo>
                  <a:pt x="16910" y="4625"/>
                  <a:pt x="16911" y="4637"/>
                  <a:pt x="16909" y="4639"/>
                </a:cubicBezTo>
                <a:cubicBezTo>
                  <a:pt x="16908" y="4641"/>
                  <a:pt x="16907" y="4644"/>
                  <a:pt x="16902" y="4643"/>
                </a:cubicBezTo>
                <a:cubicBezTo>
                  <a:pt x="16898" y="4643"/>
                  <a:pt x="16882" y="4644"/>
                  <a:pt x="16879" y="4639"/>
                </a:cubicBezTo>
                <a:cubicBezTo>
                  <a:pt x="16877" y="4634"/>
                  <a:pt x="16871" y="4625"/>
                  <a:pt x="16871" y="4623"/>
                </a:cubicBezTo>
                <a:cubicBezTo>
                  <a:pt x="16871" y="4621"/>
                  <a:pt x="16866" y="4607"/>
                  <a:pt x="16866" y="4606"/>
                </a:cubicBezTo>
                <a:cubicBezTo>
                  <a:pt x="16866" y="4604"/>
                  <a:pt x="16864" y="4594"/>
                  <a:pt x="16864" y="4594"/>
                </a:cubicBezTo>
                <a:cubicBezTo>
                  <a:pt x="16867" y="4586"/>
                  <a:pt x="16867" y="4586"/>
                  <a:pt x="16867" y="4586"/>
                </a:cubicBezTo>
                <a:cubicBezTo>
                  <a:pt x="16864" y="4581"/>
                  <a:pt x="16864" y="4581"/>
                  <a:pt x="16864" y="4581"/>
                </a:cubicBezTo>
                <a:cubicBezTo>
                  <a:pt x="16866" y="4576"/>
                  <a:pt x="16866" y="4576"/>
                  <a:pt x="16866" y="4576"/>
                </a:cubicBezTo>
                <a:cubicBezTo>
                  <a:pt x="16870" y="4576"/>
                  <a:pt x="16870" y="4576"/>
                  <a:pt x="16870" y="4576"/>
                </a:cubicBezTo>
                <a:cubicBezTo>
                  <a:pt x="16875" y="4582"/>
                  <a:pt x="16875" y="4582"/>
                  <a:pt x="16875" y="4582"/>
                </a:cubicBezTo>
                <a:cubicBezTo>
                  <a:pt x="16875" y="4582"/>
                  <a:pt x="16876" y="4591"/>
                  <a:pt x="16877" y="4593"/>
                </a:cubicBezTo>
                <a:cubicBezTo>
                  <a:pt x="16878" y="4595"/>
                  <a:pt x="16885" y="4596"/>
                  <a:pt x="16885" y="4594"/>
                </a:cubicBezTo>
                <a:cubicBezTo>
                  <a:pt x="16886" y="4592"/>
                  <a:pt x="16886" y="4585"/>
                  <a:pt x="16886" y="4582"/>
                </a:cubicBezTo>
                <a:cubicBezTo>
                  <a:pt x="16885" y="4579"/>
                  <a:pt x="16882" y="4575"/>
                  <a:pt x="16882" y="4572"/>
                </a:cubicBezTo>
                <a:cubicBezTo>
                  <a:pt x="16883" y="4569"/>
                  <a:pt x="16881" y="4562"/>
                  <a:pt x="16881" y="4562"/>
                </a:cubicBezTo>
                <a:cubicBezTo>
                  <a:pt x="16878" y="4559"/>
                  <a:pt x="16878" y="4559"/>
                  <a:pt x="16878" y="4559"/>
                </a:cubicBezTo>
                <a:cubicBezTo>
                  <a:pt x="16873" y="4564"/>
                  <a:pt x="16873" y="4564"/>
                  <a:pt x="16873" y="4564"/>
                </a:cubicBezTo>
                <a:cubicBezTo>
                  <a:pt x="16870" y="4567"/>
                  <a:pt x="16870" y="4567"/>
                  <a:pt x="16870" y="4567"/>
                </a:cubicBezTo>
                <a:cubicBezTo>
                  <a:pt x="16864" y="4568"/>
                  <a:pt x="16864" y="4568"/>
                  <a:pt x="16864" y="4568"/>
                </a:cubicBezTo>
                <a:cubicBezTo>
                  <a:pt x="16864" y="4568"/>
                  <a:pt x="16857" y="4569"/>
                  <a:pt x="16856" y="4569"/>
                </a:cubicBezTo>
                <a:cubicBezTo>
                  <a:pt x="16854" y="4568"/>
                  <a:pt x="16850" y="4566"/>
                  <a:pt x="16850" y="4566"/>
                </a:cubicBezTo>
                <a:cubicBezTo>
                  <a:pt x="16850" y="4566"/>
                  <a:pt x="16846" y="4559"/>
                  <a:pt x="16845" y="4557"/>
                </a:cubicBezTo>
                <a:cubicBezTo>
                  <a:pt x="16845" y="4555"/>
                  <a:pt x="16841" y="4553"/>
                  <a:pt x="16841" y="4547"/>
                </a:cubicBezTo>
                <a:cubicBezTo>
                  <a:pt x="16842" y="4540"/>
                  <a:pt x="16842" y="4538"/>
                  <a:pt x="16844" y="4534"/>
                </a:cubicBezTo>
                <a:cubicBezTo>
                  <a:pt x="16846" y="4530"/>
                  <a:pt x="16850" y="4524"/>
                  <a:pt x="16850" y="4520"/>
                </a:cubicBezTo>
                <a:cubicBezTo>
                  <a:pt x="16851" y="4516"/>
                  <a:pt x="16848" y="4506"/>
                  <a:pt x="16848" y="4506"/>
                </a:cubicBezTo>
                <a:cubicBezTo>
                  <a:pt x="16850" y="4494"/>
                  <a:pt x="16850" y="4494"/>
                  <a:pt x="16850" y="4494"/>
                </a:cubicBezTo>
                <a:cubicBezTo>
                  <a:pt x="16862" y="4483"/>
                  <a:pt x="16862" y="4483"/>
                  <a:pt x="16862" y="4483"/>
                </a:cubicBezTo>
                <a:cubicBezTo>
                  <a:pt x="16873" y="4487"/>
                  <a:pt x="16873" y="4487"/>
                  <a:pt x="16873" y="4487"/>
                </a:cubicBezTo>
                <a:cubicBezTo>
                  <a:pt x="16873" y="4487"/>
                  <a:pt x="16880" y="4481"/>
                  <a:pt x="16881" y="4478"/>
                </a:cubicBezTo>
                <a:cubicBezTo>
                  <a:pt x="16881" y="4475"/>
                  <a:pt x="16881" y="4459"/>
                  <a:pt x="16881" y="4459"/>
                </a:cubicBezTo>
                <a:cubicBezTo>
                  <a:pt x="16881" y="4459"/>
                  <a:pt x="16887" y="4446"/>
                  <a:pt x="16887" y="4444"/>
                </a:cubicBezTo>
                <a:cubicBezTo>
                  <a:pt x="16887" y="4443"/>
                  <a:pt x="16891" y="4425"/>
                  <a:pt x="16891" y="4425"/>
                </a:cubicBezTo>
                <a:cubicBezTo>
                  <a:pt x="16891" y="4425"/>
                  <a:pt x="16889" y="4412"/>
                  <a:pt x="16889" y="4410"/>
                </a:cubicBezTo>
                <a:cubicBezTo>
                  <a:pt x="16889" y="4408"/>
                  <a:pt x="16878" y="4393"/>
                  <a:pt x="16877" y="4391"/>
                </a:cubicBezTo>
                <a:cubicBezTo>
                  <a:pt x="16875" y="4390"/>
                  <a:pt x="16865" y="4380"/>
                  <a:pt x="16864" y="4376"/>
                </a:cubicBezTo>
                <a:cubicBezTo>
                  <a:pt x="16864" y="4372"/>
                  <a:pt x="16861" y="4354"/>
                  <a:pt x="16861" y="4352"/>
                </a:cubicBezTo>
                <a:cubicBezTo>
                  <a:pt x="16861" y="4351"/>
                  <a:pt x="16863" y="4342"/>
                  <a:pt x="16863" y="4340"/>
                </a:cubicBezTo>
                <a:cubicBezTo>
                  <a:pt x="16864" y="4339"/>
                  <a:pt x="16868" y="4332"/>
                  <a:pt x="16868" y="4331"/>
                </a:cubicBezTo>
                <a:cubicBezTo>
                  <a:pt x="16868" y="4329"/>
                  <a:pt x="16863" y="4315"/>
                  <a:pt x="16861" y="4315"/>
                </a:cubicBezTo>
                <a:cubicBezTo>
                  <a:pt x="16860" y="4314"/>
                  <a:pt x="16852" y="4313"/>
                  <a:pt x="16852" y="4313"/>
                </a:cubicBezTo>
                <a:cubicBezTo>
                  <a:pt x="16852" y="4313"/>
                  <a:pt x="16846" y="4321"/>
                  <a:pt x="16845" y="4322"/>
                </a:cubicBezTo>
                <a:cubicBezTo>
                  <a:pt x="16845" y="4324"/>
                  <a:pt x="16844" y="4326"/>
                  <a:pt x="16841" y="4326"/>
                </a:cubicBezTo>
                <a:cubicBezTo>
                  <a:pt x="16839" y="4327"/>
                  <a:pt x="16828" y="4325"/>
                  <a:pt x="16824" y="4323"/>
                </a:cubicBezTo>
                <a:cubicBezTo>
                  <a:pt x="16820" y="4320"/>
                  <a:pt x="16815" y="4315"/>
                  <a:pt x="16810" y="4313"/>
                </a:cubicBezTo>
                <a:cubicBezTo>
                  <a:pt x="16805" y="4311"/>
                  <a:pt x="16792" y="4306"/>
                  <a:pt x="16792" y="4306"/>
                </a:cubicBezTo>
                <a:cubicBezTo>
                  <a:pt x="16780" y="4305"/>
                  <a:pt x="16780" y="4305"/>
                  <a:pt x="16780" y="4305"/>
                </a:cubicBezTo>
                <a:cubicBezTo>
                  <a:pt x="16771" y="4306"/>
                  <a:pt x="16771" y="4306"/>
                  <a:pt x="16771" y="4306"/>
                </a:cubicBezTo>
                <a:cubicBezTo>
                  <a:pt x="16771" y="4306"/>
                  <a:pt x="16760" y="4309"/>
                  <a:pt x="16759" y="4310"/>
                </a:cubicBezTo>
                <a:cubicBezTo>
                  <a:pt x="16759" y="4312"/>
                  <a:pt x="16753" y="4317"/>
                  <a:pt x="16753" y="4317"/>
                </a:cubicBezTo>
                <a:cubicBezTo>
                  <a:pt x="16753" y="4317"/>
                  <a:pt x="16756" y="4326"/>
                  <a:pt x="16756" y="4329"/>
                </a:cubicBezTo>
                <a:cubicBezTo>
                  <a:pt x="16756" y="4331"/>
                  <a:pt x="16754" y="4348"/>
                  <a:pt x="16754" y="4348"/>
                </a:cubicBezTo>
                <a:cubicBezTo>
                  <a:pt x="16749" y="4376"/>
                  <a:pt x="16749" y="4376"/>
                  <a:pt x="16749" y="4376"/>
                </a:cubicBezTo>
                <a:cubicBezTo>
                  <a:pt x="16757" y="4399"/>
                  <a:pt x="16757" y="4399"/>
                  <a:pt x="16757" y="4399"/>
                </a:cubicBezTo>
                <a:cubicBezTo>
                  <a:pt x="16762" y="4427"/>
                  <a:pt x="16762" y="4427"/>
                  <a:pt x="16762" y="4427"/>
                </a:cubicBezTo>
                <a:cubicBezTo>
                  <a:pt x="16762" y="4427"/>
                  <a:pt x="16760" y="4441"/>
                  <a:pt x="16760" y="4443"/>
                </a:cubicBezTo>
                <a:cubicBezTo>
                  <a:pt x="16760" y="4445"/>
                  <a:pt x="16758" y="4457"/>
                  <a:pt x="16759" y="4460"/>
                </a:cubicBezTo>
                <a:cubicBezTo>
                  <a:pt x="16760" y="4464"/>
                  <a:pt x="16767" y="4478"/>
                  <a:pt x="16769" y="4480"/>
                </a:cubicBezTo>
                <a:cubicBezTo>
                  <a:pt x="16770" y="4482"/>
                  <a:pt x="16773" y="4487"/>
                  <a:pt x="16771" y="4489"/>
                </a:cubicBezTo>
                <a:cubicBezTo>
                  <a:pt x="16768" y="4491"/>
                  <a:pt x="16765" y="4493"/>
                  <a:pt x="16760" y="4493"/>
                </a:cubicBezTo>
                <a:cubicBezTo>
                  <a:pt x="16755" y="4493"/>
                  <a:pt x="16749" y="4491"/>
                  <a:pt x="16749" y="4488"/>
                </a:cubicBezTo>
                <a:cubicBezTo>
                  <a:pt x="16749" y="4485"/>
                  <a:pt x="16746" y="4481"/>
                  <a:pt x="16745" y="4480"/>
                </a:cubicBezTo>
                <a:cubicBezTo>
                  <a:pt x="16745" y="4479"/>
                  <a:pt x="16737" y="4467"/>
                  <a:pt x="16737" y="4467"/>
                </a:cubicBezTo>
                <a:cubicBezTo>
                  <a:pt x="16731" y="4467"/>
                  <a:pt x="16731" y="4467"/>
                  <a:pt x="16731" y="4467"/>
                </a:cubicBezTo>
                <a:cubicBezTo>
                  <a:pt x="16728" y="4476"/>
                  <a:pt x="16728" y="4476"/>
                  <a:pt x="16728" y="4476"/>
                </a:cubicBezTo>
                <a:cubicBezTo>
                  <a:pt x="16734" y="4496"/>
                  <a:pt x="16734" y="4496"/>
                  <a:pt x="16734" y="4496"/>
                </a:cubicBezTo>
                <a:cubicBezTo>
                  <a:pt x="16734" y="4496"/>
                  <a:pt x="16739" y="4502"/>
                  <a:pt x="16740" y="4503"/>
                </a:cubicBezTo>
                <a:cubicBezTo>
                  <a:pt x="16741" y="4505"/>
                  <a:pt x="16745" y="4514"/>
                  <a:pt x="16745" y="4515"/>
                </a:cubicBezTo>
                <a:cubicBezTo>
                  <a:pt x="16745" y="4516"/>
                  <a:pt x="16745" y="4536"/>
                  <a:pt x="16745" y="4536"/>
                </a:cubicBezTo>
                <a:cubicBezTo>
                  <a:pt x="16745" y="4536"/>
                  <a:pt x="16752" y="4556"/>
                  <a:pt x="16753" y="4558"/>
                </a:cubicBezTo>
                <a:cubicBezTo>
                  <a:pt x="16754" y="4559"/>
                  <a:pt x="16762" y="4568"/>
                  <a:pt x="16762" y="4573"/>
                </a:cubicBezTo>
                <a:cubicBezTo>
                  <a:pt x="16762" y="4577"/>
                  <a:pt x="16767" y="4587"/>
                  <a:pt x="16768" y="4589"/>
                </a:cubicBezTo>
                <a:cubicBezTo>
                  <a:pt x="16769" y="4590"/>
                  <a:pt x="16780" y="4599"/>
                  <a:pt x="16780" y="4599"/>
                </a:cubicBezTo>
                <a:cubicBezTo>
                  <a:pt x="16786" y="4609"/>
                  <a:pt x="16786" y="4609"/>
                  <a:pt x="16786" y="4609"/>
                </a:cubicBezTo>
                <a:cubicBezTo>
                  <a:pt x="16786" y="4609"/>
                  <a:pt x="16791" y="4608"/>
                  <a:pt x="16793" y="4608"/>
                </a:cubicBezTo>
                <a:cubicBezTo>
                  <a:pt x="16795" y="4608"/>
                  <a:pt x="16798" y="4607"/>
                  <a:pt x="16799" y="4605"/>
                </a:cubicBezTo>
                <a:cubicBezTo>
                  <a:pt x="16799" y="4603"/>
                  <a:pt x="16799" y="4598"/>
                  <a:pt x="16799" y="4597"/>
                </a:cubicBezTo>
                <a:cubicBezTo>
                  <a:pt x="16798" y="4596"/>
                  <a:pt x="16794" y="4589"/>
                  <a:pt x="16794" y="4587"/>
                </a:cubicBezTo>
                <a:cubicBezTo>
                  <a:pt x="16794" y="4585"/>
                  <a:pt x="16803" y="4580"/>
                  <a:pt x="16803" y="4580"/>
                </a:cubicBezTo>
                <a:cubicBezTo>
                  <a:pt x="16814" y="4584"/>
                  <a:pt x="16814" y="4584"/>
                  <a:pt x="16814" y="4584"/>
                </a:cubicBezTo>
                <a:cubicBezTo>
                  <a:pt x="16818" y="4590"/>
                  <a:pt x="16818" y="4590"/>
                  <a:pt x="16818" y="4590"/>
                </a:cubicBezTo>
                <a:cubicBezTo>
                  <a:pt x="16820" y="4600"/>
                  <a:pt x="16820" y="4600"/>
                  <a:pt x="16820" y="4600"/>
                </a:cubicBezTo>
                <a:cubicBezTo>
                  <a:pt x="16816" y="4607"/>
                  <a:pt x="16816" y="4607"/>
                  <a:pt x="16816" y="4607"/>
                </a:cubicBezTo>
                <a:cubicBezTo>
                  <a:pt x="16803" y="4615"/>
                  <a:pt x="16803" y="4615"/>
                  <a:pt x="16803" y="4615"/>
                </a:cubicBezTo>
                <a:cubicBezTo>
                  <a:pt x="16803" y="4615"/>
                  <a:pt x="16799" y="4628"/>
                  <a:pt x="16799" y="4630"/>
                </a:cubicBezTo>
                <a:cubicBezTo>
                  <a:pt x="16799" y="4633"/>
                  <a:pt x="16803" y="4645"/>
                  <a:pt x="16803" y="4645"/>
                </a:cubicBezTo>
                <a:cubicBezTo>
                  <a:pt x="16803" y="4645"/>
                  <a:pt x="16816" y="4649"/>
                  <a:pt x="16819" y="4650"/>
                </a:cubicBezTo>
                <a:cubicBezTo>
                  <a:pt x="16822" y="4651"/>
                  <a:pt x="16834" y="4661"/>
                  <a:pt x="16834" y="4661"/>
                </a:cubicBezTo>
                <a:cubicBezTo>
                  <a:pt x="16834" y="4661"/>
                  <a:pt x="16835" y="4666"/>
                  <a:pt x="16838" y="4667"/>
                </a:cubicBezTo>
                <a:cubicBezTo>
                  <a:pt x="16842" y="4668"/>
                  <a:pt x="16853" y="4666"/>
                  <a:pt x="16853" y="4666"/>
                </a:cubicBezTo>
                <a:cubicBezTo>
                  <a:pt x="16859" y="4663"/>
                  <a:pt x="16859" y="4663"/>
                  <a:pt x="16859" y="4663"/>
                </a:cubicBezTo>
                <a:cubicBezTo>
                  <a:pt x="16859" y="4663"/>
                  <a:pt x="16858" y="4655"/>
                  <a:pt x="16859" y="4653"/>
                </a:cubicBezTo>
                <a:cubicBezTo>
                  <a:pt x="16860" y="4651"/>
                  <a:pt x="16869" y="4647"/>
                  <a:pt x="16869" y="4647"/>
                </a:cubicBezTo>
                <a:cubicBezTo>
                  <a:pt x="16886" y="4650"/>
                  <a:pt x="16886" y="4650"/>
                  <a:pt x="16886" y="4650"/>
                </a:cubicBezTo>
                <a:cubicBezTo>
                  <a:pt x="16899" y="4659"/>
                  <a:pt x="16899" y="4659"/>
                  <a:pt x="16899" y="4659"/>
                </a:cubicBezTo>
                <a:cubicBezTo>
                  <a:pt x="16909" y="4664"/>
                  <a:pt x="16909" y="4664"/>
                  <a:pt x="16909" y="4664"/>
                </a:cubicBezTo>
                <a:cubicBezTo>
                  <a:pt x="16918" y="4674"/>
                  <a:pt x="16918" y="4674"/>
                  <a:pt x="16918" y="4674"/>
                </a:cubicBezTo>
                <a:cubicBezTo>
                  <a:pt x="16927" y="4682"/>
                  <a:pt x="16927" y="4682"/>
                  <a:pt x="16927" y="4682"/>
                </a:cubicBezTo>
                <a:cubicBezTo>
                  <a:pt x="16933" y="4700"/>
                  <a:pt x="16933" y="4700"/>
                  <a:pt x="16933" y="4700"/>
                </a:cubicBezTo>
                <a:cubicBezTo>
                  <a:pt x="16941" y="4701"/>
                  <a:pt x="16941" y="4701"/>
                  <a:pt x="16941" y="4701"/>
                </a:cubicBezTo>
                <a:cubicBezTo>
                  <a:pt x="16944" y="4695"/>
                  <a:pt x="16944" y="4695"/>
                  <a:pt x="16944" y="4695"/>
                </a:cubicBezTo>
                <a:cubicBezTo>
                  <a:pt x="16941" y="4683"/>
                  <a:pt x="16941" y="4683"/>
                  <a:pt x="16941" y="4683"/>
                </a:cubicBezTo>
                <a:cubicBezTo>
                  <a:pt x="16934" y="4673"/>
                  <a:pt x="16934" y="4673"/>
                  <a:pt x="16934" y="4673"/>
                </a:cubicBezTo>
                <a:cubicBezTo>
                  <a:pt x="16934" y="4673"/>
                  <a:pt x="16925" y="4663"/>
                  <a:pt x="16925" y="4662"/>
                </a:cubicBezTo>
                <a:cubicBezTo>
                  <a:pt x="16925" y="4661"/>
                  <a:pt x="16919" y="4647"/>
                  <a:pt x="16919" y="4647"/>
                </a:cubicBezTo>
                <a:cubicBezTo>
                  <a:pt x="16925" y="4643"/>
                  <a:pt x="16925" y="4643"/>
                  <a:pt x="16925" y="4643"/>
                </a:cubicBezTo>
                <a:cubicBezTo>
                  <a:pt x="16935" y="4648"/>
                  <a:pt x="16935" y="4648"/>
                  <a:pt x="16935" y="4648"/>
                </a:cubicBezTo>
                <a:cubicBezTo>
                  <a:pt x="16943" y="4657"/>
                  <a:pt x="16943" y="4657"/>
                  <a:pt x="16943" y="4657"/>
                </a:cubicBezTo>
                <a:cubicBezTo>
                  <a:pt x="16950" y="4663"/>
                  <a:pt x="16950" y="4663"/>
                  <a:pt x="16950" y="4663"/>
                </a:cubicBezTo>
                <a:cubicBezTo>
                  <a:pt x="16954" y="4673"/>
                  <a:pt x="16954" y="4673"/>
                  <a:pt x="16954" y="4673"/>
                </a:cubicBezTo>
                <a:cubicBezTo>
                  <a:pt x="16969" y="4682"/>
                  <a:pt x="16969" y="4682"/>
                  <a:pt x="16969" y="4682"/>
                </a:cubicBezTo>
                <a:cubicBezTo>
                  <a:pt x="16977" y="4693"/>
                  <a:pt x="16977" y="4693"/>
                  <a:pt x="16977" y="4693"/>
                </a:cubicBezTo>
                <a:cubicBezTo>
                  <a:pt x="16983" y="4701"/>
                  <a:pt x="16983" y="4701"/>
                  <a:pt x="16983" y="4701"/>
                </a:cubicBezTo>
                <a:cubicBezTo>
                  <a:pt x="16984" y="4706"/>
                  <a:pt x="16984" y="4706"/>
                  <a:pt x="16984" y="4706"/>
                </a:cubicBezTo>
                <a:cubicBezTo>
                  <a:pt x="16993" y="4712"/>
                  <a:pt x="16993" y="4712"/>
                  <a:pt x="16993" y="4712"/>
                </a:cubicBezTo>
                <a:cubicBezTo>
                  <a:pt x="17000" y="4721"/>
                  <a:pt x="17000" y="4721"/>
                  <a:pt x="17000" y="4721"/>
                </a:cubicBezTo>
                <a:cubicBezTo>
                  <a:pt x="17012" y="4723"/>
                  <a:pt x="17012" y="4723"/>
                  <a:pt x="17012" y="4723"/>
                </a:cubicBezTo>
                <a:cubicBezTo>
                  <a:pt x="17016" y="4729"/>
                  <a:pt x="17016" y="4729"/>
                  <a:pt x="17016" y="4729"/>
                </a:cubicBezTo>
                <a:lnTo>
                  <a:pt x="17021" y="47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7C2040-381A-40E9-AF05-8EDBEB40F7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6E761-1055-4A4A-A063-8E5F164AE6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58A80-71F6-4F8B-9DF9-88AC96D049A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DE7CF-415C-4499-94A5-040367C2D8F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Serhat Erkucuk, Ofinno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DDC5FEF-938D-494D-A93A-0E53EA094AEF}"/>
              </a:ext>
            </a:extLst>
          </p:cNvPr>
          <p:cNvSpPr/>
          <p:nvPr userDrawn="1"/>
        </p:nvSpPr>
        <p:spPr>
          <a:xfrm>
            <a:off x="2214755" y="2077764"/>
            <a:ext cx="90375" cy="120500"/>
          </a:xfrm>
          <a:prstGeom prst="ellipse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FEFAC52-36CA-4896-B939-131E5ABCBF25}"/>
              </a:ext>
            </a:extLst>
          </p:cNvPr>
          <p:cNvSpPr/>
          <p:nvPr userDrawn="1"/>
        </p:nvSpPr>
        <p:spPr>
          <a:xfrm>
            <a:off x="4291502" y="1773614"/>
            <a:ext cx="90375" cy="120500"/>
          </a:xfrm>
          <a:prstGeom prst="ellipse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254E600-B482-489F-ACF0-2FB2E9358151}"/>
              </a:ext>
            </a:extLst>
          </p:cNvPr>
          <p:cNvSpPr/>
          <p:nvPr userDrawn="1"/>
        </p:nvSpPr>
        <p:spPr>
          <a:xfrm>
            <a:off x="6859694" y="2076650"/>
            <a:ext cx="90375" cy="120500"/>
          </a:xfrm>
          <a:prstGeom prst="ellipse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19C648-B401-4923-AD87-366C906DC07C}"/>
              </a:ext>
            </a:extLst>
          </p:cNvPr>
          <p:cNvSpPr/>
          <p:nvPr userDrawn="1"/>
        </p:nvSpPr>
        <p:spPr>
          <a:xfrm>
            <a:off x="7165786" y="2219081"/>
            <a:ext cx="90375" cy="120500"/>
          </a:xfrm>
          <a:prstGeom prst="ellipse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2B1545-309F-45CD-9228-C911110D97E4}"/>
              </a:ext>
            </a:extLst>
          </p:cNvPr>
          <p:cNvSpPr/>
          <p:nvPr userDrawn="1"/>
        </p:nvSpPr>
        <p:spPr>
          <a:xfrm>
            <a:off x="7491247" y="2313689"/>
            <a:ext cx="90375" cy="120500"/>
          </a:xfrm>
          <a:prstGeom prst="ellipse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8433A47-8EC7-4C6E-913E-292B3DCED7DB}"/>
              </a:ext>
            </a:extLst>
          </p:cNvPr>
          <p:cNvSpPr/>
          <p:nvPr userDrawn="1"/>
        </p:nvSpPr>
        <p:spPr>
          <a:xfrm>
            <a:off x="2062922" y="1631479"/>
            <a:ext cx="90375" cy="120500"/>
          </a:xfrm>
          <a:prstGeom prst="ellipse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126B9BF-C57B-46E2-8C20-FDA1432E2917}"/>
              </a:ext>
            </a:extLst>
          </p:cNvPr>
          <p:cNvSpPr/>
          <p:nvPr userDrawn="1"/>
        </p:nvSpPr>
        <p:spPr>
          <a:xfrm>
            <a:off x="5985045" y="2915993"/>
            <a:ext cx="90375" cy="120500"/>
          </a:xfrm>
          <a:prstGeom prst="ellipse">
            <a:avLst/>
          </a:prstGeom>
          <a:solidFill>
            <a:schemeClr val="accen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61FBEFE-D9EA-4368-8F09-F8961E5626A6}"/>
              </a:ext>
            </a:extLst>
          </p:cNvPr>
          <p:cNvSpPr/>
          <p:nvPr userDrawn="1"/>
        </p:nvSpPr>
        <p:spPr>
          <a:xfrm>
            <a:off x="2144526" y="2112813"/>
            <a:ext cx="115417" cy="15388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9737C5-BD38-4ACE-A6FE-A9E3A1AA929B}"/>
              </a:ext>
            </a:extLst>
          </p:cNvPr>
          <p:cNvSpPr txBox="1"/>
          <p:nvPr userDrawn="1"/>
        </p:nvSpPr>
        <p:spPr>
          <a:xfrm>
            <a:off x="2049670" y="1810803"/>
            <a:ext cx="13182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Agency FB" panose="020B0503020202020204" pitchFamily="34" charset="0"/>
                <a:ea typeface="KaiTi" panose="020B0503020204020204" pitchFamily="49" charset="-122"/>
                <a:cs typeface="Miriam" panose="020B0604020202020204" pitchFamily="34" charset="-79"/>
              </a:rPr>
              <a:t>USPTO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0A9CB2-B364-485E-B33B-2D4018CBC539}"/>
              </a:ext>
            </a:extLst>
          </p:cNvPr>
          <p:cNvSpPr txBox="1"/>
          <p:nvPr userDrawn="1"/>
        </p:nvSpPr>
        <p:spPr>
          <a:xfrm>
            <a:off x="6794418" y="1810803"/>
            <a:ext cx="4452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Agency FB" panose="020B0503020202020204" pitchFamily="34" charset="0"/>
                <a:ea typeface="KaiTi" panose="020B0503020204020204" pitchFamily="49" charset="-122"/>
                <a:cs typeface="Miriam" panose="020B0604020202020204" pitchFamily="34" charset="-79"/>
              </a:rPr>
              <a:t>SNIPA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30BDA0-A754-4753-BBD8-7AC91478CFFF}"/>
              </a:ext>
            </a:extLst>
          </p:cNvPr>
          <p:cNvSpPr txBox="1"/>
          <p:nvPr userDrawn="1"/>
        </p:nvSpPr>
        <p:spPr>
          <a:xfrm>
            <a:off x="7148949" y="1989702"/>
            <a:ext cx="3846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Agency FB" panose="020B0503020202020204" pitchFamily="34" charset="0"/>
                <a:ea typeface="KaiTi" panose="020B0503020204020204" pitchFamily="49" charset="-122"/>
                <a:cs typeface="Miriam" panose="020B0604020202020204" pitchFamily="34" charset="-79"/>
              </a:rPr>
              <a:t>KIPO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ED6BD9-D579-4A19-90BF-4B16F4FC9594}"/>
              </a:ext>
            </a:extLst>
          </p:cNvPr>
          <p:cNvSpPr txBox="1"/>
          <p:nvPr userDrawn="1"/>
        </p:nvSpPr>
        <p:spPr>
          <a:xfrm>
            <a:off x="7539592" y="2219081"/>
            <a:ext cx="3846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Agency FB" panose="020B0503020202020204" pitchFamily="34" charset="0"/>
                <a:ea typeface="KaiTi" panose="020B0503020204020204" pitchFamily="49" charset="-122"/>
                <a:cs typeface="Miriam" panose="020B0604020202020204" pitchFamily="34" charset="-79"/>
              </a:rPr>
              <a:t>JPO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845986-90B4-4C54-B0D7-9F465E24F6CB}"/>
              </a:ext>
            </a:extLst>
          </p:cNvPr>
          <p:cNvSpPr txBox="1"/>
          <p:nvPr userDrawn="1"/>
        </p:nvSpPr>
        <p:spPr>
          <a:xfrm>
            <a:off x="4342812" y="1702447"/>
            <a:ext cx="3952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Agency FB" panose="020B0503020202020204" pitchFamily="34" charset="0"/>
                <a:ea typeface="KaiTi" panose="020B0503020204020204" pitchFamily="49" charset="-122"/>
                <a:cs typeface="Miriam" panose="020B0604020202020204" pitchFamily="34" charset="-79"/>
              </a:rPr>
              <a:t>EPO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6BA88A-BDAE-4E44-8565-0E4663704EBE}"/>
              </a:ext>
            </a:extLst>
          </p:cNvPr>
          <p:cNvSpPr txBox="1"/>
          <p:nvPr userDrawn="1"/>
        </p:nvSpPr>
        <p:spPr>
          <a:xfrm>
            <a:off x="1890697" y="2051256"/>
            <a:ext cx="3240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Agency FB" panose="020B0503020202020204" pitchFamily="34" charset="0"/>
                <a:ea typeface="KaiTi" panose="020B0503020204020204" pitchFamily="49" charset="-122"/>
                <a:cs typeface="Miriam" panose="020B0604020202020204" pitchFamily="34" charset="-79"/>
              </a:rPr>
              <a:t>HQ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BFB484-03CF-43F1-BCE2-F9DEBAC73337}"/>
              </a:ext>
            </a:extLst>
          </p:cNvPr>
          <p:cNvSpPr txBox="1"/>
          <p:nvPr userDrawn="1"/>
        </p:nvSpPr>
        <p:spPr>
          <a:xfrm>
            <a:off x="2114233" y="1560312"/>
            <a:ext cx="3952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Agency FB" panose="020B0503020202020204" pitchFamily="34" charset="0"/>
                <a:ea typeface="KaiTi" panose="020B0503020204020204" pitchFamily="49" charset="-122"/>
                <a:cs typeface="Miriam" panose="020B0604020202020204" pitchFamily="34" charset="-79"/>
              </a:rPr>
              <a:t>CIPO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BB9690-8828-4507-BA96-AA8A14237247}"/>
              </a:ext>
            </a:extLst>
          </p:cNvPr>
          <p:cNvSpPr txBox="1"/>
          <p:nvPr userDrawn="1"/>
        </p:nvSpPr>
        <p:spPr>
          <a:xfrm>
            <a:off x="6036355" y="2844826"/>
            <a:ext cx="395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Agency FB" panose="020B0503020202020204" pitchFamily="34" charset="0"/>
                <a:ea typeface="KaiTi" panose="020B0503020204020204" pitchFamily="49" charset="-122"/>
                <a:cs typeface="Miriam" panose="020B0604020202020204" pitchFamily="34" charset="-79"/>
              </a:rPr>
              <a:t>IPTMO</a:t>
            </a:r>
          </a:p>
        </p:txBody>
      </p:sp>
      <p:sp>
        <p:nvSpPr>
          <p:cNvPr id="37" name="URL">
            <a:extLst>
              <a:ext uri="{FF2B5EF4-FFF2-40B4-BE49-F238E27FC236}">
                <a16:creationId xmlns:a16="http://schemas.microsoft.com/office/drawing/2014/main" id="{08AE858D-2903-4FC0-AA81-CD6C13864FCD}"/>
              </a:ext>
            </a:extLst>
          </p:cNvPr>
          <p:cNvSpPr txBox="1"/>
          <p:nvPr userDrawn="1"/>
        </p:nvSpPr>
        <p:spPr>
          <a:xfrm>
            <a:off x="3278505" y="5262143"/>
            <a:ext cx="24028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www.ofinno.com</a:t>
            </a:r>
            <a:r>
              <a:rPr lang="en-US" sz="1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8" name="IN Logo">
            <a:hlinkClick r:id="rId3"/>
            <a:extLst>
              <a:ext uri="{FF2B5EF4-FFF2-40B4-BE49-F238E27FC236}">
                <a16:creationId xmlns:a16="http://schemas.microsoft.com/office/drawing/2014/main" id="{83B97731-EF16-407C-8201-8BFFBA59FA8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9346" y="5311549"/>
            <a:ext cx="279095" cy="29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58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802.11-24/0382r1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G_Light">
            <a:extLst>
              <a:ext uri="{FF2B5EF4-FFF2-40B4-BE49-F238E27FC236}">
                <a16:creationId xmlns:a16="http://schemas.microsoft.com/office/drawing/2014/main" id="{41FCB156-D2B2-42B9-95FA-726408C67C0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1525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7D36E12-A5DB-42A8-BFEA-C0C404DA34AA}"/>
              </a:ext>
            </a:extLst>
          </p:cNvPr>
          <p:cNvSpPr/>
          <p:nvPr userDrawn="1"/>
        </p:nvSpPr>
        <p:spPr>
          <a:xfrm>
            <a:off x="1143" y="6309360"/>
            <a:ext cx="9141714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5F54E-81AC-4D15-9039-2C545BEBA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7349" y="6401119"/>
            <a:ext cx="33800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6E761-1055-4A4A-A063-8E5F164AE6A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2EAC4-4CAB-4D37-BCC8-7314122136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36268" y="6401119"/>
            <a:ext cx="1541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March 2025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A54A5-1AE2-43DA-9943-4A9AE63CFB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4600" y="640111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Serhat Erkucuk, Ofinno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4FAE87-E4AC-45A2-9CDC-1EBD80A48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0" y="1825625"/>
            <a:ext cx="79667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BBE0AC-3389-4433-BE03-AFBC04D98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365126"/>
            <a:ext cx="7966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5" name="Logo">
            <a:extLst>
              <a:ext uri="{FF2B5EF4-FFF2-40B4-BE49-F238E27FC236}">
                <a16:creationId xmlns:a16="http://schemas.microsoft.com/office/drawing/2014/main" id="{4A797047-18DF-4C81-BA35-66248BA955A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48640" y="6457370"/>
            <a:ext cx="720090" cy="253528"/>
            <a:chOff x="0" y="1146"/>
            <a:chExt cx="7680" cy="202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8D6EBFB-0C51-4370-977E-8E4792950D1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0" y="1190"/>
              <a:ext cx="7680" cy="1984"/>
            </a:xfrm>
            <a:custGeom>
              <a:avLst/>
              <a:gdLst>
                <a:gd name="T0" fmla="*/ 2669 w 21120"/>
                <a:gd name="T1" fmla="*/ 1907 h 5466"/>
                <a:gd name="T2" fmla="*/ 3697 w 21120"/>
                <a:gd name="T3" fmla="*/ 2881 h 5466"/>
                <a:gd name="T4" fmla="*/ 3697 w 21120"/>
                <a:gd name="T5" fmla="*/ 4350 h 5466"/>
                <a:gd name="T6" fmla="*/ 2669 w 21120"/>
                <a:gd name="T7" fmla="*/ 5325 h 5466"/>
                <a:gd name="T8" fmla="*/ 1169 w 21120"/>
                <a:gd name="T9" fmla="*/ 5325 h 5466"/>
                <a:gd name="T10" fmla="*/ 152 w 21120"/>
                <a:gd name="T11" fmla="*/ 4350 h 5466"/>
                <a:gd name="T12" fmla="*/ 152 w 21120"/>
                <a:gd name="T13" fmla="*/ 2881 h 5466"/>
                <a:gd name="T14" fmla="*/ 1169 w 21120"/>
                <a:gd name="T15" fmla="*/ 1907 h 5466"/>
                <a:gd name="T16" fmla="*/ 1928 w 21120"/>
                <a:gd name="T17" fmla="*/ 2881 h 5466"/>
                <a:gd name="T18" fmla="*/ 1243 w 21120"/>
                <a:gd name="T19" fmla="*/ 3616 h 5466"/>
                <a:gd name="T20" fmla="*/ 1928 w 21120"/>
                <a:gd name="T21" fmla="*/ 4350 h 5466"/>
                <a:gd name="T22" fmla="*/ 2606 w 21120"/>
                <a:gd name="T23" fmla="*/ 3616 h 5466"/>
                <a:gd name="T24" fmla="*/ 1928 w 21120"/>
                <a:gd name="T25" fmla="*/ 2881 h 5466"/>
                <a:gd name="T26" fmla="*/ 5889 w 21120"/>
                <a:gd name="T27" fmla="*/ 2867 h 5466"/>
                <a:gd name="T28" fmla="*/ 4675 w 21120"/>
                <a:gd name="T29" fmla="*/ 5381 h 5466"/>
                <a:gd name="T30" fmla="*/ 4180 w 21120"/>
                <a:gd name="T31" fmla="*/ 2867 h 5466"/>
                <a:gd name="T32" fmla="*/ 4675 w 21120"/>
                <a:gd name="T33" fmla="*/ 1850 h 5466"/>
                <a:gd name="T34" fmla="*/ 5074 w 21120"/>
                <a:gd name="T35" fmla="*/ 353 h 5466"/>
                <a:gd name="T36" fmla="*/ 6493 w 21120"/>
                <a:gd name="T37" fmla="*/ 25 h 5466"/>
                <a:gd name="T38" fmla="*/ 6744 w 21120"/>
                <a:gd name="T39" fmla="*/ 1102 h 5466"/>
                <a:gd name="T40" fmla="*/ 6468 w 21120"/>
                <a:gd name="T41" fmla="*/ 1088 h 5466"/>
                <a:gd name="T42" fmla="*/ 5889 w 21120"/>
                <a:gd name="T43" fmla="*/ 1554 h 5466"/>
                <a:gd name="T44" fmla="*/ 6602 w 21120"/>
                <a:gd name="T45" fmla="*/ 1850 h 5466"/>
                <a:gd name="T46" fmla="*/ 7407 w 21120"/>
                <a:gd name="T47" fmla="*/ 5381 h 5466"/>
                <a:gd name="T48" fmla="*/ 8622 w 21120"/>
                <a:gd name="T49" fmla="*/ 1850 h 5466"/>
                <a:gd name="T50" fmla="*/ 7407 w 21120"/>
                <a:gd name="T51" fmla="*/ 5381 h 5466"/>
                <a:gd name="T52" fmla="*/ 12036 w 21120"/>
                <a:gd name="T53" fmla="*/ 1868 h 5466"/>
                <a:gd name="T54" fmla="*/ 12728 w 21120"/>
                <a:gd name="T55" fmla="*/ 2617 h 5466"/>
                <a:gd name="T56" fmla="*/ 12823 w 21120"/>
                <a:gd name="T57" fmla="*/ 5381 h 5466"/>
                <a:gd name="T58" fmla="*/ 11609 w 21120"/>
                <a:gd name="T59" fmla="*/ 3383 h 5466"/>
                <a:gd name="T60" fmla="*/ 11093 w 21120"/>
                <a:gd name="T61" fmla="*/ 2860 h 5466"/>
                <a:gd name="T62" fmla="*/ 10585 w 21120"/>
                <a:gd name="T63" fmla="*/ 3383 h 5466"/>
                <a:gd name="T64" fmla="*/ 9370 w 21120"/>
                <a:gd name="T65" fmla="*/ 5381 h 5466"/>
                <a:gd name="T66" fmla="*/ 10479 w 21120"/>
                <a:gd name="T67" fmla="*/ 1850 h 5466"/>
                <a:gd name="T68" fmla="*/ 10910 w 21120"/>
                <a:gd name="T69" fmla="*/ 1868 h 5466"/>
                <a:gd name="T70" fmla="*/ 15514 w 21120"/>
                <a:gd name="T71" fmla="*/ 1766 h 5466"/>
                <a:gd name="T72" fmla="*/ 16498 w 21120"/>
                <a:gd name="T73" fmla="*/ 2161 h 5466"/>
                <a:gd name="T74" fmla="*/ 16862 w 21120"/>
                <a:gd name="T75" fmla="*/ 3206 h 5466"/>
                <a:gd name="T76" fmla="*/ 15648 w 21120"/>
                <a:gd name="T77" fmla="*/ 5381 h 5466"/>
                <a:gd name="T78" fmla="*/ 15503 w 21120"/>
                <a:gd name="T79" fmla="*/ 3001 h 5466"/>
                <a:gd name="T80" fmla="*/ 14765 w 21120"/>
                <a:gd name="T81" fmla="*/ 3001 h 5466"/>
                <a:gd name="T82" fmla="*/ 14624 w 21120"/>
                <a:gd name="T83" fmla="*/ 5381 h 5466"/>
                <a:gd name="T84" fmla="*/ 13409 w 21120"/>
                <a:gd name="T85" fmla="*/ 1850 h 5466"/>
                <a:gd name="T86" fmla="*/ 14518 w 21120"/>
                <a:gd name="T87" fmla="*/ 2140 h 5466"/>
                <a:gd name="T88" fmla="*/ 15514 w 21120"/>
                <a:gd name="T89" fmla="*/ 1766 h 5466"/>
                <a:gd name="T90" fmla="*/ 19941 w 21120"/>
                <a:gd name="T91" fmla="*/ 1907 h 5466"/>
                <a:gd name="T92" fmla="*/ 20968 w 21120"/>
                <a:gd name="T93" fmla="*/ 2881 h 5466"/>
                <a:gd name="T94" fmla="*/ 20968 w 21120"/>
                <a:gd name="T95" fmla="*/ 4350 h 5466"/>
                <a:gd name="T96" fmla="*/ 19941 w 21120"/>
                <a:gd name="T97" fmla="*/ 5325 h 5466"/>
                <a:gd name="T98" fmla="*/ 18440 w 21120"/>
                <a:gd name="T99" fmla="*/ 5325 h 5466"/>
                <a:gd name="T100" fmla="*/ 17423 w 21120"/>
                <a:gd name="T101" fmla="*/ 4350 h 5466"/>
                <a:gd name="T102" fmla="*/ 17423 w 21120"/>
                <a:gd name="T103" fmla="*/ 2881 h 5466"/>
                <a:gd name="T104" fmla="*/ 18440 w 21120"/>
                <a:gd name="T105" fmla="*/ 1907 h 5466"/>
                <a:gd name="T106" fmla="*/ 19199 w 21120"/>
                <a:gd name="T107" fmla="*/ 2881 h 5466"/>
                <a:gd name="T108" fmla="*/ 18514 w 21120"/>
                <a:gd name="T109" fmla="*/ 3616 h 5466"/>
                <a:gd name="T110" fmla="*/ 19199 w 21120"/>
                <a:gd name="T111" fmla="*/ 4350 h 5466"/>
                <a:gd name="T112" fmla="*/ 19877 w 21120"/>
                <a:gd name="T113" fmla="*/ 3616 h 5466"/>
                <a:gd name="T114" fmla="*/ 19199 w 21120"/>
                <a:gd name="T115" fmla="*/ 2881 h 5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120" h="5466">
                  <a:moveTo>
                    <a:pt x="1921" y="1766"/>
                  </a:moveTo>
                  <a:cubicBezTo>
                    <a:pt x="2184" y="1766"/>
                    <a:pt x="2434" y="1813"/>
                    <a:pt x="2669" y="1907"/>
                  </a:cubicBezTo>
                  <a:cubicBezTo>
                    <a:pt x="2904" y="2001"/>
                    <a:pt x="3109" y="2131"/>
                    <a:pt x="3284" y="2295"/>
                  </a:cubicBezTo>
                  <a:cubicBezTo>
                    <a:pt x="3458" y="2460"/>
                    <a:pt x="3595" y="2655"/>
                    <a:pt x="3697" y="2881"/>
                  </a:cubicBezTo>
                  <a:cubicBezTo>
                    <a:pt x="3798" y="3107"/>
                    <a:pt x="3848" y="3352"/>
                    <a:pt x="3848" y="3616"/>
                  </a:cubicBezTo>
                  <a:cubicBezTo>
                    <a:pt x="3848" y="3879"/>
                    <a:pt x="3798" y="4124"/>
                    <a:pt x="3697" y="4350"/>
                  </a:cubicBezTo>
                  <a:cubicBezTo>
                    <a:pt x="3595" y="4576"/>
                    <a:pt x="3458" y="4771"/>
                    <a:pt x="3284" y="4936"/>
                  </a:cubicBezTo>
                  <a:cubicBezTo>
                    <a:pt x="3109" y="5101"/>
                    <a:pt x="2904" y="5230"/>
                    <a:pt x="2669" y="5325"/>
                  </a:cubicBezTo>
                  <a:cubicBezTo>
                    <a:pt x="2434" y="5419"/>
                    <a:pt x="2184" y="5466"/>
                    <a:pt x="1921" y="5466"/>
                  </a:cubicBezTo>
                  <a:cubicBezTo>
                    <a:pt x="1652" y="5466"/>
                    <a:pt x="1402" y="5419"/>
                    <a:pt x="1169" y="5325"/>
                  </a:cubicBezTo>
                  <a:cubicBezTo>
                    <a:pt x="936" y="5230"/>
                    <a:pt x="733" y="5101"/>
                    <a:pt x="561" y="4936"/>
                  </a:cubicBezTo>
                  <a:cubicBezTo>
                    <a:pt x="389" y="4771"/>
                    <a:pt x="253" y="4576"/>
                    <a:pt x="152" y="4350"/>
                  </a:cubicBezTo>
                  <a:cubicBezTo>
                    <a:pt x="51" y="4124"/>
                    <a:pt x="0" y="3879"/>
                    <a:pt x="0" y="3616"/>
                  </a:cubicBezTo>
                  <a:cubicBezTo>
                    <a:pt x="0" y="3352"/>
                    <a:pt x="51" y="3107"/>
                    <a:pt x="152" y="2881"/>
                  </a:cubicBezTo>
                  <a:cubicBezTo>
                    <a:pt x="253" y="2655"/>
                    <a:pt x="389" y="2460"/>
                    <a:pt x="561" y="2295"/>
                  </a:cubicBezTo>
                  <a:cubicBezTo>
                    <a:pt x="733" y="2131"/>
                    <a:pt x="936" y="2001"/>
                    <a:pt x="1169" y="1907"/>
                  </a:cubicBezTo>
                  <a:cubicBezTo>
                    <a:pt x="1402" y="1813"/>
                    <a:pt x="1652" y="1766"/>
                    <a:pt x="1921" y="1766"/>
                  </a:cubicBezTo>
                  <a:close/>
                  <a:moveTo>
                    <a:pt x="1928" y="2881"/>
                  </a:moveTo>
                  <a:cubicBezTo>
                    <a:pt x="1721" y="2881"/>
                    <a:pt x="1555" y="2950"/>
                    <a:pt x="1430" y="3086"/>
                  </a:cubicBezTo>
                  <a:cubicBezTo>
                    <a:pt x="1305" y="3223"/>
                    <a:pt x="1243" y="3399"/>
                    <a:pt x="1243" y="3616"/>
                  </a:cubicBezTo>
                  <a:cubicBezTo>
                    <a:pt x="1243" y="3837"/>
                    <a:pt x="1305" y="4015"/>
                    <a:pt x="1430" y="4149"/>
                  </a:cubicBezTo>
                  <a:cubicBezTo>
                    <a:pt x="1555" y="4283"/>
                    <a:pt x="1721" y="4350"/>
                    <a:pt x="1928" y="4350"/>
                  </a:cubicBezTo>
                  <a:cubicBezTo>
                    <a:pt x="2121" y="4350"/>
                    <a:pt x="2282" y="4283"/>
                    <a:pt x="2411" y="4149"/>
                  </a:cubicBezTo>
                  <a:cubicBezTo>
                    <a:pt x="2541" y="4015"/>
                    <a:pt x="2606" y="3837"/>
                    <a:pt x="2606" y="3616"/>
                  </a:cubicBezTo>
                  <a:cubicBezTo>
                    <a:pt x="2606" y="3399"/>
                    <a:pt x="2541" y="3223"/>
                    <a:pt x="2411" y="3086"/>
                  </a:cubicBezTo>
                  <a:cubicBezTo>
                    <a:pt x="2282" y="2950"/>
                    <a:pt x="2121" y="2881"/>
                    <a:pt x="1928" y="2881"/>
                  </a:cubicBezTo>
                  <a:close/>
                  <a:moveTo>
                    <a:pt x="6602" y="2867"/>
                  </a:moveTo>
                  <a:cubicBezTo>
                    <a:pt x="5889" y="2867"/>
                    <a:pt x="5889" y="2867"/>
                    <a:pt x="5889" y="2867"/>
                  </a:cubicBezTo>
                  <a:cubicBezTo>
                    <a:pt x="5889" y="5381"/>
                    <a:pt x="5889" y="5381"/>
                    <a:pt x="5889" y="5381"/>
                  </a:cubicBezTo>
                  <a:cubicBezTo>
                    <a:pt x="4675" y="5381"/>
                    <a:pt x="4675" y="5381"/>
                    <a:pt x="4675" y="5381"/>
                  </a:cubicBezTo>
                  <a:cubicBezTo>
                    <a:pt x="4675" y="2867"/>
                    <a:pt x="4675" y="2867"/>
                    <a:pt x="4675" y="2867"/>
                  </a:cubicBezTo>
                  <a:cubicBezTo>
                    <a:pt x="4180" y="2867"/>
                    <a:pt x="4180" y="2867"/>
                    <a:pt x="4180" y="2867"/>
                  </a:cubicBezTo>
                  <a:cubicBezTo>
                    <a:pt x="4180" y="1850"/>
                    <a:pt x="4180" y="1850"/>
                    <a:pt x="4180" y="1850"/>
                  </a:cubicBezTo>
                  <a:cubicBezTo>
                    <a:pt x="4675" y="1850"/>
                    <a:pt x="4675" y="1850"/>
                    <a:pt x="4675" y="1850"/>
                  </a:cubicBezTo>
                  <a:cubicBezTo>
                    <a:pt x="4675" y="1434"/>
                    <a:pt x="4675" y="1434"/>
                    <a:pt x="4675" y="1434"/>
                  </a:cubicBezTo>
                  <a:cubicBezTo>
                    <a:pt x="4675" y="949"/>
                    <a:pt x="4807" y="589"/>
                    <a:pt x="5074" y="353"/>
                  </a:cubicBezTo>
                  <a:cubicBezTo>
                    <a:pt x="5340" y="118"/>
                    <a:pt x="5701" y="0"/>
                    <a:pt x="6157" y="0"/>
                  </a:cubicBezTo>
                  <a:cubicBezTo>
                    <a:pt x="6285" y="0"/>
                    <a:pt x="6396" y="9"/>
                    <a:pt x="6493" y="25"/>
                  </a:cubicBezTo>
                  <a:cubicBezTo>
                    <a:pt x="6589" y="42"/>
                    <a:pt x="6673" y="62"/>
                    <a:pt x="6744" y="85"/>
                  </a:cubicBezTo>
                  <a:cubicBezTo>
                    <a:pt x="6744" y="1102"/>
                    <a:pt x="6744" y="1102"/>
                    <a:pt x="6744" y="1102"/>
                  </a:cubicBezTo>
                  <a:cubicBezTo>
                    <a:pt x="6692" y="1097"/>
                    <a:pt x="6645" y="1094"/>
                    <a:pt x="6602" y="1091"/>
                  </a:cubicBezTo>
                  <a:cubicBezTo>
                    <a:pt x="6560" y="1089"/>
                    <a:pt x="6515" y="1088"/>
                    <a:pt x="6468" y="1088"/>
                  </a:cubicBezTo>
                  <a:cubicBezTo>
                    <a:pt x="6256" y="1088"/>
                    <a:pt x="6107" y="1124"/>
                    <a:pt x="6020" y="1197"/>
                  </a:cubicBezTo>
                  <a:cubicBezTo>
                    <a:pt x="5933" y="1270"/>
                    <a:pt x="5889" y="1389"/>
                    <a:pt x="5889" y="1554"/>
                  </a:cubicBezTo>
                  <a:cubicBezTo>
                    <a:pt x="5889" y="1850"/>
                    <a:pt x="5889" y="1850"/>
                    <a:pt x="5889" y="1850"/>
                  </a:cubicBezTo>
                  <a:cubicBezTo>
                    <a:pt x="6602" y="1850"/>
                    <a:pt x="6602" y="1850"/>
                    <a:pt x="6602" y="1850"/>
                  </a:cubicBezTo>
                  <a:lnTo>
                    <a:pt x="6602" y="2867"/>
                  </a:lnTo>
                  <a:close/>
                  <a:moveTo>
                    <a:pt x="7407" y="5381"/>
                  </a:moveTo>
                  <a:cubicBezTo>
                    <a:pt x="8622" y="5381"/>
                    <a:pt x="8622" y="5381"/>
                    <a:pt x="8622" y="5381"/>
                  </a:cubicBezTo>
                  <a:cubicBezTo>
                    <a:pt x="8622" y="1850"/>
                    <a:pt x="8622" y="1850"/>
                    <a:pt x="8622" y="1850"/>
                  </a:cubicBezTo>
                  <a:cubicBezTo>
                    <a:pt x="7407" y="1850"/>
                    <a:pt x="7407" y="1850"/>
                    <a:pt x="7407" y="1850"/>
                  </a:cubicBezTo>
                  <a:lnTo>
                    <a:pt x="7407" y="5381"/>
                  </a:lnTo>
                  <a:close/>
                  <a:moveTo>
                    <a:pt x="11475" y="1766"/>
                  </a:moveTo>
                  <a:cubicBezTo>
                    <a:pt x="11682" y="1766"/>
                    <a:pt x="11869" y="1800"/>
                    <a:pt x="12036" y="1868"/>
                  </a:cubicBezTo>
                  <a:cubicBezTo>
                    <a:pt x="12203" y="1936"/>
                    <a:pt x="12344" y="2034"/>
                    <a:pt x="12459" y="2161"/>
                  </a:cubicBezTo>
                  <a:cubicBezTo>
                    <a:pt x="12575" y="2288"/>
                    <a:pt x="12664" y="2440"/>
                    <a:pt x="12728" y="2617"/>
                  </a:cubicBezTo>
                  <a:cubicBezTo>
                    <a:pt x="12791" y="2793"/>
                    <a:pt x="12823" y="2990"/>
                    <a:pt x="12823" y="3206"/>
                  </a:cubicBezTo>
                  <a:cubicBezTo>
                    <a:pt x="12823" y="5381"/>
                    <a:pt x="12823" y="5381"/>
                    <a:pt x="12823" y="5381"/>
                  </a:cubicBezTo>
                  <a:cubicBezTo>
                    <a:pt x="11609" y="5381"/>
                    <a:pt x="11609" y="5381"/>
                    <a:pt x="11609" y="5381"/>
                  </a:cubicBezTo>
                  <a:cubicBezTo>
                    <a:pt x="11609" y="3383"/>
                    <a:pt x="11609" y="3383"/>
                    <a:pt x="11609" y="3383"/>
                  </a:cubicBezTo>
                  <a:cubicBezTo>
                    <a:pt x="11609" y="3223"/>
                    <a:pt x="11560" y="3096"/>
                    <a:pt x="11464" y="3001"/>
                  </a:cubicBezTo>
                  <a:cubicBezTo>
                    <a:pt x="11367" y="2907"/>
                    <a:pt x="11244" y="2860"/>
                    <a:pt x="11093" y="2860"/>
                  </a:cubicBezTo>
                  <a:cubicBezTo>
                    <a:pt x="10942" y="2860"/>
                    <a:pt x="10820" y="2907"/>
                    <a:pt x="10726" y="3001"/>
                  </a:cubicBezTo>
                  <a:cubicBezTo>
                    <a:pt x="10632" y="3096"/>
                    <a:pt x="10585" y="3223"/>
                    <a:pt x="10585" y="3383"/>
                  </a:cubicBezTo>
                  <a:cubicBezTo>
                    <a:pt x="10585" y="5381"/>
                    <a:pt x="10585" y="5381"/>
                    <a:pt x="10585" y="5381"/>
                  </a:cubicBezTo>
                  <a:cubicBezTo>
                    <a:pt x="9370" y="5381"/>
                    <a:pt x="9370" y="5381"/>
                    <a:pt x="9370" y="5381"/>
                  </a:cubicBezTo>
                  <a:cubicBezTo>
                    <a:pt x="9370" y="1850"/>
                    <a:pt x="9370" y="1850"/>
                    <a:pt x="9370" y="1850"/>
                  </a:cubicBezTo>
                  <a:cubicBezTo>
                    <a:pt x="10479" y="1850"/>
                    <a:pt x="10479" y="1850"/>
                    <a:pt x="10479" y="1850"/>
                  </a:cubicBezTo>
                  <a:cubicBezTo>
                    <a:pt x="10479" y="2140"/>
                    <a:pt x="10479" y="2140"/>
                    <a:pt x="10479" y="2140"/>
                  </a:cubicBezTo>
                  <a:cubicBezTo>
                    <a:pt x="10601" y="2027"/>
                    <a:pt x="10745" y="1936"/>
                    <a:pt x="10910" y="1868"/>
                  </a:cubicBezTo>
                  <a:cubicBezTo>
                    <a:pt x="11074" y="1800"/>
                    <a:pt x="11263" y="1766"/>
                    <a:pt x="11475" y="1766"/>
                  </a:cubicBezTo>
                  <a:close/>
                  <a:moveTo>
                    <a:pt x="15514" y="1766"/>
                  </a:moveTo>
                  <a:cubicBezTo>
                    <a:pt x="15721" y="1766"/>
                    <a:pt x="15908" y="1800"/>
                    <a:pt x="16075" y="1868"/>
                  </a:cubicBezTo>
                  <a:cubicBezTo>
                    <a:pt x="16242" y="1936"/>
                    <a:pt x="16383" y="2034"/>
                    <a:pt x="16498" y="2161"/>
                  </a:cubicBezTo>
                  <a:cubicBezTo>
                    <a:pt x="16614" y="2288"/>
                    <a:pt x="16703" y="2440"/>
                    <a:pt x="16767" y="2617"/>
                  </a:cubicBezTo>
                  <a:cubicBezTo>
                    <a:pt x="16830" y="2793"/>
                    <a:pt x="16862" y="2990"/>
                    <a:pt x="16862" y="3206"/>
                  </a:cubicBezTo>
                  <a:cubicBezTo>
                    <a:pt x="16862" y="5381"/>
                    <a:pt x="16862" y="5381"/>
                    <a:pt x="16862" y="5381"/>
                  </a:cubicBezTo>
                  <a:cubicBezTo>
                    <a:pt x="15648" y="5381"/>
                    <a:pt x="15648" y="5381"/>
                    <a:pt x="15648" y="5381"/>
                  </a:cubicBezTo>
                  <a:cubicBezTo>
                    <a:pt x="15648" y="3383"/>
                    <a:pt x="15648" y="3383"/>
                    <a:pt x="15648" y="3383"/>
                  </a:cubicBezTo>
                  <a:cubicBezTo>
                    <a:pt x="15648" y="3223"/>
                    <a:pt x="15599" y="3096"/>
                    <a:pt x="15503" y="3001"/>
                  </a:cubicBezTo>
                  <a:cubicBezTo>
                    <a:pt x="15406" y="2907"/>
                    <a:pt x="15283" y="2860"/>
                    <a:pt x="15132" y="2860"/>
                  </a:cubicBezTo>
                  <a:cubicBezTo>
                    <a:pt x="14981" y="2860"/>
                    <a:pt x="14859" y="2907"/>
                    <a:pt x="14765" y="3001"/>
                  </a:cubicBezTo>
                  <a:cubicBezTo>
                    <a:pt x="14671" y="3096"/>
                    <a:pt x="14624" y="3223"/>
                    <a:pt x="14624" y="3383"/>
                  </a:cubicBezTo>
                  <a:cubicBezTo>
                    <a:pt x="14624" y="5381"/>
                    <a:pt x="14624" y="5381"/>
                    <a:pt x="14624" y="5381"/>
                  </a:cubicBezTo>
                  <a:cubicBezTo>
                    <a:pt x="13409" y="5381"/>
                    <a:pt x="13409" y="5381"/>
                    <a:pt x="13409" y="5381"/>
                  </a:cubicBezTo>
                  <a:cubicBezTo>
                    <a:pt x="13409" y="1850"/>
                    <a:pt x="13409" y="1850"/>
                    <a:pt x="13409" y="1850"/>
                  </a:cubicBezTo>
                  <a:cubicBezTo>
                    <a:pt x="14518" y="1850"/>
                    <a:pt x="14518" y="1850"/>
                    <a:pt x="14518" y="1850"/>
                  </a:cubicBezTo>
                  <a:cubicBezTo>
                    <a:pt x="14518" y="2140"/>
                    <a:pt x="14518" y="2140"/>
                    <a:pt x="14518" y="2140"/>
                  </a:cubicBezTo>
                  <a:cubicBezTo>
                    <a:pt x="14640" y="2027"/>
                    <a:pt x="14784" y="1936"/>
                    <a:pt x="14949" y="1868"/>
                  </a:cubicBezTo>
                  <a:cubicBezTo>
                    <a:pt x="15113" y="1800"/>
                    <a:pt x="15302" y="1766"/>
                    <a:pt x="15514" y="1766"/>
                  </a:cubicBezTo>
                  <a:close/>
                  <a:moveTo>
                    <a:pt x="19192" y="1766"/>
                  </a:moveTo>
                  <a:cubicBezTo>
                    <a:pt x="19456" y="1766"/>
                    <a:pt x="19705" y="1813"/>
                    <a:pt x="19941" y="1907"/>
                  </a:cubicBezTo>
                  <a:cubicBezTo>
                    <a:pt x="20176" y="2001"/>
                    <a:pt x="20381" y="2131"/>
                    <a:pt x="20555" y="2295"/>
                  </a:cubicBezTo>
                  <a:cubicBezTo>
                    <a:pt x="20729" y="2460"/>
                    <a:pt x="20867" y="2655"/>
                    <a:pt x="20968" y="2881"/>
                  </a:cubicBezTo>
                  <a:cubicBezTo>
                    <a:pt x="21069" y="3107"/>
                    <a:pt x="21120" y="3352"/>
                    <a:pt x="21120" y="3616"/>
                  </a:cubicBezTo>
                  <a:cubicBezTo>
                    <a:pt x="21120" y="3879"/>
                    <a:pt x="21069" y="4124"/>
                    <a:pt x="20968" y="4350"/>
                  </a:cubicBezTo>
                  <a:cubicBezTo>
                    <a:pt x="20867" y="4576"/>
                    <a:pt x="20729" y="4771"/>
                    <a:pt x="20555" y="4936"/>
                  </a:cubicBezTo>
                  <a:cubicBezTo>
                    <a:pt x="20381" y="5101"/>
                    <a:pt x="20176" y="5230"/>
                    <a:pt x="19941" y="5325"/>
                  </a:cubicBezTo>
                  <a:cubicBezTo>
                    <a:pt x="19705" y="5419"/>
                    <a:pt x="19456" y="5466"/>
                    <a:pt x="19192" y="5466"/>
                  </a:cubicBezTo>
                  <a:cubicBezTo>
                    <a:pt x="18924" y="5466"/>
                    <a:pt x="18673" y="5419"/>
                    <a:pt x="18440" y="5325"/>
                  </a:cubicBezTo>
                  <a:cubicBezTo>
                    <a:pt x="18207" y="5230"/>
                    <a:pt x="18005" y="5101"/>
                    <a:pt x="17833" y="4936"/>
                  </a:cubicBezTo>
                  <a:cubicBezTo>
                    <a:pt x="17661" y="4771"/>
                    <a:pt x="17525" y="4576"/>
                    <a:pt x="17423" y="4350"/>
                  </a:cubicBezTo>
                  <a:cubicBezTo>
                    <a:pt x="17322" y="4124"/>
                    <a:pt x="17272" y="3879"/>
                    <a:pt x="17272" y="3616"/>
                  </a:cubicBezTo>
                  <a:cubicBezTo>
                    <a:pt x="17272" y="3352"/>
                    <a:pt x="17322" y="3107"/>
                    <a:pt x="17423" y="2881"/>
                  </a:cubicBezTo>
                  <a:cubicBezTo>
                    <a:pt x="17525" y="2655"/>
                    <a:pt x="17661" y="2460"/>
                    <a:pt x="17833" y="2295"/>
                  </a:cubicBezTo>
                  <a:cubicBezTo>
                    <a:pt x="18005" y="2131"/>
                    <a:pt x="18207" y="2001"/>
                    <a:pt x="18440" y="1907"/>
                  </a:cubicBezTo>
                  <a:cubicBezTo>
                    <a:pt x="18673" y="1813"/>
                    <a:pt x="18924" y="1766"/>
                    <a:pt x="19192" y="1766"/>
                  </a:cubicBezTo>
                  <a:close/>
                  <a:moveTo>
                    <a:pt x="19199" y="2881"/>
                  </a:moveTo>
                  <a:cubicBezTo>
                    <a:pt x="18992" y="2881"/>
                    <a:pt x="18826" y="2950"/>
                    <a:pt x="18701" y="3086"/>
                  </a:cubicBezTo>
                  <a:cubicBezTo>
                    <a:pt x="18577" y="3223"/>
                    <a:pt x="18514" y="3399"/>
                    <a:pt x="18514" y="3616"/>
                  </a:cubicBezTo>
                  <a:cubicBezTo>
                    <a:pt x="18514" y="3837"/>
                    <a:pt x="18577" y="4015"/>
                    <a:pt x="18701" y="4149"/>
                  </a:cubicBezTo>
                  <a:cubicBezTo>
                    <a:pt x="18826" y="4283"/>
                    <a:pt x="18992" y="4350"/>
                    <a:pt x="19199" y="4350"/>
                  </a:cubicBezTo>
                  <a:cubicBezTo>
                    <a:pt x="19392" y="4350"/>
                    <a:pt x="19554" y="4283"/>
                    <a:pt x="19683" y="4149"/>
                  </a:cubicBezTo>
                  <a:cubicBezTo>
                    <a:pt x="19812" y="4015"/>
                    <a:pt x="19877" y="3837"/>
                    <a:pt x="19877" y="3616"/>
                  </a:cubicBezTo>
                  <a:cubicBezTo>
                    <a:pt x="19877" y="3399"/>
                    <a:pt x="19812" y="3223"/>
                    <a:pt x="19683" y="3086"/>
                  </a:cubicBezTo>
                  <a:cubicBezTo>
                    <a:pt x="19554" y="2950"/>
                    <a:pt x="19392" y="2881"/>
                    <a:pt x="19199" y="2881"/>
                  </a:cubicBezTo>
                  <a:close/>
                </a:path>
              </a:pathLst>
            </a:custGeom>
            <a:solidFill>
              <a:srgbClr val="0F2E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674D7648-8C32-4E98-98A8-90B5F11ABF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2" y="1146"/>
              <a:ext cx="535" cy="521"/>
            </a:xfrm>
            <a:custGeom>
              <a:avLst/>
              <a:gdLst>
                <a:gd name="T0" fmla="*/ 1412 w 1471"/>
                <a:gd name="T1" fmla="*/ 435 h 1434"/>
                <a:gd name="T2" fmla="*/ 1252 w 1471"/>
                <a:gd name="T3" fmla="*/ 209 h 1434"/>
                <a:gd name="T4" fmla="*/ 1018 w 1471"/>
                <a:gd name="T5" fmla="*/ 57 h 1434"/>
                <a:gd name="T6" fmla="*/ 732 w 1471"/>
                <a:gd name="T7" fmla="*/ 0 h 1434"/>
                <a:gd name="T8" fmla="*/ 213 w 1471"/>
                <a:gd name="T9" fmla="*/ 205 h 1434"/>
                <a:gd name="T10" fmla="*/ 0 w 1471"/>
                <a:gd name="T11" fmla="*/ 721 h 1434"/>
                <a:gd name="T12" fmla="*/ 56 w 1471"/>
                <a:gd name="T13" fmla="*/ 999 h 1434"/>
                <a:gd name="T14" fmla="*/ 213 w 1471"/>
                <a:gd name="T15" fmla="*/ 1225 h 1434"/>
                <a:gd name="T16" fmla="*/ 446 w 1471"/>
                <a:gd name="T17" fmla="*/ 1377 h 1434"/>
                <a:gd name="T18" fmla="*/ 732 w 1471"/>
                <a:gd name="T19" fmla="*/ 1434 h 1434"/>
                <a:gd name="T20" fmla="*/ 1018 w 1471"/>
                <a:gd name="T21" fmla="*/ 1377 h 1434"/>
                <a:gd name="T22" fmla="*/ 1252 w 1471"/>
                <a:gd name="T23" fmla="*/ 1225 h 1434"/>
                <a:gd name="T24" fmla="*/ 1412 w 1471"/>
                <a:gd name="T25" fmla="*/ 999 h 1434"/>
                <a:gd name="T26" fmla="*/ 1471 w 1471"/>
                <a:gd name="T27" fmla="*/ 721 h 1434"/>
                <a:gd name="T28" fmla="*/ 1412 w 1471"/>
                <a:gd name="T29" fmla="*/ 435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1" h="1434">
                  <a:moveTo>
                    <a:pt x="1412" y="435"/>
                  </a:moveTo>
                  <a:cubicBezTo>
                    <a:pt x="1372" y="348"/>
                    <a:pt x="1319" y="272"/>
                    <a:pt x="1252" y="209"/>
                  </a:cubicBezTo>
                  <a:cubicBezTo>
                    <a:pt x="1184" y="145"/>
                    <a:pt x="1106" y="94"/>
                    <a:pt x="1018" y="57"/>
                  </a:cubicBezTo>
                  <a:cubicBezTo>
                    <a:pt x="930" y="19"/>
                    <a:pt x="834" y="0"/>
                    <a:pt x="732" y="0"/>
                  </a:cubicBezTo>
                  <a:cubicBezTo>
                    <a:pt x="528" y="0"/>
                    <a:pt x="354" y="69"/>
                    <a:pt x="213" y="205"/>
                  </a:cubicBezTo>
                  <a:cubicBezTo>
                    <a:pt x="71" y="342"/>
                    <a:pt x="0" y="513"/>
                    <a:pt x="0" y="721"/>
                  </a:cubicBezTo>
                  <a:cubicBezTo>
                    <a:pt x="0" y="819"/>
                    <a:pt x="19" y="912"/>
                    <a:pt x="56" y="999"/>
                  </a:cubicBezTo>
                  <a:cubicBezTo>
                    <a:pt x="93" y="1087"/>
                    <a:pt x="145" y="1162"/>
                    <a:pt x="213" y="1225"/>
                  </a:cubicBezTo>
                  <a:cubicBezTo>
                    <a:pt x="280" y="1289"/>
                    <a:pt x="358" y="1340"/>
                    <a:pt x="446" y="1377"/>
                  </a:cubicBezTo>
                  <a:cubicBezTo>
                    <a:pt x="535" y="1415"/>
                    <a:pt x="630" y="1434"/>
                    <a:pt x="732" y="1434"/>
                  </a:cubicBezTo>
                  <a:cubicBezTo>
                    <a:pt x="834" y="1434"/>
                    <a:pt x="930" y="1415"/>
                    <a:pt x="1018" y="1377"/>
                  </a:cubicBezTo>
                  <a:cubicBezTo>
                    <a:pt x="1106" y="1340"/>
                    <a:pt x="1184" y="1289"/>
                    <a:pt x="1252" y="1225"/>
                  </a:cubicBezTo>
                  <a:cubicBezTo>
                    <a:pt x="1319" y="1162"/>
                    <a:pt x="1372" y="1087"/>
                    <a:pt x="1412" y="999"/>
                  </a:cubicBezTo>
                  <a:cubicBezTo>
                    <a:pt x="1451" y="912"/>
                    <a:pt x="1471" y="819"/>
                    <a:pt x="1471" y="721"/>
                  </a:cubicBezTo>
                  <a:cubicBezTo>
                    <a:pt x="1471" y="617"/>
                    <a:pt x="1451" y="522"/>
                    <a:pt x="1412" y="4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DD32489-29A5-4E95-9C5F-4106D6B533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5" y="1146"/>
              <a:ext cx="4478" cy="521"/>
            </a:xfrm>
            <a:custGeom>
              <a:avLst/>
              <a:gdLst>
                <a:gd name="T0" fmla="*/ 11598 w 12315"/>
                <a:gd name="T1" fmla="*/ 0 h 1434"/>
                <a:gd name="T2" fmla="*/ 0 w 12315"/>
                <a:gd name="T3" fmla="*/ 0 h 1434"/>
                <a:gd name="T4" fmla="*/ 46 w 12315"/>
                <a:gd name="T5" fmla="*/ 40 h 1434"/>
                <a:gd name="T6" fmla="*/ 259 w 12315"/>
                <a:gd name="T7" fmla="*/ 339 h 1434"/>
                <a:gd name="T8" fmla="*/ 339 w 12315"/>
                <a:gd name="T9" fmla="*/ 721 h 1434"/>
                <a:gd name="T10" fmla="*/ 259 w 12315"/>
                <a:gd name="T11" fmla="*/ 1095 h 1434"/>
                <a:gd name="T12" fmla="*/ 47 w 12315"/>
                <a:gd name="T13" fmla="*/ 1394 h 1434"/>
                <a:gd name="T14" fmla="*/ 0 w 12315"/>
                <a:gd name="T15" fmla="*/ 1434 h 1434"/>
                <a:gd name="T16" fmla="*/ 11598 w 12315"/>
                <a:gd name="T17" fmla="*/ 1434 h 1434"/>
                <a:gd name="T18" fmla="*/ 12315 w 12315"/>
                <a:gd name="T19" fmla="*/ 717 h 1434"/>
                <a:gd name="T20" fmla="*/ 11598 w 12315"/>
                <a:gd name="T21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15" h="1434">
                  <a:moveTo>
                    <a:pt x="115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5" y="13"/>
                    <a:pt x="31" y="26"/>
                    <a:pt x="46" y="40"/>
                  </a:cubicBezTo>
                  <a:cubicBezTo>
                    <a:pt x="135" y="124"/>
                    <a:pt x="207" y="225"/>
                    <a:pt x="259" y="339"/>
                  </a:cubicBezTo>
                  <a:cubicBezTo>
                    <a:pt x="312" y="456"/>
                    <a:pt x="339" y="585"/>
                    <a:pt x="339" y="721"/>
                  </a:cubicBezTo>
                  <a:cubicBezTo>
                    <a:pt x="339" y="852"/>
                    <a:pt x="312" y="978"/>
                    <a:pt x="259" y="1095"/>
                  </a:cubicBezTo>
                  <a:cubicBezTo>
                    <a:pt x="207" y="1209"/>
                    <a:pt x="136" y="1309"/>
                    <a:pt x="47" y="1394"/>
                  </a:cubicBezTo>
                  <a:cubicBezTo>
                    <a:pt x="32" y="1408"/>
                    <a:pt x="16" y="1421"/>
                    <a:pt x="0" y="1434"/>
                  </a:cubicBezTo>
                  <a:cubicBezTo>
                    <a:pt x="11598" y="1434"/>
                    <a:pt x="11598" y="1434"/>
                    <a:pt x="11598" y="1434"/>
                  </a:cubicBezTo>
                  <a:cubicBezTo>
                    <a:pt x="11994" y="1434"/>
                    <a:pt x="12315" y="1113"/>
                    <a:pt x="12315" y="717"/>
                  </a:cubicBezTo>
                  <a:cubicBezTo>
                    <a:pt x="12315" y="321"/>
                    <a:pt x="11994" y="0"/>
                    <a:pt x="1159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50000">
                  <a:schemeClr val="accent2"/>
                </a:gs>
                <a:gs pos="100000">
                  <a:schemeClr val="accent3"/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01705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57912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/>
              <a:t>Further Considerations on Coordinated TDMA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0719" y="189963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2025-03-10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768041"/>
              </p:ext>
            </p:extLst>
          </p:nvPr>
        </p:nvGraphicFramePr>
        <p:xfrm>
          <a:off x="419910" y="2889310"/>
          <a:ext cx="8185150" cy="367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485981" imgH="3820160" progId="Word.Document.8">
                  <p:embed/>
                </p:oleObj>
              </mc:Choice>
              <mc:Fallback>
                <p:oleObj name="Document" r:id="rId3" imgW="8485981" imgH="382016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910" y="2889310"/>
                        <a:ext cx="8185150" cy="36765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19910" y="234595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72CFC-D8CB-4A27-E2AD-A8C4B70454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3D970-CD74-53C3-0B41-4E359BCF373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065576-18A1-D68F-9D71-7A7685B2E7C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167C898-36B1-00A6-1568-1A8A0A50C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6912" y="821135"/>
            <a:ext cx="7770813" cy="798910"/>
          </a:xfrm>
          <a:ln/>
        </p:spPr>
        <p:txBody>
          <a:bodyPr/>
          <a:lstStyle/>
          <a:p>
            <a:pPr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GB" dirty="0"/>
              <a:t>Straw Poll – 1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77CE99D-C111-0F5E-4601-F2A6D7CC3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33" y="1644927"/>
            <a:ext cx="8074006" cy="48304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69120" tIns="34560" rIns="69120" bIns="3456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l" fontAlgn="base"/>
            <a:r>
              <a:rPr lang="en-US" sz="2000" b="1" i="0" dirty="0">
                <a:solidFill>
                  <a:srgbClr val="000000"/>
                </a:solidFill>
                <a:effectLst/>
              </a:rPr>
              <a:t>Do you agree to add the following text to the </a:t>
            </a:r>
            <a:r>
              <a:rPr lang="en-US" sz="2000" b="1" i="0" dirty="0" err="1">
                <a:solidFill>
                  <a:srgbClr val="000000"/>
                </a:solidFill>
                <a:effectLst/>
              </a:rPr>
              <a:t>TGbn</a:t>
            </a:r>
            <a:r>
              <a:rPr lang="en-US" sz="2000" b="1" i="0" dirty="0">
                <a:solidFill>
                  <a:srgbClr val="000000"/>
                </a:solidFill>
                <a:effectLst/>
              </a:rPr>
              <a:t> SFD?</a:t>
            </a:r>
            <a:endParaRPr lang="en-US" sz="2000" b="0" i="0" dirty="0">
              <a:solidFill>
                <a:srgbClr val="000000"/>
              </a:solidFill>
              <a:effectLst/>
            </a:endParaRPr>
          </a:p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</a:rPr>
              <a:t>	As part of Co-TDMA operation, during the TXOP return phase,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TGbn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defines a mechanism to inform STAs associated with Co-TDMA sharing AP of the TXOP return.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</a:rPr>
              <a:t>The method for informing STAs associated with Co-TDMA sharing AP of the TXOP return is TBD.</a:t>
            </a:r>
          </a:p>
          <a:p>
            <a:pPr algn="l" fontAlgn="base"/>
            <a:r>
              <a:rPr lang="en-US" sz="2000" b="0" i="0" dirty="0">
                <a:solidFill>
                  <a:srgbClr val="000000"/>
                </a:solidFill>
                <a:effectLst/>
              </a:rPr>
              <a:t>	</a:t>
            </a:r>
            <a:endParaRPr kumimoji="0" lang="en-US" altLang="ko-KR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Yes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No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ko-K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Abstain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ko-KR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Y/N/A:</a:t>
            </a:r>
            <a:endParaRPr kumimoji="0" lang="ko-KR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  <a:p>
            <a:pPr marL="0" indent="0"/>
            <a:endParaRPr lang="en-US" sz="1350" b="0" kern="0" dirty="0"/>
          </a:p>
          <a:p>
            <a:pPr>
              <a:tabLst>
                <a:tab pos="684610" algn="l"/>
                <a:tab pos="1370410" algn="l"/>
                <a:tab pos="2056210" algn="l"/>
                <a:tab pos="2742010" algn="l"/>
                <a:tab pos="3427810" algn="l"/>
                <a:tab pos="4113610" algn="l"/>
                <a:tab pos="4799410" algn="l"/>
                <a:tab pos="5485210" algn="l"/>
                <a:tab pos="6171010" algn="l"/>
                <a:tab pos="6856810" algn="l"/>
                <a:tab pos="7542610" algn="l"/>
              </a:tabLst>
            </a:pPr>
            <a:endParaRPr lang="en-GB" sz="1350" kern="0" dirty="0"/>
          </a:p>
        </p:txBody>
      </p:sp>
    </p:spTree>
    <p:extLst>
      <p:ext uri="{BB962C8B-B14F-4D97-AF65-F5344CB8AC3E}">
        <p14:creationId xmlns:p14="http://schemas.microsoft.com/office/powerpoint/2010/main" val="3196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Serhat Erkucuk, Ofinno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148E190-96F9-FEC3-990C-10CEA328C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Introduction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BE730AE-BA56-91C5-F76C-09BC103FC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378585"/>
            <a:ext cx="7620000" cy="47936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Coordinated TDMA (C-TDMA), due to its simplicity and similarity to Triggered TXOP Sharing (TXS) procedure, has been a favorable approach for multi-AP coordination in 11bn [1] – [9] and has been adopted in IEEE P802.11bn™/D0.1 [10].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" b="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One of the main design challenges of C-TDMA over the TXS procedure is to regulate multiple BSSs. When the sharing AP and the shared APs are communicating based on the C-TDMA procedure, associated STAs should also be aware of the signaling between APs.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" b="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In cases where STAs are hidden to sharing/shared APs, the STAs may not hear parts of the signaling between APs and may cause the C-TDMA procedure work inefficiently.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00" b="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In this contribution, we consider some of the problems caused by STAs that are hidden to shared APs and propose solutions to overcome inefficiency in the C-TDMA procedure.</a:t>
            </a:r>
          </a:p>
        </p:txBody>
      </p:sp>
    </p:spTree>
    <p:extLst>
      <p:ext uri="{BB962C8B-B14F-4D97-AF65-F5344CB8AC3E}">
        <p14:creationId xmlns:p14="http://schemas.microsoft.com/office/powerpoint/2010/main" val="1377911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00167C7E-A5A5-1959-AAB8-A559C86BF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Recap: TXOP Return by Shared AP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CEE61F9-890A-548C-B6A0-695810DE4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69211"/>
            <a:ext cx="8686800" cy="14332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As presented in [2], a shared AP (e.g., AP2) may want to return the TXOP to the sharing AP (e.g., AP1) before the end of a shared TXOP.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On hearing the CF-End frame, a non-associated STA (e.g., STA1) may reset its basic NAV. As such, the STA can respond to frames transmitted by the sharing AP. </a:t>
            </a:r>
            <a:endParaRPr lang="en-GB" sz="1800" kern="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8DF26E-1504-61F5-E816-6C83D724EB49}"/>
              </a:ext>
            </a:extLst>
          </p:cNvPr>
          <p:cNvSpPr txBox="1"/>
          <p:nvPr/>
        </p:nvSpPr>
        <p:spPr>
          <a:xfrm>
            <a:off x="1083757" y="3486090"/>
            <a:ext cx="66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(Sharing AP)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3232C8-ED1F-ABC1-980D-AC2B4AA1C33A}"/>
              </a:ext>
            </a:extLst>
          </p:cNvPr>
          <p:cNvSpPr txBox="1"/>
          <p:nvPr/>
        </p:nvSpPr>
        <p:spPr>
          <a:xfrm>
            <a:off x="1143000" y="5010090"/>
            <a:ext cx="65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(Shared AP)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9EA1C37-30C5-0332-B9A3-D5188F5EE0D2}"/>
              </a:ext>
            </a:extLst>
          </p:cNvPr>
          <p:cNvSpPr txBox="1"/>
          <p:nvPr/>
        </p:nvSpPr>
        <p:spPr>
          <a:xfrm>
            <a:off x="954593" y="4187433"/>
            <a:ext cx="874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(Can hear AP2)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2BDD5C-AAD1-B2AC-902D-3CA0F1DE3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620774"/>
            <a:ext cx="6248400" cy="3854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5BBD3D-EC1E-1B0A-A626-8356AF8C296F}"/>
              </a:ext>
            </a:extLst>
          </p:cNvPr>
          <p:cNvSpPr txBox="1"/>
          <p:nvPr/>
        </p:nvSpPr>
        <p:spPr>
          <a:xfrm>
            <a:off x="5157794" y="4027821"/>
            <a:ext cx="6858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NAV is reset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FF16E83-C928-E2CC-9069-B11F6D26185F}"/>
              </a:ext>
            </a:extLst>
          </p:cNvPr>
          <p:cNvCxnSpPr>
            <a:cxnSpLocks/>
          </p:cNvCxnSpPr>
          <p:nvPr/>
        </p:nvCxnSpPr>
        <p:spPr bwMode="auto">
          <a:xfrm flipH="1">
            <a:off x="5257800" y="4282620"/>
            <a:ext cx="152400" cy="2131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4EC20AE-5DF0-96AC-A889-CB0752EC5798}"/>
              </a:ext>
            </a:extLst>
          </p:cNvPr>
          <p:cNvSpPr txBox="1"/>
          <p:nvPr/>
        </p:nvSpPr>
        <p:spPr>
          <a:xfrm>
            <a:off x="3124200" y="4042778"/>
            <a:ext cx="83819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NAV is set by hearing AP2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3B9FE6-FDD0-8213-DED4-7D895956ADAB}"/>
              </a:ext>
            </a:extLst>
          </p:cNvPr>
          <p:cNvCxnSpPr>
            <a:cxnSpLocks/>
          </p:cNvCxnSpPr>
          <p:nvPr/>
        </p:nvCxnSpPr>
        <p:spPr bwMode="auto">
          <a:xfrm>
            <a:off x="3594788" y="4298677"/>
            <a:ext cx="128594" cy="21406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378745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00167C7E-A5A5-1959-AAB8-A559C86BF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154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TXOP Return by Shared AP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CEE61F9-890A-548C-B6A0-695810DE4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906" y="1177420"/>
            <a:ext cx="8725694" cy="19043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When AP2 and its associated STAs are communicating in the TXOP allocated to AP2, a non-assoc. STA (e.g., STA1) may not be able to hear AP2 if they are far from each other.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When AP2 returns the TXOP to AP1 before the end of the shared TXOP, STA1 may not hear the CF-End frame and may not reset its basic NAV. Thus, STA1 may not respond to frames from AP1. </a:t>
            </a:r>
            <a:endParaRPr lang="en-GB" sz="1800" kern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C5AE92-C25E-F2B7-6B46-5A73AD52F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900" y="2642287"/>
            <a:ext cx="6206149" cy="38122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C9C68F-8889-C6C8-8DEA-45C6E872FADA}"/>
              </a:ext>
            </a:extLst>
          </p:cNvPr>
          <p:cNvSpPr txBox="1"/>
          <p:nvPr/>
        </p:nvSpPr>
        <p:spPr>
          <a:xfrm>
            <a:off x="1083757" y="3486090"/>
            <a:ext cx="66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(Sharing AP)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B91E64-C2ED-2782-D709-61ED4D03151D}"/>
              </a:ext>
            </a:extLst>
          </p:cNvPr>
          <p:cNvSpPr txBox="1"/>
          <p:nvPr/>
        </p:nvSpPr>
        <p:spPr>
          <a:xfrm>
            <a:off x="1143000" y="5010090"/>
            <a:ext cx="65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(Shared AP)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CBCCD9-5CB8-DCF8-EC9F-35BB3B0D666C}"/>
              </a:ext>
            </a:extLst>
          </p:cNvPr>
          <p:cNvSpPr txBox="1"/>
          <p:nvPr/>
        </p:nvSpPr>
        <p:spPr>
          <a:xfrm>
            <a:off x="990601" y="4267200"/>
            <a:ext cx="77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(Cannot hear AP2)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BAAFD7-E28B-E65B-9EC5-0E3944524021}"/>
              </a:ext>
            </a:extLst>
          </p:cNvPr>
          <p:cNvSpPr txBox="1"/>
          <p:nvPr/>
        </p:nvSpPr>
        <p:spPr>
          <a:xfrm>
            <a:off x="5157794" y="4038600"/>
            <a:ext cx="6858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NAV is not reset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5EED5BB-D44D-6637-B094-6F78C971E700}"/>
              </a:ext>
            </a:extLst>
          </p:cNvPr>
          <p:cNvCxnSpPr>
            <a:cxnSpLocks/>
          </p:cNvCxnSpPr>
          <p:nvPr/>
        </p:nvCxnSpPr>
        <p:spPr bwMode="auto">
          <a:xfrm flipH="1">
            <a:off x="5257899" y="4327910"/>
            <a:ext cx="152400" cy="198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C4539A4-7B5C-01F2-0CFC-30572E766185}"/>
              </a:ext>
            </a:extLst>
          </p:cNvPr>
          <p:cNvSpPr txBox="1"/>
          <p:nvPr/>
        </p:nvSpPr>
        <p:spPr>
          <a:xfrm>
            <a:off x="3719506" y="4048692"/>
            <a:ext cx="83819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NAV is set by hearing STA2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486180D-24BB-A99C-A6DD-FF1C3D05297C}"/>
              </a:ext>
            </a:extLst>
          </p:cNvPr>
          <p:cNvCxnSpPr>
            <a:cxnSpLocks/>
          </p:cNvCxnSpPr>
          <p:nvPr/>
        </p:nvCxnSpPr>
        <p:spPr bwMode="auto">
          <a:xfrm>
            <a:off x="4150507" y="4334355"/>
            <a:ext cx="128594" cy="21406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43227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00167C7E-A5A5-1959-AAB8-A559C86BF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856538" cy="553584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Informing STAs hidden from Shared AP (1)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CEE61F9-890A-548C-B6A0-695810DE4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837" y="1219200"/>
            <a:ext cx="8652563" cy="14386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If AP2 returns the TXOP before the end of a shared TXOP, AP1 may transmit a CF-End frame before transmitting a frame to STA1.</a:t>
            </a:r>
            <a:endParaRPr lang="en-US" sz="1800" kern="0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kern="0" dirty="0">
                <a:sym typeface="Wingdings" panose="05000000000000000000" pitchFamily="2" charset="2"/>
              </a:rPr>
              <a:t>For example, the sharing AP hears a trigger frame from a shared AP during the shared TXOP and transmits a CF-End frame if AP2 returns the TXOP </a:t>
            </a:r>
            <a:r>
              <a:rPr lang="en-US" sz="1600" b="0" kern="0" dirty="0"/>
              <a:t>before the end of the shared TXOP</a:t>
            </a:r>
            <a:r>
              <a:rPr lang="en-US" sz="1600" kern="0" dirty="0">
                <a:sym typeface="Wingdings" panose="05000000000000000000" pitchFamily="2" charset="2"/>
              </a:rPr>
              <a:t>  </a:t>
            </a:r>
            <a:r>
              <a:rPr lang="en-US" sz="1600" b="1" kern="0" dirty="0">
                <a:sym typeface="Wingdings" panose="05000000000000000000" pitchFamily="2" charset="2"/>
              </a:rPr>
              <a:t> Suitable for 11bn and legacy STAs</a:t>
            </a:r>
            <a:endParaRPr lang="en-US" sz="1600" b="1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667403-5F34-DD53-ED0D-437BDD6EC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646808"/>
            <a:ext cx="6347447" cy="38095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8CF2B3-AA31-4E3C-C150-10DE90FF0E03}"/>
              </a:ext>
            </a:extLst>
          </p:cNvPr>
          <p:cNvSpPr txBox="1"/>
          <p:nvPr/>
        </p:nvSpPr>
        <p:spPr>
          <a:xfrm>
            <a:off x="1083757" y="3486090"/>
            <a:ext cx="66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(Sharing AP)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560A06-5EEF-E169-5721-AE89E716C481}"/>
              </a:ext>
            </a:extLst>
          </p:cNvPr>
          <p:cNvSpPr txBox="1"/>
          <p:nvPr/>
        </p:nvSpPr>
        <p:spPr>
          <a:xfrm>
            <a:off x="1143000" y="5010090"/>
            <a:ext cx="65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(Shared AP)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B11087-AA5D-7451-2B6B-2F9850C2D167}"/>
              </a:ext>
            </a:extLst>
          </p:cNvPr>
          <p:cNvSpPr txBox="1"/>
          <p:nvPr/>
        </p:nvSpPr>
        <p:spPr>
          <a:xfrm>
            <a:off x="5791200" y="4065271"/>
            <a:ext cx="6858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NAV is reset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A6E7953-824B-F65B-4520-152CA6761F6D}"/>
              </a:ext>
            </a:extLst>
          </p:cNvPr>
          <p:cNvCxnSpPr>
            <a:cxnSpLocks/>
          </p:cNvCxnSpPr>
          <p:nvPr/>
        </p:nvCxnSpPr>
        <p:spPr bwMode="auto">
          <a:xfrm flipH="1">
            <a:off x="5891206" y="4320070"/>
            <a:ext cx="152400" cy="198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7EFE5CE-6E1F-FD3A-4FE9-B78F110932B3}"/>
              </a:ext>
            </a:extLst>
          </p:cNvPr>
          <p:cNvSpPr txBox="1"/>
          <p:nvPr/>
        </p:nvSpPr>
        <p:spPr>
          <a:xfrm>
            <a:off x="990601" y="4267200"/>
            <a:ext cx="77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(Cannot hear AP2)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BB4D3C-17ED-B396-6DD9-47FCEB528CED}"/>
              </a:ext>
            </a:extLst>
          </p:cNvPr>
          <p:cNvSpPr txBox="1"/>
          <p:nvPr/>
        </p:nvSpPr>
        <p:spPr>
          <a:xfrm>
            <a:off x="3719506" y="4048692"/>
            <a:ext cx="83819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NAV is set by hearing STA2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EEA48BF-1AFE-BDA9-BFAD-10CFC8BC6ADB}"/>
              </a:ext>
            </a:extLst>
          </p:cNvPr>
          <p:cNvCxnSpPr>
            <a:cxnSpLocks/>
          </p:cNvCxnSpPr>
          <p:nvPr/>
        </p:nvCxnSpPr>
        <p:spPr bwMode="auto">
          <a:xfrm>
            <a:off x="4138606" y="4304591"/>
            <a:ext cx="128594" cy="21406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692991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0EB073-78E8-B5C6-ED5B-DA1BF93C9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CC537F7-65A9-7E9F-0EC6-55351126E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058" y="2613331"/>
            <a:ext cx="6347460" cy="3810654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CE38C41-D33D-2EF3-6BA6-409CBC4A41E9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E7FA2DB-AB3D-70FE-9D51-2F913E8DB37B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DEDE5F0-CA37-2AA1-781E-CCAFA1752D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4DF9E8CF-A1BB-2863-ADA2-656835189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856538" cy="553584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Informing STAs hidden from Shared AP (2)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1B5DD70-DF87-323A-250B-7C6E24B13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86576"/>
            <a:ext cx="8686800" cy="1404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Before returning TXOP to AP1 before the end of a shared TXOP, AP2 may transmit a frame to trigger its associated STAs to transmit CF-End frames.</a:t>
            </a:r>
            <a:endParaRPr lang="en-US" sz="1800" kern="0" dirty="0">
              <a:sym typeface="Wingdings" panose="05000000000000000000" pitchFamily="2" charset="2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kern="0" dirty="0">
                <a:sym typeface="Wingdings" panose="05000000000000000000" pitchFamily="2" charset="2"/>
              </a:rPr>
              <a:t>For example, if the associated STA of the shared AP informs the shared AP that it has no buffered data for transmission, the shared AP transmits a trigger frame to the associated STA to trigger CF-End frame transmission </a:t>
            </a:r>
            <a:r>
              <a:rPr lang="en-US" sz="1600" b="1" kern="0" dirty="0">
                <a:sym typeface="Wingdings" panose="05000000000000000000" pitchFamily="2" charset="2"/>
              </a:rPr>
              <a:t> Suitable for 11bn and legacy STAs</a:t>
            </a:r>
            <a:endParaRPr lang="en-US" sz="1600" b="1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3694C3-B796-C550-898B-879945ECB6B0}"/>
              </a:ext>
            </a:extLst>
          </p:cNvPr>
          <p:cNvSpPr txBox="1"/>
          <p:nvPr/>
        </p:nvSpPr>
        <p:spPr>
          <a:xfrm>
            <a:off x="1083757" y="3486090"/>
            <a:ext cx="66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(Sharing AP)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C93922-8EDC-B54D-DCEB-A437D5CB22D0}"/>
              </a:ext>
            </a:extLst>
          </p:cNvPr>
          <p:cNvSpPr txBox="1"/>
          <p:nvPr/>
        </p:nvSpPr>
        <p:spPr>
          <a:xfrm>
            <a:off x="1143000" y="5010090"/>
            <a:ext cx="65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(Shared AP)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1E3BCA-855A-6E2A-9C81-A6A3B14EFFA7}"/>
              </a:ext>
            </a:extLst>
          </p:cNvPr>
          <p:cNvSpPr txBox="1"/>
          <p:nvPr/>
        </p:nvSpPr>
        <p:spPr>
          <a:xfrm>
            <a:off x="5410200" y="4048692"/>
            <a:ext cx="6858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NAV is reset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C050063-F837-3E2F-EA4F-D8EDE8E7722D}"/>
              </a:ext>
            </a:extLst>
          </p:cNvPr>
          <p:cNvCxnSpPr>
            <a:cxnSpLocks/>
          </p:cNvCxnSpPr>
          <p:nvPr/>
        </p:nvCxnSpPr>
        <p:spPr bwMode="auto">
          <a:xfrm flipH="1">
            <a:off x="5510206" y="4303491"/>
            <a:ext cx="152400" cy="198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7715FB6-5162-8162-C351-37655C3A7CB3}"/>
              </a:ext>
            </a:extLst>
          </p:cNvPr>
          <p:cNvSpPr txBox="1"/>
          <p:nvPr/>
        </p:nvSpPr>
        <p:spPr>
          <a:xfrm>
            <a:off x="990601" y="4267200"/>
            <a:ext cx="77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(Cannot hear AP2)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28B12D-0FB6-7E4C-2052-0F444040E9F8}"/>
              </a:ext>
            </a:extLst>
          </p:cNvPr>
          <p:cNvSpPr txBox="1"/>
          <p:nvPr/>
        </p:nvSpPr>
        <p:spPr>
          <a:xfrm>
            <a:off x="3719506" y="4048692"/>
            <a:ext cx="83819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NAV is set by hearing STA2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7ECB59-B131-5C83-09BB-B135E0789768}"/>
              </a:ext>
            </a:extLst>
          </p:cNvPr>
          <p:cNvCxnSpPr>
            <a:cxnSpLocks/>
          </p:cNvCxnSpPr>
          <p:nvPr/>
        </p:nvCxnSpPr>
        <p:spPr bwMode="auto">
          <a:xfrm>
            <a:off x="4138606" y="4304591"/>
            <a:ext cx="128594" cy="21406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14437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00167C7E-A5A5-1959-AAB8-A559C86BF9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210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Ignoring basic NAV during TXOP sharing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CEE61F9-890A-548C-B6A0-695810DE4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92633"/>
            <a:ext cx="8686800" cy="1245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Sharing AP (e.g., AP1) may transmit an MU-RTS TXS TF that includes an indication of whether a STA is permitted to ignore its basic NAV if set during the shared TXOP.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0" kern="0" dirty="0"/>
              <a:t>In such a case, AP1’s associated STA (e.g., STA1) ignores its basic NAV, and responds to frames sent by AP1 during the shared TXOP </a:t>
            </a:r>
            <a:r>
              <a:rPr lang="en-US" sz="1600" b="1" kern="0" dirty="0">
                <a:sym typeface="Wingdings" panose="05000000000000000000" pitchFamily="2" charset="2"/>
              </a:rPr>
              <a:t> Suitable only for 11bn STAs</a:t>
            </a:r>
            <a:endParaRPr lang="en-US" sz="1600" b="1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E92A2C-DC30-C403-1311-D8D096B41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552" y="2590800"/>
            <a:ext cx="6385048" cy="38321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FABA84A-F01E-F20F-4219-E976C9F4C758}"/>
              </a:ext>
            </a:extLst>
          </p:cNvPr>
          <p:cNvSpPr txBox="1"/>
          <p:nvPr/>
        </p:nvSpPr>
        <p:spPr>
          <a:xfrm>
            <a:off x="1083757" y="3429000"/>
            <a:ext cx="668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(Sharing AP)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F5A8-0B05-15A4-07C1-D70862F873A4}"/>
              </a:ext>
            </a:extLst>
          </p:cNvPr>
          <p:cNvSpPr txBox="1"/>
          <p:nvPr/>
        </p:nvSpPr>
        <p:spPr>
          <a:xfrm>
            <a:off x="1100716" y="4953000"/>
            <a:ext cx="65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(Shared AP)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65D945-B80F-BD29-79BA-FBC6115F7B11}"/>
              </a:ext>
            </a:extLst>
          </p:cNvPr>
          <p:cNvSpPr txBox="1"/>
          <p:nvPr/>
        </p:nvSpPr>
        <p:spPr>
          <a:xfrm>
            <a:off x="5448300" y="4050030"/>
            <a:ext cx="6858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NAV is ignored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218534-B13E-8896-4B9E-3EAD51CD3B47}"/>
              </a:ext>
            </a:extLst>
          </p:cNvPr>
          <p:cNvCxnSpPr>
            <a:cxnSpLocks/>
          </p:cNvCxnSpPr>
          <p:nvPr/>
        </p:nvCxnSpPr>
        <p:spPr bwMode="auto">
          <a:xfrm>
            <a:off x="5791200" y="4315709"/>
            <a:ext cx="114300" cy="1785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DC7C52F-5C5A-4EAD-669D-D63056723225}"/>
              </a:ext>
            </a:extLst>
          </p:cNvPr>
          <p:cNvSpPr txBox="1"/>
          <p:nvPr/>
        </p:nvSpPr>
        <p:spPr>
          <a:xfrm>
            <a:off x="1981200" y="3124200"/>
            <a:ext cx="76199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Indic. to ignore NAV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140841-0AA1-F62C-F559-8E6C08DBBD84}"/>
              </a:ext>
            </a:extLst>
          </p:cNvPr>
          <p:cNvCxnSpPr>
            <a:cxnSpLocks/>
          </p:cNvCxnSpPr>
          <p:nvPr/>
        </p:nvCxnSpPr>
        <p:spPr bwMode="auto">
          <a:xfrm>
            <a:off x="2362200" y="3352800"/>
            <a:ext cx="76200" cy="228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A1C83C3-CF29-C9CD-F569-3E1FF20C6F6D}"/>
              </a:ext>
            </a:extLst>
          </p:cNvPr>
          <p:cNvSpPr txBox="1"/>
          <p:nvPr/>
        </p:nvSpPr>
        <p:spPr>
          <a:xfrm>
            <a:off x="914400" y="4248090"/>
            <a:ext cx="773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0000"/>
                </a:solidFill>
              </a:rPr>
              <a:t>(Cannot hear AP2)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32FFB-3496-E0D6-CFFF-6CCEC1A43B50}"/>
              </a:ext>
            </a:extLst>
          </p:cNvPr>
          <p:cNvSpPr txBox="1"/>
          <p:nvPr/>
        </p:nvSpPr>
        <p:spPr>
          <a:xfrm>
            <a:off x="3733800" y="4038600"/>
            <a:ext cx="83819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b="1" dirty="0">
                <a:solidFill>
                  <a:srgbClr val="FF0000"/>
                </a:solidFill>
              </a:rPr>
              <a:t>NAV is set by hearing STA2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F97EA4-82C9-019E-0A08-68F32A38DE9E}"/>
              </a:ext>
            </a:extLst>
          </p:cNvPr>
          <p:cNvCxnSpPr>
            <a:cxnSpLocks/>
            <a:stCxn id="9" idx="2"/>
          </p:cNvCxnSpPr>
          <p:nvPr/>
        </p:nvCxnSpPr>
        <p:spPr bwMode="auto">
          <a:xfrm>
            <a:off x="4152900" y="4327910"/>
            <a:ext cx="140497" cy="1668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34514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/>
              <a:t>Serhat Erkucuk, </a:t>
            </a:r>
            <a:r>
              <a:rPr lang="en-GB" dirty="0" err="1"/>
              <a:t>Ofinno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0148E190-96F9-FEC3-990C-10CEA328C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Conclusion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3EF8675-8111-EB16-D0E3-7D070D233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912" y="1447800"/>
            <a:ext cx="7227888" cy="426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In this contribution, we considered a problem caused by STAs that are hidden to shared APs during a C-TDMA procedure.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900" b="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We proposed three solutions to overcome inefficiency in the C-TDMA procedure:</a:t>
            </a: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en-GB" sz="1600" dirty="0"/>
              <a:t>Informing STAs hidden from shared AP via either the sharing AP or the associated STAs</a:t>
            </a:r>
          </a:p>
          <a:p>
            <a:pPr marL="914400" lvl="2" indent="0"/>
            <a:r>
              <a:rPr lang="en-GB" sz="1600" dirty="0"/>
              <a:t>	(can be adopted for both 11bn and legacy STAs)</a:t>
            </a:r>
          </a:p>
          <a:p>
            <a:pPr marL="1200150" lvl="2" indent="-285750">
              <a:buFont typeface="Wingdings" panose="05000000000000000000" pitchFamily="2" charset="2"/>
              <a:buChar char="à"/>
            </a:pPr>
            <a:r>
              <a:rPr lang="en-US" sz="1600" dirty="0"/>
              <a:t>Ignoring basic NAV during TXOP sharing</a:t>
            </a:r>
          </a:p>
          <a:p>
            <a:pPr marL="914400" lvl="2" indent="0"/>
            <a:r>
              <a:rPr lang="en-US" sz="1600" b="0" kern="0" dirty="0"/>
              <a:t>	(can be adopted for only 11bn STAs)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900" b="0" kern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kern="0" dirty="0"/>
              <a:t>For an efficient implementation of the C-TDMA procedure, further investigation is needed to determine signaling between sharing/shared APs and STAs.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kern="0" dirty="0"/>
          </a:p>
        </p:txBody>
      </p:sp>
    </p:spTree>
    <p:extLst>
      <p:ext uri="{BB962C8B-B14F-4D97-AF65-F5344CB8AC3E}">
        <p14:creationId xmlns:p14="http://schemas.microsoft.com/office/powerpoint/2010/main" val="218436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91667-114B-582B-B5AC-B8F1078F00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DAEBC-4C97-DE59-8E51-9CFF6AEA796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Serhat Erkucuk, Ofinno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81740D-8EA5-CD18-4166-62DB32DAFA6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2025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E6852-1590-79F7-4BD2-D8110C9E7E4E}"/>
              </a:ext>
            </a:extLst>
          </p:cNvPr>
          <p:cNvSpPr txBox="1"/>
          <p:nvPr/>
        </p:nvSpPr>
        <p:spPr>
          <a:xfrm>
            <a:off x="609600" y="1524000"/>
            <a:ext cx="8113712" cy="4696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en-US" altLang="ko-K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굴림" panose="020B0600000101010101" pitchFamily="50" charset="-127"/>
                <a:cs typeface="+mn-cs"/>
              </a:rPr>
              <a:t>[1] 23/0041r0, Considerations on Coordinated TDMA</a:t>
            </a:r>
          </a:p>
          <a:p>
            <a:pPr defTabSz="914400">
              <a:lnSpc>
                <a:spcPct val="15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en-US" altLang="ko-K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굴림" panose="020B0600000101010101" pitchFamily="50" charset="-127"/>
                <a:cs typeface="+mn-cs"/>
              </a:rPr>
              <a:t>[2] 23/0739r1, Follow-up on Coordinated TDMA (C-TDMA)</a:t>
            </a:r>
          </a:p>
          <a:p>
            <a:pPr defTabSz="914400">
              <a:lnSpc>
                <a:spcPct val="150000"/>
              </a:lnSpc>
              <a:spcBef>
                <a:spcPct val="20000"/>
              </a:spcBef>
              <a:buClrTx/>
              <a:buSzTx/>
              <a:defRPr/>
            </a:pPr>
            <a:r>
              <a:rPr lang="en-US" altLang="ko-KR" sz="1800" kern="0" dirty="0">
                <a:solidFill>
                  <a:srgbClr val="000000"/>
                </a:solidFill>
                <a:latin typeface="Times New Roman"/>
                <a:ea typeface="굴림" panose="020B0600000101010101" pitchFamily="50" charset="-127"/>
              </a:rPr>
              <a:t>[3] 23/0249r1, Extended TXOP Sharing</a:t>
            </a:r>
          </a:p>
          <a:p>
            <a:pPr defTabSz="914400">
              <a:lnSpc>
                <a:spcPct val="15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en-US" altLang="ko-K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굴림" panose="020B0600000101010101" pitchFamily="50" charset="-127"/>
                <a:cs typeface="+mn-cs"/>
              </a:rPr>
              <a:t>[4] 23/0261r0, TDMA for WiFi-8</a:t>
            </a:r>
          </a:p>
          <a:p>
            <a:pPr defTabSz="914400">
              <a:lnSpc>
                <a:spcPct val="15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en-US" altLang="ko-K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굴림" panose="020B0600000101010101" pitchFamily="50" charset="-127"/>
                <a:cs typeface="+mn-cs"/>
              </a:rPr>
              <a:t>[5] 23/1085r0, Thoughts on Coordinated TDMA</a:t>
            </a:r>
          </a:p>
          <a:p>
            <a:pPr defTabSz="914400">
              <a:lnSpc>
                <a:spcPct val="15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en-US" altLang="ko-K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굴림" panose="020B0600000101010101" pitchFamily="50" charset="-127"/>
                <a:cs typeface="+mn-cs"/>
              </a:rPr>
              <a:t>[6] 23/1910r1, Coordinated TDMA (Follow up)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굴림" panose="020B0600000101010101" pitchFamily="50" charset="-127"/>
                <a:cs typeface="+mn-cs"/>
              </a:rPr>
              <a:t>[7] 23/1912r0, Coordinated TDMA Procedure</a:t>
            </a:r>
          </a:p>
          <a:p>
            <a:pPr defTabSz="914400">
              <a:lnSpc>
                <a:spcPct val="15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en-US" altLang="ko-K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굴림" panose="020B0600000101010101" pitchFamily="50" charset="-127"/>
                <a:cs typeface="+mn-cs"/>
              </a:rPr>
              <a:t>[8] 23/1895r2, C-TDMA Frame Sequence</a:t>
            </a:r>
          </a:p>
          <a:p>
            <a:pPr defTabSz="914400">
              <a:lnSpc>
                <a:spcPct val="150000"/>
              </a:lnSpc>
              <a:spcBef>
                <a:spcPct val="20000"/>
              </a:spcBef>
              <a:buClrTx/>
              <a:buSzTx/>
              <a:defRPr/>
            </a:pPr>
            <a:r>
              <a:rPr kumimoji="0" lang="en-US" altLang="ko-KR" sz="1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굴림" panose="020B0600000101010101" pitchFamily="50" charset="-127"/>
                <a:cs typeface="+mn-cs"/>
              </a:rPr>
              <a:t>[9] 24/0093r1, NAV Setting for Coordinated TDMA</a:t>
            </a:r>
          </a:p>
          <a:p>
            <a:pPr defTabSz="914400">
              <a:lnSpc>
                <a:spcPct val="150000"/>
              </a:lnSpc>
              <a:spcBef>
                <a:spcPct val="20000"/>
              </a:spcBef>
              <a:buClrTx/>
              <a:buSzTx/>
              <a:defRPr/>
            </a:pPr>
            <a:r>
              <a:rPr lang="en-US" altLang="ko-KR" sz="1800" kern="0" dirty="0">
                <a:solidFill>
                  <a:srgbClr val="000000"/>
                </a:solidFill>
                <a:latin typeface="Times New Roman"/>
                <a:ea typeface="굴림" panose="020B0600000101010101" pitchFamily="50" charset="-127"/>
              </a:rPr>
              <a:t>[10] IEEE P802.11bn™/D0.1, January 2025</a:t>
            </a:r>
            <a:endParaRPr kumimoji="0" lang="en-US" altLang="ko-KR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D857A7CC-2A6F-CCEF-BBCF-19DD376F36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5334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373513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1_Office Theme">
  <a:themeElements>
    <a:clrScheme name="Ofinno_RGB Palette">
      <a:dk1>
        <a:srgbClr val="0F2E30"/>
      </a:dk1>
      <a:lt1>
        <a:sysClr val="window" lastClr="FFFFFF"/>
      </a:lt1>
      <a:dk2>
        <a:srgbClr val="0F2E30"/>
      </a:dk2>
      <a:lt2>
        <a:srgbClr val="F0F0F0"/>
      </a:lt2>
      <a:accent1>
        <a:srgbClr val="F7D352"/>
      </a:accent1>
      <a:accent2>
        <a:srgbClr val="A4C813"/>
      </a:accent2>
      <a:accent3>
        <a:srgbClr val="2D8B96"/>
      </a:accent3>
      <a:accent4>
        <a:srgbClr val="F6B30C"/>
      </a:accent4>
      <a:accent5>
        <a:srgbClr val="FF771F"/>
      </a:accent5>
      <a:accent6>
        <a:srgbClr val="C8E9F6"/>
      </a:accent6>
      <a:hlink>
        <a:srgbClr val="3095A1"/>
      </a:hlink>
      <a:folHlink>
        <a:srgbClr val="3095A1"/>
      </a:folHlink>
    </a:clrScheme>
    <a:fontScheme name="Ofinno_PPT Tex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inno_PPT Template_T4_073119" id="{B99929D0-F6D7-4556-A6D6-A930BD06759E}" vid="{8B3FE45C-4046-49B0-AA30-B38232CF477C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15</TotalTime>
  <Words>1169</Words>
  <Application>Microsoft Office PowerPoint</Application>
  <PresentationFormat>On-screen Show (4:3)</PresentationFormat>
  <Paragraphs>144</Paragraphs>
  <Slides>10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Agency FB</vt:lpstr>
      <vt:lpstr>Arial</vt:lpstr>
      <vt:lpstr>Arial Unicode MS</vt:lpstr>
      <vt:lpstr>Calibri</vt:lpstr>
      <vt:lpstr>Times New Roman</vt:lpstr>
      <vt:lpstr>Verdana</vt:lpstr>
      <vt:lpstr>Wingdings</vt:lpstr>
      <vt:lpstr>Office Theme</vt:lpstr>
      <vt:lpstr>1_Office Theme</vt:lpstr>
      <vt:lpstr>Microsoft Word 97 - 2003 Document</vt:lpstr>
      <vt:lpstr>Further Considerations on Coordinated TDMA</vt:lpstr>
      <vt:lpstr>Introduction</vt:lpstr>
      <vt:lpstr>Recap: TXOP Return by Shared AP</vt:lpstr>
      <vt:lpstr>TXOP Return by Shared AP</vt:lpstr>
      <vt:lpstr>Informing STAs hidden from Shared AP (1)</vt:lpstr>
      <vt:lpstr>Informing STAs hidden from Shared AP (2)</vt:lpstr>
      <vt:lpstr>Ignoring basic NAV during TXOP sharing</vt:lpstr>
      <vt:lpstr>Conclusion</vt:lpstr>
      <vt:lpstr>References</vt:lpstr>
      <vt:lpstr>Straw Poll –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Leonardo Lanante</dc:creator>
  <cp:lastModifiedBy>Serhat Erkucuk</cp:lastModifiedBy>
  <cp:revision>293</cp:revision>
  <cp:lastPrinted>1601-01-01T00:00:00Z</cp:lastPrinted>
  <dcterms:created xsi:type="dcterms:W3CDTF">2022-11-03T21:42:38Z</dcterms:created>
  <dcterms:modified xsi:type="dcterms:W3CDTF">2025-03-10T17:25:19Z</dcterms:modified>
</cp:coreProperties>
</file>