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9" r:id="rId2"/>
    <p:sldId id="349" r:id="rId3"/>
    <p:sldId id="443" r:id="rId4"/>
    <p:sldId id="436" r:id="rId5"/>
    <p:sldId id="438" r:id="rId6"/>
    <p:sldId id="439" r:id="rId7"/>
    <p:sldId id="377" r:id="rId8"/>
    <p:sldId id="352" r:id="rId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76910" autoAdjust="0"/>
  </p:normalViewPr>
  <p:slideViewPr>
    <p:cSldViewPr>
      <p:cViewPr varScale="1">
        <p:scale>
          <a:sx n="161" d="100"/>
          <a:sy n="161" d="100"/>
        </p:scale>
        <p:origin x="17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5236" y="7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2641" y="201527"/>
            <a:ext cx="2163203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831" y="201528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32691" y="9607171"/>
            <a:ext cx="1561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3772" y="960717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79659" y="414382"/>
            <a:ext cx="54383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79659" y="960717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79660" y="9595597"/>
            <a:ext cx="5588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6488" y="118189"/>
            <a:ext cx="2192786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0574" y="118189"/>
            <a:ext cx="914738" cy="21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9300"/>
            <a:ext cx="49466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88" y="4715618"/>
            <a:ext cx="4986699" cy="446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9471" y="9611801"/>
            <a:ext cx="2109803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5079" y="9611801"/>
            <a:ext cx="517046" cy="18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0060" y="9611801"/>
            <a:ext cx="717140" cy="18443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0059" y="9609487"/>
            <a:ext cx="53775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231" y="317153"/>
            <a:ext cx="5525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7349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782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3777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3523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755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0254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776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520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February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2600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802.11-24/0375r0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NAV protection for C-TDMA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2024-02-27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E9372B7-A287-7698-68D0-69FB06646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35856"/>
              </p:ext>
            </p:extLst>
          </p:nvPr>
        </p:nvGraphicFramePr>
        <p:xfrm>
          <a:off x="1066800" y="2792846"/>
          <a:ext cx="7391400" cy="1035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Newracom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C-TDMA operation is discussed in previous contributions by extending the TXS procedure in 11be [1-3]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proper NAV protection is required to operate C-TDMA [1-4]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 shared AP’s BSS including legacy STAs to be able to respond downlink and trigger-based uplink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 sharing AP to utilize unpredictable returned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Fairness issues about neighboring STAs during C-TDMA</a:t>
            </a:r>
          </a:p>
          <a:p>
            <a:pPr marL="0" indent="0">
              <a:buNone/>
            </a:pP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This contribution focus 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NAV protection considering fairness issues among neighboring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Return remaining portion of shared AP’s TXOP to a sharing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50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C-TDMA allow TXOP sharing between M-APs, we can consider fairness issues of neighboring STAs which are not participated in C-TDMA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NAV protection considering fairness issues of neighboring STAs during C-TDMA procedure can be considered as following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Issue 1</a:t>
            </a:r>
            <a:r>
              <a:rPr lang="en-US" altLang="ko-KR" sz="1400" b="0" dirty="0"/>
              <a:t>: STAs hidden to a shared AP</a:t>
            </a:r>
            <a:r>
              <a:rPr lang="en-US" altLang="ko-KR" sz="1400" dirty="0"/>
              <a:t> </a:t>
            </a:r>
            <a:r>
              <a:rPr lang="en-US" altLang="ko-KR" sz="1400" b="0" dirty="0"/>
              <a:t>cannot utilize the channel</a:t>
            </a:r>
            <a:endParaRPr lang="en-US" altLang="ko-KR" sz="14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Due to a control frame(e.g., MU-RTS TXS TF) from a sharing AP to a shared AP, EHT STAs which are not participated in C-TDMA cannot transmit any PPDUs</a:t>
            </a:r>
            <a:endParaRPr lang="en-US" altLang="ko-KR" sz="1200" b="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1" dirty="0"/>
              <a:t>Issue 2</a:t>
            </a:r>
            <a:r>
              <a:rPr lang="en-US" altLang="ko-KR" sz="1400" b="0" dirty="0"/>
              <a:t>: </a:t>
            </a:r>
            <a:r>
              <a:rPr lang="en-US" altLang="ko-KR" sz="1400" dirty="0"/>
              <a:t>If STAs hidden to a shared AP could be offered a chance to utilize the channel, equivalent channel access opportunity could be considered within STAs</a:t>
            </a:r>
            <a:endParaRPr lang="en-US" altLang="ko-KR" sz="14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For example, when HE/EHT STA only overhear a control frame(e.g., MU-RTS TXS TF) in C-TDMA, HE STA may reset its NAV but EHT STA should not reset its NAV after the NAVTimeout has expired</a:t>
            </a:r>
            <a:endParaRPr lang="en-US" altLang="ko-KR" sz="1000" b="0" dirty="0"/>
          </a:p>
          <a:p>
            <a:pPr marL="0" indent="0">
              <a:buNone/>
            </a:pPr>
            <a:endParaRPr lang="en-US" altLang="ko-K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One of potential</a:t>
            </a:r>
            <a:r>
              <a:rPr lang="ko-KR" altLang="en-US" sz="1800" dirty="0"/>
              <a:t> </a:t>
            </a:r>
            <a:r>
              <a:rPr lang="en-US" altLang="ko-KR" sz="1800" dirty="0"/>
              <a:t>solution for above two fairness issues</a:t>
            </a:r>
            <a:endParaRPr lang="en-US" altLang="ko-KR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Adjust NAV duration and/or allocate time in a control frame(e.g., MU-RTS TXS TF) when a sharing AP transmit the control frame to a shared AP</a:t>
            </a:r>
            <a:endParaRPr lang="en-US" altLang="ko-KR" sz="18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It can allow STAs which are hidden to a shared AP to access channel</a:t>
            </a:r>
            <a:endParaRPr lang="en-US" altLang="ko-KR" sz="12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b="0" dirty="0"/>
              <a:t>It can allow equal channel access opportunity to neighboring STAs </a:t>
            </a:r>
            <a:r>
              <a:rPr lang="en-US" altLang="ko-KR" sz="1400" dirty="0"/>
              <a:t> </a:t>
            </a:r>
            <a:endParaRPr lang="en-US" altLang="ko-KR" sz="1400" b="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351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and return TXOP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contemplating the fairness issues (i.e., previous slide) of STAs which are hidden to a shared AP can affect a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when a shared AP returns the remaining portion of TXOP to a sharing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b="0" dirty="0"/>
              <a:t>In this case, the sharing AP may not utilize returned TXOP</a:t>
            </a:r>
            <a:endParaRPr lang="en-US" altLang="ko-KR" sz="1400" b="0" strike="sngStrik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collision can happen due to the h</a:t>
            </a:r>
            <a:r>
              <a:rPr lang="en-US" altLang="ko-KR" sz="1400" b="0" dirty="0"/>
              <a:t>idden STAs that observe the medium is IDLE after the NAV set duration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400" b="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E6B3FEF9-50DC-FCC6-BF2C-8CABE7D8A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352800"/>
            <a:ext cx="720650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NAV protection considering </a:t>
            </a:r>
            <a:br>
              <a:rPr lang="en-US" altLang="ko-KR" dirty="0"/>
            </a:br>
            <a:r>
              <a:rPr lang="en-US" altLang="ko-KR" dirty="0"/>
              <a:t>fairness and return TXOP 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To provide opportunity to access the channel for neighboring STAs and to allow a sharing AP to utilize returned remaining portion of TXOP from a shared AP, we can consider the following potential solution</a:t>
            </a:r>
          </a:p>
          <a:p>
            <a:pPr marL="0" indent="0">
              <a:buNone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Potential solution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0" dirty="0"/>
              <a:t>Fairness aspect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b="0" dirty="0"/>
              <a:t>Set the duration of a control frame (e.g., MU-RTS TXS TF) not </a:t>
            </a:r>
            <a:r>
              <a:rPr lang="en-US" altLang="ko-KR" sz="1400" dirty="0"/>
              <a:t>to </a:t>
            </a:r>
            <a:r>
              <a:rPr lang="en-US" altLang="ko-KR" sz="1400" b="0" dirty="0"/>
              <a:t>cover all allocate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To </a:t>
            </a:r>
            <a:r>
              <a:rPr lang="en-US" altLang="ko-KR" sz="1200" b="0" dirty="0"/>
              <a:t>offer neighboring STAs including legacy ones which are hidden to a shared AP to contend channel</a:t>
            </a:r>
            <a:endParaRPr lang="en-US" altLang="ko-KR" sz="1200" b="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0" dirty="0"/>
              <a:t>Allow the sharing AP to utilize returned TXOP     </a:t>
            </a:r>
            <a:r>
              <a:rPr lang="en-US" altLang="ko-KR" sz="1800" dirty="0"/>
              <a:t> 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grants an opportunity to the sharing AP several times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include an indication of returning TXOP (e.g., preemption enabled (PR) indication) to the sharing AP during its BSS frame exchanges before the end of allocated time 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The sharing AP can send frame (e.g., preemption traffic indication (PRI)) to the shared AP before resume its frame exchanges or resumes its frame exchanges without sending 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/>
              <a:t>When the shared AP overhears the sharing AP’s frame exchanges or receive frame (e.g., PRI) , it may know that the sharing AP will resume its frame exchanges and terminate TXOP</a:t>
            </a:r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175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914400"/>
          </a:xfrm>
        </p:spPr>
        <p:txBody>
          <a:bodyPr/>
          <a:lstStyle/>
          <a:p>
            <a:r>
              <a:rPr lang="en-US" altLang="ko-KR" dirty="0"/>
              <a:t>Example of fairness and return TXOP </a:t>
            </a:r>
            <a:br>
              <a:rPr lang="en-US" altLang="ko-KR" dirty="0"/>
            </a:br>
            <a:r>
              <a:rPr lang="en-US" altLang="ko-KR" dirty="0"/>
              <a:t>in C-TDMA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 dirty="0"/>
              <a:t>Scenario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Hidden STAs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access the channel after NAV set duration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Shared AP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start including indication of returning TXOP during frame exchanges to support last buffered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may have more buffered traffics after transmitting last buffered latency sensitive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include indication of returning TXOP several times while frame exchanges for buffered traffics until the sharing AP utilize the returned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transmit frame (e.g., PRI) optionally before resume its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can abort TXOP if it cannot recognize the returned TXOP within allocated time </a:t>
            </a:r>
          </a:p>
          <a:p>
            <a:pPr marL="2000250" lvl="5" indent="0">
              <a:buNone/>
            </a:pPr>
            <a:endParaRPr lang="en-US" altLang="ko-KR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accent1"/>
              </a:solidFill>
            </a:endParaRPr>
          </a:p>
          <a:p>
            <a:pPr marL="1485900" lvl="4" indent="0">
              <a:buNone/>
            </a:pPr>
            <a:endParaRPr lang="en-US" altLang="ko-KR" sz="1400" dirty="0"/>
          </a:p>
          <a:p>
            <a:pPr marL="0" indent="0">
              <a:buNone/>
            </a:pP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05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2EC5991-79C2-9265-98E6-91B765F53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114800"/>
            <a:ext cx="6982600" cy="229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7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/>
              <a:t>In this contribution, we presented the NAV protection considering fairness among neighboring STAs </a:t>
            </a:r>
          </a:p>
          <a:p>
            <a:endParaRPr lang="en-US" altLang="ko-KR" sz="2200" dirty="0"/>
          </a:p>
          <a:p>
            <a:r>
              <a:rPr lang="en-US" altLang="ko-KR" sz="2200" dirty="0"/>
              <a:t>Moreover, we also presented how to return remaining portion of the shared AP’s TXOP with considering fairness issues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[1] 24/1895r2, </a:t>
            </a:r>
            <a:r>
              <a:rPr lang="en-US" altLang="ko-KR" sz="2000" dirty="0">
                <a:ea typeface="굴림" panose="020B0600000101010101" pitchFamily="50" charset="-127"/>
              </a:rPr>
              <a:t>C-TDMA frame sequence</a:t>
            </a:r>
            <a:endParaRPr lang="en-US" altLang="ko-KR" sz="2000" dirty="0"/>
          </a:p>
          <a:p>
            <a:r>
              <a:rPr lang="en-US" altLang="ko-KR" sz="2000" dirty="0"/>
              <a:t>[2] </a:t>
            </a:r>
            <a:r>
              <a:rPr lang="en-US" altLang="ko-KR" sz="2000" dirty="0">
                <a:ea typeface="굴림" panose="020B0600000101010101" pitchFamily="50" charset="-127"/>
              </a:rPr>
              <a:t>24/0093r1, NAV setting for Coordinated 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23/1910r1, Coordinated TDMA Procedure</a:t>
            </a:r>
          </a:p>
          <a:p>
            <a:r>
              <a:rPr lang="en-US" altLang="ko-KR" sz="2000" dirty="0"/>
              <a:t>[4] </a:t>
            </a:r>
            <a:r>
              <a:rPr lang="en-US" altLang="ko-KR" sz="2000" dirty="0">
                <a:ea typeface="굴림" panose="020B0600000101010101" pitchFamily="50" charset="-127"/>
              </a:rPr>
              <a:t>23/1846r1, Protection of Extended TXOP Sharing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February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82600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412449</TotalTime>
  <Words>901</Words>
  <Application>Microsoft Office PowerPoint</Application>
  <PresentationFormat>화면 슬라이드 쇼(4:3)</PresentationFormat>
  <Paragraphs>115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 NAV protection for C-TDMA</vt:lpstr>
      <vt:lpstr>Introduction </vt:lpstr>
      <vt:lpstr>NAV protection considering  fairness in C-TDMA</vt:lpstr>
      <vt:lpstr>NAV protection considering  fairness and return TXOP in C-TDMA</vt:lpstr>
      <vt:lpstr>NAV protection considering  fairness and return TXOP in C-TDMA</vt:lpstr>
      <vt:lpstr>Example of fairness and return TXOP  in C-TDMA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노시찬</cp:lastModifiedBy>
  <cp:revision>5941</cp:revision>
  <cp:lastPrinted>2024-02-29T04:59:28Z</cp:lastPrinted>
  <dcterms:created xsi:type="dcterms:W3CDTF">2007-05-21T21:00:37Z</dcterms:created>
  <dcterms:modified xsi:type="dcterms:W3CDTF">2024-04-14T10:40:35Z</dcterms:modified>
</cp:coreProperties>
</file>