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331" r:id="rId2"/>
    <p:sldId id="361" r:id="rId3"/>
    <p:sldId id="362" r:id="rId4"/>
    <p:sldId id="363" r:id="rId5"/>
    <p:sldId id="364" r:id="rId6"/>
    <p:sldId id="365" r:id="rId7"/>
    <p:sldId id="366" r:id="rId8"/>
    <p:sldId id="367" r:id="rId9"/>
    <p:sldId id="346" r:id="rId10"/>
    <p:sldId id="371" r:id="rId11"/>
    <p:sldId id="372" r:id="rId12"/>
    <p:sldId id="370" r:id="rId13"/>
    <p:sldId id="358" r:id="rId14"/>
    <p:sldId id="368" r:id="rId15"/>
    <p:sldId id="369" r:id="rId16"/>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8147F1-B204-4974-A098-A7D4FBF4E365}" v="6" dt="2024-01-14T04:10:04.9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92" autoAdjust="0"/>
    <p:restoredTop sz="94595" autoAdjust="0"/>
  </p:normalViewPr>
  <p:slideViewPr>
    <p:cSldViewPr>
      <p:cViewPr varScale="1">
        <p:scale>
          <a:sx n="108" d="100"/>
          <a:sy n="108" d="100"/>
        </p:scale>
        <p:origin x="1680" y="96"/>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0FB9044-E493-48DC-AB0D-A1B99F015A98}"/>
    <pc:docChg chg="undo custSel addSld delSld modSld sldOrd">
      <pc:chgData name="Alfred Asterjadhi" userId="39de57b9-85c0-4fd1-aaac-8ca2b6560ad0" providerId="ADAL" clId="{10FB9044-E493-48DC-AB0D-A1B99F015A98}" dt="2023-01-03T22:10:39.404" v="767" actId="20577"/>
      <pc:docMkLst>
        <pc:docMk/>
      </pc:docMkLst>
      <pc:sldChg chg="modSp mod">
        <pc:chgData name="Alfred Asterjadhi" userId="39de57b9-85c0-4fd1-aaac-8ca2b6560ad0" providerId="ADAL" clId="{10FB9044-E493-48DC-AB0D-A1B99F015A98}" dt="2023-01-03T21:25:57.823" v="658" actId="20577"/>
        <pc:sldMkLst>
          <pc:docMk/>
          <pc:sldMk cId="423129505" sldId="333"/>
        </pc:sldMkLst>
        <pc:spChg chg="mod">
          <ac:chgData name="Alfred Asterjadhi" userId="39de57b9-85c0-4fd1-aaac-8ca2b6560ad0" providerId="ADAL" clId="{10FB9044-E493-48DC-AB0D-A1B99F015A98}" dt="2023-01-03T19:34:02.377" v="30" actId="20577"/>
          <ac:spMkLst>
            <pc:docMk/>
            <pc:sldMk cId="423129505" sldId="333"/>
            <ac:spMk id="2" creationId="{7348B4B7-76EA-A6FB-C709-DC3C9D8EB28C}"/>
          </ac:spMkLst>
        </pc:spChg>
        <pc:spChg chg="mod">
          <ac:chgData name="Alfred Asterjadhi" userId="39de57b9-85c0-4fd1-aaac-8ca2b6560ad0" providerId="ADAL" clId="{10FB9044-E493-48DC-AB0D-A1B99F015A98}" dt="2023-01-03T21:25:57.823" v="658" actId="20577"/>
          <ac:spMkLst>
            <pc:docMk/>
            <pc:sldMk cId="423129505" sldId="333"/>
            <ac:spMk id="3" creationId="{29E0671E-C970-9211-23DE-8530FE72DCBD}"/>
          </ac:spMkLst>
        </pc:spChg>
      </pc:sldChg>
      <pc:sldChg chg="modSp mod">
        <pc:chgData name="Alfred Asterjadhi" userId="39de57b9-85c0-4fd1-aaac-8ca2b6560ad0" providerId="ADAL" clId="{10FB9044-E493-48DC-AB0D-A1B99F015A98}" dt="2023-01-03T19:36:34.333" v="232" actId="20577"/>
        <pc:sldMkLst>
          <pc:docMk/>
          <pc:sldMk cId="1250313425" sldId="334"/>
        </pc:sldMkLst>
        <pc:spChg chg="mod">
          <ac:chgData name="Alfred Asterjadhi" userId="39de57b9-85c0-4fd1-aaac-8ca2b6560ad0" providerId="ADAL" clId="{10FB9044-E493-48DC-AB0D-A1B99F015A98}" dt="2023-01-03T19:33:25.922" v="17" actId="6549"/>
          <ac:spMkLst>
            <pc:docMk/>
            <pc:sldMk cId="1250313425" sldId="334"/>
            <ac:spMk id="2" creationId="{27AC904F-4818-CE75-FB0A-EA35D43E81AF}"/>
          </ac:spMkLst>
        </pc:spChg>
        <pc:spChg chg="mod">
          <ac:chgData name="Alfred Asterjadhi" userId="39de57b9-85c0-4fd1-aaac-8ca2b6560ad0" providerId="ADAL" clId="{10FB9044-E493-48DC-AB0D-A1B99F015A98}" dt="2023-01-03T19:36:34.333" v="232" actId="20577"/>
          <ac:spMkLst>
            <pc:docMk/>
            <pc:sldMk cId="1250313425" sldId="334"/>
            <ac:spMk id="3" creationId="{237A246B-7492-0DB1-9A6B-C84DD42F7112}"/>
          </ac:spMkLst>
        </pc:spChg>
      </pc:sldChg>
      <pc:sldChg chg="modSp del mod">
        <pc:chgData name="Alfred Asterjadhi" userId="39de57b9-85c0-4fd1-aaac-8ca2b6560ad0" providerId="ADAL" clId="{10FB9044-E493-48DC-AB0D-A1B99F015A98}" dt="2023-01-03T21:48:17.778" v="762" actId="47"/>
        <pc:sldMkLst>
          <pc:docMk/>
          <pc:sldMk cId="1495549412" sldId="335"/>
        </pc:sldMkLst>
        <pc:spChg chg="mod">
          <ac:chgData name="Alfred Asterjadhi" userId="39de57b9-85c0-4fd1-aaac-8ca2b6560ad0" providerId="ADAL" clId="{10FB9044-E493-48DC-AB0D-A1B99F015A98}" dt="2023-01-03T19:41:12.560" v="313" actId="20577"/>
          <ac:spMkLst>
            <pc:docMk/>
            <pc:sldMk cId="1495549412" sldId="335"/>
            <ac:spMk id="2" creationId="{5F428D2B-B820-191E-198A-0278F33DC262}"/>
          </ac:spMkLst>
        </pc:spChg>
        <pc:spChg chg="mod">
          <ac:chgData name="Alfred Asterjadhi" userId="39de57b9-85c0-4fd1-aaac-8ca2b6560ad0" providerId="ADAL" clId="{10FB9044-E493-48DC-AB0D-A1B99F015A98}" dt="2023-01-03T19:42:08.122" v="331" actId="20577"/>
          <ac:spMkLst>
            <pc:docMk/>
            <pc:sldMk cId="1495549412" sldId="335"/>
            <ac:spMk id="3" creationId="{111FE50D-3315-94C7-0BDC-0A142DDD63DD}"/>
          </ac:spMkLst>
        </pc:spChg>
        <pc:graphicFrameChg chg="mod modGraphic">
          <ac:chgData name="Alfred Asterjadhi" userId="39de57b9-85c0-4fd1-aaac-8ca2b6560ad0" providerId="ADAL" clId="{10FB9044-E493-48DC-AB0D-A1B99F015A98}" dt="2023-01-03T19:42:24.278" v="334" actId="14734"/>
          <ac:graphicFrameMkLst>
            <pc:docMk/>
            <pc:sldMk cId="1495549412" sldId="335"/>
            <ac:graphicFrameMk id="6" creationId="{BFE0CB6C-92BA-26B1-6858-7245A8D21C4A}"/>
          </ac:graphicFrameMkLst>
        </pc:graphicFrameChg>
      </pc:sldChg>
      <pc:sldChg chg="modSp mod">
        <pc:chgData name="Alfred Asterjadhi" userId="39de57b9-85c0-4fd1-aaac-8ca2b6560ad0" providerId="ADAL" clId="{10FB9044-E493-48DC-AB0D-A1B99F015A98}" dt="2023-01-03T21:48:31.823" v="766" actId="20577"/>
        <pc:sldMkLst>
          <pc:docMk/>
          <pc:sldMk cId="869103470" sldId="336"/>
        </pc:sldMkLst>
        <pc:spChg chg="mod">
          <ac:chgData name="Alfred Asterjadhi" userId="39de57b9-85c0-4fd1-aaac-8ca2b6560ad0" providerId="ADAL" clId="{10FB9044-E493-48DC-AB0D-A1B99F015A98}" dt="2023-01-03T21:21:46.480" v="544" actId="6549"/>
          <ac:spMkLst>
            <pc:docMk/>
            <pc:sldMk cId="869103470" sldId="336"/>
            <ac:spMk id="2" creationId="{7B2DF3C1-7FB2-9F8C-9BF8-5A80DD94A829}"/>
          </ac:spMkLst>
        </pc:spChg>
        <pc:spChg chg="mod">
          <ac:chgData name="Alfred Asterjadhi" userId="39de57b9-85c0-4fd1-aaac-8ca2b6560ad0" providerId="ADAL" clId="{10FB9044-E493-48DC-AB0D-A1B99F015A98}" dt="2023-01-03T21:48:31.823" v="766" actId="20577"/>
          <ac:spMkLst>
            <pc:docMk/>
            <pc:sldMk cId="869103470" sldId="336"/>
            <ac:spMk id="3" creationId="{549F45F1-04FB-B576-4111-917F39DD0A69}"/>
          </ac:spMkLst>
        </pc:spChg>
      </pc:sldChg>
      <pc:sldChg chg="modSp mod">
        <pc:chgData name="Alfred Asterjadhi" userId="39de57b9-85c0-4fd1-aaac-8ca2b6560ad0" providerId="ADAL" clId="{10FB9044-E493-48DC-AB0D-A1B99F015A98}" dt="2023-01-03T21:40:47.887" v="758" actId="20577"/>
        <pc:sldMkLst>
          <pc:docMk/>
          <pc:sldMk cId="2821962259" sldId="340"/>
        </pc:sldMkLst>
        <pc:spChg chg="mod">
          <ac:chgData name="Alfred Asterjadhi" userId="39de57b9-85c0-4fd1-aaac-8ca2b6560ad0" providerId="ADAL" clId="{10FB9044-E493-48DC-AB0D-A1B99F015A98}" dt="2023-01-03T21:22:28.775" v="559" actId="20577"/>
          <ac:spMkLst>
            <pc:docMk/>
            <pc:sldMk cId="2821962259" sldId="340"/>
            <ac:spMk id="2" creationId="{498A8A7E-8854-02E4-BB17-9BB4BA0CBF52}"/>
          </ac:spMkLst>
        </pc:spChg>
        <pc:spChg chg="mod">
          <ac:chgData name="Alfred Asterjadhi" userId="39de57b9-85c0-4fd1-aaac-8ca2b6560ad0" providerId="ADAL" clId="{10FB9044-E493-48DC-AB0D-A1B99F015A98}" dt="2023-01-03T21:40:47.887" v="758" actId="20577"/>
          <ac:spMkLst>
            <pc:docMk/>
            <pc:sldMk cId="2821962259" sldId="340"/>
            <ac:spMk id="3" creationId="{22696AED-E4A1-D631-3DE8-EF6082C658AA}"/>
          </ac:spMkLst>
        </pc:spChg>
      </pc:sldChg>
      <pc:sldChg chg="modSp mod">
        <pc:chgData name="Alfred Asterjadhi" userId="39de57b9-85c0-4fd1-aaac-8ca2b6560ad0" providerId="ADAL" clId="{10FB9044-E493-48DC-AB0D-A1B99F015A98}" dt="2023-01-03T21:28:30.490" v="748" actId="20577"/>
        <pc:sldMkLst>
          <pc:docMk/>
          <pc:sldMk cId="1982610321" sldId="345"/>
        </pc:sldMkLst>
        <pc:spChg chg="mod">
          <ac:chgData name="Alfred Asterjadhi" userId="39de57b9-85c0-4fd1-aaac-8ca2b6560ad0" providerId="ADAL" clId="{10FB9044-E493-48DC-AB0D-A1B99F015A98}" dt="2023-01-03T21:25:37.742" v="655" actId="121"/>
          <ac:spMkLst>
            <pc:docMk/>
            <pc:sldMk cId="1982610321" sldId="345"/>
            <ac:spMk id="2" creationId="{1B9CCF66-06C5-A3BF-B066-CDD74EC8CEDE}"/>
          </ac:spMkLst>
        </pc:spChg>
        <pc:spChg chg="mod">
          <ac:chgData name="Alfred Asterjadhi" userId="39de57b9-85c0-4fd1-aaac-8ca2b6560ad0" providerId="ADAL" clId="{10FB9044-E493-48DC-AB0D-A1B99F015A98}" dt="2023-01-03T21:28:30.490" v="748" actId="20577"/>
          <ac:spMkLst>
            <pc:docMk/>
            <pc:sldMk cId="1982610321" sldId="345"/>
            <ac:spMk id="3" creationId="{0F738CA5-2652-51A0-968F-347AC05E2B23}"/>
          </ac:spMkLst>
        </pc:spChg>
      </pc:sldChg>
      <pc:sldChg chg="modSp mod">
        <pc:chgData name="Alfred Asterjadhi" userId="39de57b9-85c0-4fd1-aaac-8ca2b6560ad0" providerId="ADAL" clId="{10FB9044-E493-48DC-AB0D-A1B99F015A98}" dt="2023-01-03T19:39:01.378" v="297" actId="20577"/>
        <pc:sldMkLst>
          <pc:docMk/>
          <pc:sldMk cId="3440760855" sldId="349"/>
        </pc:sldMkLst>
        <pc:spChg chg="mod">
          <ac:chgData name="Alfred Asterjadhi" userId="39de57b9-85c0-4fd1-aaac-8ca2b6560ad0" providerId="ADAL" clId="{10FB9044-E493-48DC-AB0D-A1B99F015A98}" dt="2023-01-03T19:39:01.378" v="297" actId="20577"/>
          <ac:spMkLst>
            <pc:docMk/>
            <pc:sldMk cId="3440760855" sldId="349"/>
            <ac:spMk id="3" creationId="{237A246B-7492-0DB1-9A6B-C84DD42F7112}"/>
          </ac:spMkLst>
        </pc:spChg>
      </pc:sldChg>
      <pc:sldChg chg="modSp add mod ord">
        <pc:chgData name="Alfred Asterjadhi" userId="39de57b9-85c0-4fd1-aaac-8ca2b6560ad0" providerId="ADAL" clId="{10FB9044-E493-48DC-AB0D-A1B99F015A98}" dt="2023-01-03T22:10:39.404" v="767" actId="20577"/>
        <pc:sldMkLst>
          <pc:docMk/>
          <pc:sldMk cId="2758913400" sldId="350"/>
        </pc:sldMkLst>
        <pc:spChg chg="mod">
          <ac:chgData name="Alfred Asterjadhi" userId="39de57b9-85c0-4fd1-aaac-8ca2b6560ad0" providerId="ADAL" clId="{10FB9044-E493-48DC-AB0D-A1B99F015A98}" dt="2023-01-03T21:21:41.667" v="540" actId="6549"/>
          <ac:spMkLst>
            <pc:docMk/>
            <pc:sldMk cId="2758913400" sldId="350"/>
            <ac:spMk id="2" creationId="{7B2DF3C1-7FB2-9F8C-9BF8-5A80DD94A829}"/>
          </ac:spMkLst>
        </pc:spChg>
        <pc:spChg chg="mod">
          <ac:chgData name="Alfred Asterjadhi" userId="39de57b9-85c0-4fd1-aaac-8ca2b6560ad0" providerId="ADAL" clId="{10FB9044-E493-48DC-AB0D-A1B99F015A98}" dt="2023-01-03T22:10:39.404" v="767" actId="20577"/>
          <ac:spMkLst>
            <pc:docMk/>
            <pc:sldMk cId="2758913400" sldId="350"/>
            <ac:spMk id="3" creationId="{549F45F1-04FB-B576-4111-917F39DD0A69}"/>
          </ac:spMkLst>
        </pc:spChg>
      </pc:sldChg>
      <pc:sldChg chg="new del">
        <pc:chgData name="Alfred Asterjadhi" userId="39de57b9-85c0-4fd1-aaac-8ca2b6560ad0" providerId="ADAL" clId="{10FB9044-E493-48DC-AB0D-A1B99F015A98}" dt="2023-01-03T21:48:15.337" v="761" actId="47"/>
        <pc:sldMkLst>
          <pc:docMk/>
          <pc:sldMk cId="1469153715" sldId="351"/>
        </pc:sldMkLst>
      </pc:sldChg>
      <pc:sldChg chg="add">
        <pc:chgData name="Alfred Asterjadhi" userId="39de57b9-85c0-4fd1-aaac-8ca2b6560ad0" providerId="ADAL" clId="{10FB9044-E493-48DC-AB0D-A1B99F015A98}" dt="2023-01-03T21:48:13.199" v="760"/>
        <pc:sldMkLst>
          <pc:docMk/>
          <pc:sldMk cId="3702204543" sldId="352"/>
        </pc:sldMkLst>
      </pc:sldChg>
    </pc:docChg>
  </pc:docChgLst>
  <pc:docChgLst>
    <pc:chgData name="Alfred Asterjadhi" userId="39de57b9-85c0-4fd1-aaac-8ca2b6560ad0" providerId="ADAL" clId="{4AA3A634-1600-48EA-9377-131D571026F0}"/>
    <pc:docChg chg="custSel addSld modSld">
      <pc:chgData name="Alfred Asterjadhi" userId="39de57b9-85c0-4fd1-aaac-8ca2b6560ad0" providerId="ADAL" clId="{4AA3A634-1600-48EA-9377-131D571026F0}" dt="2023-02-28T22:20:13.373" v="3630" actId="404"/>
      <pc:docMkLst>
        <pc:docMk/>
      </pc:docMkLst>
      <pc:sldChg chg="addSp delSp modSp new mod modClrScheme chgLayout">
        <pc:chgData name="Alfred Asterjadhi" userId="39de57b9-85c0-4fd1-aaac-8ca2b6560ad0" providerId="ADAL" clId="{4AA3A634-1600-48EA-9377-131D571026F0}" dt="2023-02-23T22:15:10.703" v="91" actId="20577"/>
        <pc:sldMkLst>
          <pc:docMk/>
          <pc:sldMk cId="3900734570" sldId="353"/>
        </pc:sldMkLst>
        <pc:spChg chg="del mod ord">
          <ac:chgData name="Alfred Asterjadhi" userId="39de57b9-85c0-4fd1-aaac-8ca2b6560ad0" providerId="ADAL" clId="{4AA3A634-1600-48EA-9377-131D571026F0}" dt="2023-02-23T22:13:44.045" v="1" actId="700"/>
          <ac:spMkLst>
            <pc:docMk/>
            <pc:sldMk cId="3900734570" sldId="353"/>
            <ac:spMk id="2" creationId="{1E07AAF8-305C-4B06-C8F1-3C01DDDBD569}"/>
          </ac:spMkLst>
        </pc:spChg>
        <pc:spChg chg="del mod ord">
          <ac:chgData name="Alfred Asterjadhi" userId="39de57b9-85c0-4fd1-aaac-8ca2b6560ad0" providerId="ADAL" clId="{4AA3A634-1600-48EA-9377-131D571026F0}" dt="2023-02-23T22:13:44.045" v="1" actId="700"/>
          <ac:spMkLst>
            <pc:docMk/>
            <pc:sldMk cId="3900734570" sldId="353"/>
            <ac:spMk id="3" creationId="{7DB4B810-08F9-F962-F158-9767780099B8}"/>
          </ac:spMkLst>
        </pc:spChg>
        <pc:spChg chg="mod ord">
          <ac:chgData name="Alfred Asterjadhi" userId="39de57b9-85c0-4fd1-aaac-8ca2b6560ad0" providerId="ADAL" clId="{4AA3A634-1600-48EA-9377-131D571026F0}" dt="2023-02-23T22:13:56.348" v="12" actId="700"/>
          <ac:spMkLst>
            <pc:docMk/>
            <pc:sldMk cId="3900734570" sldId="353"/>
            <ac:spMk id="4" creationId="{329A83F7-E2B0-2361-334D-9B7B38F941B8}"/>
          </ac:spMkLst>
        </pc:spChg>
        <pc:spChg chg="mod ord">
          <ac:chgData name="Alfred Asterjadhi" userId="39de57b9-85c0-4fd1-aaac-8ca2b6560ad0" providerId="ADAL" clId="{4AA3A634-1600-48EA-9377-131D571026F0}" dt="2023-02-23T22:13:56.348" v="12" actId="700"/>
          <ac:spMkLst>
            <pc:docMk/>
            <pc:sldMk cId="3900734570" sldId="353"/>
            <ac:spMk id="5" creationId="{5DE252E7-8B50-ED19-380A-0A29BCBA6929}"/>
          </ac:spMkLst>
        </pc:spChg>
        <pc:spChg chg="add del mod ord">
          <ac:chgData name="Alfred Asterjadhi" userId="39de57b9-85c0-4fd1-aaac-8ca2b6560ad0" providerId="ADAL" clId="{4AA3A634-1600-48EA-9377-131D571026F0}" dt="2023-02-23T22:13:56.348" v="12" actId="700"/>
          <ac:spMkLst>
            <pc:docMk/>
            <pc:sldMk cId="3900734570" sldId="353"/>
            <ac:spMk id="6" creationId="{AA172A4B-C85C-A0A5-F455-38ADA034C00A}"/>
          </ac:spMkLst>
        </pc:spChg>
        <pc:spChg chg="add del mod ord">
          <ac:chgData name="Alfred Asterjadhi" userId="39de57b9-85c0-4fd1-aaac-8ca2b6560ad0" providerId="ADAL" clId="{4AA3A634-1600-48EA-9377-131D571026F0}" dt="2023-02-23T22:13:56.348" v="12" actId="700"/>
          <ac:spMkLst>
            <pc:docMk/>
            <pc:sldMk cId="3900734570" sldId="353"/>
            <ac:spMk id="7" creationId="{AFBE5452-6A34-CAD8-0E1D-7ADB2CD1D5DA}"/>
          </ac:spMkLst>
        </pc:spChg>
        <pc:spChg chg="add mod ord">
          <ac:chgData name="Alfred Asterjadhi" userId="39de57b9-85c0-4fd1-aaac-8ca2b6560ad0" providerId="ADAL" clId="{4AA3A634-1600-48EA-9377-131D571026F0}" dt="2023-02-23T22:13:59.435" v="20" actId="20577"/>
          <ac:spMkLst>
            <pc:docMk/>
            <pc:sldMk cId="3900734570" sldId="353"/>
            <ac:spMk id="8" creationId="{8ABC8D0D-C496-2DC1-27D0-F27BBAE11A94}"/>
          </ac:spMkLst>
        </pc:spChg>
        <pc:spChg chg="add mod ord">
          <ac:chgData name="Alfred Asterjadhi" userId="39de57b9-85c0-4fd1-aaac-8ca2b6560ad0" providerId="ADAL" clId="{4AA3A634-1600-48EA-9377-131D571026F0}" dt="2023-02-23T22:15:10.703" v="91" actId="20577"/>
          <ac:spMkLst>
            <pc:docMk/>
            <pc:sldMk cId="3900734570" sldId="353"/>
            <ac:spMk id="9" creationId="{9F9B3D7B-DF1C-0298-AD36-20CB5239923D}"/>
          </ac:spMkLst>
        </pc:spChg>
      </pc:sldChg>
      <pc:sldChg chg="addSp delSp modSp new mod modClrScheme chgLayout">
        <pc:chgData name="Alfred Asterjadhi" userId="39de57b9-85c0-4fd1-aaac-8ca2b6560ad0" providerId="ADAL" clId="{4AA3A634-1600-48EA-9377-131D571026F0}" dt="2023-02-28T22:20:13.373" v="3630" actId="404"/>
        <pc:sldMkLst>
          <pc:docMk/>
          <pc:sldMk cId="4190622912" sldId="354"/>
        </pc:sldMkLst>
        <pc:spChg chg="del mod ord">
          <ac:chgData name="Alfred Asterjadhi" userId="39de57b9-85c0-4fd1-aaac-8ca2b6560ad0" providerId="ADAL" clId="{4AA3A634-1600-48EA-9377-131D571026F0}" dt="2023-02-23T22:14:17.247" v="59" actId="700"/>
          <ac:spMkLst>
            <pc:docMk/>
            <pc:sldMk cId="4190622912" sldId="354"/>
            <ac:spMk id="2" creationId="{80FC770E-6C06-386C-68CE-C48CD818FFB7}"/>
          </ac:spMkLst>
        </pc:spChg>
        <pc:spChg chg="del mod ord">
          <ac:chgData name="Alfred Asterjadhi" userId="39de57b9-85c0-4fd1-aaac-8ca2b6560ad0" providerId="ADAL" clId="{4AA3A634-1600-48EA-9377-131D571026F0}" dt="2023-02-23T22:14:17.247" v="59" actId="700"/>
          <ac:spMkLst>
            <pc:docMk/>
            <pc:sldMk cId="4190622912" sldId="354"/>
            <ac:spMk id="3" creationId="{51018418-71AB-5A80-45DA-B1F8CC07F6AE}"/>
          </ac:spMkLst>
        </pc:spChg>
        <pc:spChg chg="mod ord">
          <ac:chgData name="Alfred Asterjadhi" userId="39de57b9-85c0-4fd1-aaac-8ca2b6560ad0" providerId="ADAL" clId="{4AA3A634-1600-48EA-9377-131D571026F0}" dt="2023-02-23T22:14:17.247" v="59" actId="700"/>
          <ac:spMkLst>
            <pc:docMk/>
            <pc:sldMk cId="4190622912" sldId="354"/>
            <ac:spMk id="4" creationId="{5E0B6540-024E-70F9-37D3-9B120DE6C868}"/>
          </ac:spMkLst>
        </pc:spChg>
        <pc:spChg chg="mod ord">
          <ac:chgData name="Alfred Asterjadhi" userId="39de57b9-85c0-4fd1-aaac-8ca2b6560ad0" providerId="ADAL" clId="{4AA3A634-1600-48EA-9377-131D571026F0}" dt="2023-02-23T22:14:17.247" v="59" actId="700"/>
          <ac:spMkLst>
            <pc:docMk/>
            <pc:sldMk cId="4190622912" sldId="354"/>
            <ac:spMk id="5" creationId="{10D2D89B-2085-D9E1-6AE5-A6FC5B2D9504}"/>
          </ac:spMkLst>
        </pc:spChg>
        <pc:spChg chg="add mod ord">
          <ac:chgData name="Alfred Asterjadhi" userId="39de57b9-85c0-4fd1-aaac-8ca2b6560ad0" providerId="ADAL" clId="{4AA3A634-1600-48EA-9377-131D571026F0}" dt="2023-02-23T22:30:43.738" v="2661" actId="20577"/>
          <ac:spMkLst>
            <pc:docMk/>
            <pc:sldMk cId="4190622912" sldId="354"/>
            <ac:spMk id="6" creationId="{2301DD30-EBAC-2F1F-C38B-E19AEA7A10A2}"/>
          </ac:spMkLst>
        </pc:spChg>
        <pc:spChg chg="add mod ord">
          <ac:chgData name="Alfred Asterjadhi" userId="39de57b9-85c0-4fd1-aaac-8ca2b6560ad0" providerId="ADAL" clId="{4AA3A634-1600-48EA-9377-131D571026F0}" dt="2023-02-28T22:20:13.373" v="3630" actId="404"/>
          <ac:spMkLst>
            <pc:docMk/>
            <pc:sldMk cId="4190622912" sldId="354"/>
            <ac:spMk id="7" creationId="{7DA42DF3-E11E-5F39-7A41-C06964E444C4}"/>
          </ac:spMkLst>
        </pc:spChg>
      </pc:sldChg>
      <pc:sldChg chg="modSp new mod">
        <pc:chgData name="Alfred Asterjadhi" userId="39de57b9-85c0-4fd1-aaac-8ca2b6560ad0" providerId="ADAL" clId="{4AA3A634-1600-48EA-9377-131D571026F0}" dt="2023-02-23T23:24:44.723" v="3623" actId="20577"/>
        <pc:sldMkLst>
          <pc:docMk/>
          <pc:sldMk cId="370339410" sldId="355"/>
        </pc:sldMkLst>
        <pc:spChg chg="mod">
          <ac:chgData name="Alfred Asterjadhi" userId="39de57b9-85c0-4fd1-aaac-8ca2b6560ad0" providerId="ADAL" clId="{4AA3A634-1600-48EA-9377-131D571026F0}" dt="2023-02-23T22:37:32.202" v="3593" actId="207"/>
          <ac:spMkLst>
            <pc:docMk/>
            <pc:sldMk cId="370339410" sldId="355"/>
            <ac:spMk id="2" creationId="{3F3C03E4-1B6B-9BBE-34AC-81FD6666A09E}"/>
          </ac:spMkLst>
        </pc:spChg>
        <pc:spChg chg="mod">
          <ac:chgData name="Alfred Asterjadhi" userId="39de57b9-85c0-4fd1-aaac-8ca2b6560ad0" providerId="ADAL" clId="{4AA3A634-1600-48EA-9377-131D571026F0}" dt="2023-02-23T23:24:44.723" v="3623" actId="20577"/>
          <ac:spMkLst>
            <pc:docMk/>
            <pc:sldMk cId="370339410" sldId="355"/>
            <ac:spMk id="3" creationId="{A91F57AB-1B7A-5B7D-A864-E93631FAC6CC}"/>
          </ac:spMkLst>
        </pc:spChg>
      </pc:sldChg>
    </pc:docChg>
  </pc:docChgLst>
  <pc:docChgLst>
    <pc:chgData name="Alfred Asterjadhi" userId="39de57b9-85c0-4fd1-aaac-8ca2b6560ad0" providerId="ADAL" clId="{5A47DBDD-233A-49E6-A9A4-0911ADF290B3}"/>
    <pc:docChg chg="undo custSel modSld">
      <pc:chgData name="Alfred Asterjadhi" userId="39de57b9-85c0-4fd1-aaac-8ca2b6560ad0" providerId="ADAL" clId="{5A47DBDD-233A-49E6-A9A4-0911ADF290B3}" dt="2022-12-13T06:06:49.932" v="235" actId="20577"/>
      <pc:docMkLst>
        <pc:docMk/>
      </pc:docMkLst>
      <pc:sldChg chg="modNotesTx">
        <pc:chgData name="Alfred Asterjadhi" userId="39de57b9-85c0-4fd1-aaac-8ca2b6560ad0" providerId="ADAL" clId="{5A47DBDD-233A-49E6-A9A4-0911ADF290B3}" dt="2022-12-13T00:50:05.514" v="0" actId="20577"/>
        <pc:sldMkLst>
          <pc:docMk/>
          <pc:sldMk cId="1250313425" sldId="334"/>
        </pc:sldMkLst>
      </pc:sldChg>
      <pc:sldChg chg="modNotesTx">
        <pc:chgData name="Alfred Asterjadhi" userId="39de57b9-85c0-4fd1-aaac-8ca2b6560ad0" providerId="ADAL" clId="{5A47DBDD-233A-49E6-A9A4-0911ADF290B3}" dt="2022-12-13T00:51:57.212" v="1" actId="20577"/>
        <pc:sldMkLst>
          <pc:docMk/>
          <pc:sldMk cId="1495549412" sldId="335"/>
        </pc:sldMkLst>
      </pc:sldChg>
      <pc:sldChg chg="modSp mod">
        <pc:chgData name="Alfred Asterjadhi" userId="39de57b9-85c0-4fd1-aaac-8ca2b6560ad0" providerId="ADAL" clId="{5A47DBDD-233A-49E6-A9A4-0911ADF290B3}" dt="2022-12-13T00:54:45.935" v="104" actId="20577"/>
        <pc:sldMkLst>
          <pc:docMk/>
          <pc:sldMk cId="2821962259" sldId="340"/>
        </pc:sldMkLst>
        <pc:spChg chg="mod">
          <ac:chgData name="Alfred Asterjadhi" userId="39de57b9-85c0-4fd1-aaac-8ca2b6560ad0" providerId="ADAL" clId="{5A47DBDD-233A-49E6-A9A4-0911ADF290B3}" dt="2022-12-13T00:54:45.935" v="104" actId="20577"/>
          <ac:spMkLst>
            <pc:docMk/>
            <pc:sldMk cId="2821962259" sldId="340"/>
            <ac:spMk id="3" creationId="{22696AED-E4A1-D631-3DE8-EF6082C658AA}"/>
          </ac:spMkLst>
        </pc:spChg>
      </pc:sldChg>
      <pc:sldChg chg="addSp delSp modSp mod">
        <pc:chgData name="Alfred Asterjadhi" userId="39de57b9-85c0-4fd1-aaac-8ca2b6560ad0" providerId="ADAL" clId="{5A47DBDD-233A-49E6-A9A4-0911ADF290B3}" dt="2022-12-13T06:06:49.932" v="235" actId="20577"/>
        <pc:sldMkLst>
          <pc:docMk/>
          <pc:sldMk cId="1982610321" sldId="345"/>
        </pc:sldMkLst>
        <pc:spChg chg="mod">
          <ac:chgData name="Alfred Asterjadhi" userId="39de57b9-85c0-4fd1-aaac-8ca2b6560ad0" providerId="ADAL" clId="{5A47DBDD-233A-49E6-A9A4-0911ADF290B3}" dt="2022-12-13T00:56:06.539" v="129"/>
          <ac:spMkLst>
            <pc:docMk/>
            <pc:sldMk cId="1982610321" sldId="345"/>
            <ac:spMk id="2" creationId="{1B9CCF66-06C5-A3BF-B066-CDD74EC8CEDE}"/>
          </ac:spMkLst>
        </pc:spChg>
        <pc:spChg chg="mod">
          <ac:chgData name="Alfred Asterjadhi" userId="39de57b9-85c0-4fd1-aaac-8ca2b6560ad0" providerId="ADAL" clId="{5A47DBDD-233A-49E6-A9A4-0911ADF290B3}" dt="2022-12-13T06:06:49.932" v="235" actId="20577"/>
          <ac:spMkLst>
            <pc:docMk/>
            <pc:sldMk cId="1982610321" sldId="345"/>
            <ac:spMk id="3" creationId="{0F738CA5-2652-51A0-968F-347AC05E2B23}"/>
          </ac:spMkLst>
        </pc:spChg>
        <pc:spChg chg="mod">
          <ac:chgData name="Alfred Asterjadhi" userId="39de57b9-85c0-4fd1-aaac-8ca2b6560ad0" providerId="ADAL" clId="{5A47DBDD-233A-49E6-A9A4-0911ADF290B3}" dt="2022-12-13T00:56:06.539" v="129"/>
          <ac:spMkLst>
            <pc:docMk/>
            <pc:sldMk cId="1982610321" sldId="345"/>
            <ac:spMk id="4" creationId="{54F08482-A426-AAA5-237E-0149C310E0C1}"/>
          </ac:spMkLst>
        </pc:spChg>
        <pc:spChg chg="mod">
          <ac:chgData name="Alfred Asterjadhi" userId="39de57b9-85c0-4fd1-aaac-8ca2b6560ad0" providerId="ADAL" clId="{5A47DBDD-233A-49E6-A9A4-0911ADF290B3}" dt="2022-12-13T00:56:06.539" v="129"/>
          <ac:spMkLst>
            <pc:docMk/>
            <pc:sldMk cId="1982610321" sldId="345"/>
            <ac:spMk id="5" creationId="{C9B2BE1D-FA32-C6D6-2C22-060AED9C5B4F}"/>
          </ac:spMkLst>
        </pc:spChg>
        <pc:spChg chg="add del mod">
          <ac:chgData name="Alfred Asterjadhi" userId="39de57b9-85c0-4fd1-aaac-8ca2b6560ad0" providerId="ADAL" clId="{5A47DBDD-233A-49E6-A9A4-0911ADF290B3}" dt="2022-12-13T00:56:06.539" v="129"/>
          <ac:spMkLst>
            <pc:docMk/>
            <pc:sldMk cId="1982610321" sldId="345"/>
            <ac:spMk id="8" creationId="{A0A11F1C-B4AE-8F70-C5F1-EC97295B4DFB}"/>
          </ac:spMkLst>
        </pc:spChg>
        <pc:spChg chg="add del mod">
          <ac:chgData name="Alfred Asterjadhi" userId="39de57b9-85c0-4fd1-aaac-8ca2b6560ad0" providerId="ADAL" clId="{5A47DBDD-233A-49E6-A9A4-0911ADF290B3}" dt="2022-12-13T00:56:06.539" v="129"/>
          <ac:spMkLst>
            <pc:docMk/>
            <pc:sldMk cId="1982610321" sldId="345"/>
            <ac:spMk id="19" creationId="{6422B5B5-B051-2BEA-063B-08FB21D22ACF}"/>
          </ac:spMkLst>
        </pc:spChg>
        <pc:spChg chg="del">
          <ac:chgData name="Alfred Asterjadhi" userId="39de57b9-85c0-4fd1-aaac-8ca2b6560ad0" providerId="ADAL" clId="{5A47DBDD-233A-49E6-A9A4-0911ADF290B3}" dt="2022-12-13T00:56:02.761" v="128" actId="478"/>
          <ac:spMkLst>
            <pc:docMk/>
            <pc:sldMk cId="1982610321" sldId="345"/>
            <ac:spMk id="21" creationId="{07ED28EE-1D3D-74D5-CFED-2BB53E39D8B2}"/>
          </ac:spMkLst>
        </pc:spChg>
        <pc:spChg chg="del">
          <ac:chgData name="Alfred Asterjadhi" userId="39de57b9-85c0-4fd1-aaac-8ca2b6560ad0" providerId="ADAL" clId="{5A47DBDD-233A-49E6-A9A4-0911ADF290B3}" dt="2022-12-13T00:56:02.761" v="128" actId="478"/>
          <ac:spMkLst>
            <pc:docMk/>
            <pc:sldMk cId="1982610321" sldId="345"/>
            <ac:spMk id="22" creationId="{A57FAEF7-D3C1-A840-67D9-74FF3E55097B}"/>
          </ac:spMkLst>
        </pc:spChg>
        <pc:spChg chg="add del mod">
          <ac:chgData name="Alfred Asterjadhi" userId="39de57b9-85c0-4fd1-aaac-8ca2b6560ad0" providerId="ADAL" clId="{5A47DBDD-233A-49E6-A9A4-0911ADF290B3}" dt="2022-12-13T00:56:06.539" v="129"/>
          <ac:spMkLst>
            <pc:docMk/>
            <pc:sldMk cId="1982610321" sldId="345"/>
            <ac:spMk id="23" creationId="{F1B3FBC3-2AD2-D234-40B0-374D1B42996C}"/>
          </ac:spMkLst>
        </pc:spChg>
        <pc:spChg chg="add del mod">
          <ac:chgData name="Alfred Asterjadhi" userId="39de57b9-85c0-4fd1-aaac-8ca2b6560ad0" providerId="ADAL" clId="{5A47DBDD-233A-49E6-A9A4-0911ADF290B3}" dt="2022-12-13T00:56:06.539" v="129"/>
          <ac:spMkLst>
            <pc:docMk/>
            <pc:sldMk cId="1982610321" sldId="345"/>
            <ac:spMk id="24" creationId="{CA8243F9-63AF-5591-3030-3AD969FFC23F}"/>
          </ac:spMkLst>
        </pc:spChg>
        <pc:grpChg chg="del">
          <ac:chgData name="Alfred Asterjadhi" userId="39de57b9-85c0-4fd1-aaac-8ca2b6560ad0" providerId="ADAL" clId="{5A47DBDD-233A-49E6-A9A4-0911ADF290B3}" dt="2022-12-13T00:56:02.761" v="128" actId="478"/>
          <ac:grpSpMkLst>
            <pc:docMk/>
            <pc:sldMk cId="1982610321" sldId="345"/>
            <ac:grpSpMk id="6" creationId="{A24DF426-4332-DF82-1EDF-74D028034999}"/>
          </ac:grpSpMkLst>
        </pc:grpChg>
      </pc:sldChg>
      <pc:sldChg chg="modSp mod">
        <pc:chgData name="Alfred Asterjadhi" userId="39de57b9-85c0-4fd1-aaac-8ca2b6560ad0" providerId="ADAL" clId="{5A47DBDD-233A-49E6-A9A4-0911ADF290B3}" dt="2022-12-13T00:59:03.555" v="225" actId="5793"/>
        <pc:sldMkLst>
          <pc:docMk/>
          <pc:sldMk cId="4068235587" sldId="346"/>
        </pc:sldMkLst>
        <pc:spChg chg="mod">
          <ac:chgData name="Alfred Asterjadhi" userId="39de57b9-85c0-4fd1-aaac-8ca2b6560ad0" providerId="ADAL" clId="{5A47DBDD-233A-49E6-A9A4-0911ADF290B3}" dt="2022-12-13T00:59:03.555" v="225" actId="5793"/>
          <ac:spMkLst>
            <pc:docMk/>
            <pc:sldMk cId="4068235587" sldId="346"/>
            <ac:spMk id="3" creationId="{B59E4E8A-DE1A-686E-E16A-EA406F29CA1C}"/>
          </ac:spMkLst>
        </pc:spChg>
      </pc:sldChg>
    </pc:docChg>
  </pc:docChgLst>
  <pc:docChgLst>
    <pc:chgData name="Alfred Asterjadhi" userId="39de57b9-85c0-4fd1-aaac-8ca2b6560ad0" providerId="ADAL" clId="{E1D40AE3-3F65-4DB2-AF8A-AA9A4949FD39}"/>
    <pc:docChg chg="custSel addSld modSld">
      <pc:chgData name="Alfred Asterjadhi" userId="39de57b9-85c0-4fd1-aaac-8ca2b6560ad0" providerId="ADAL" clId="{E1D40AE3-3F65-4DB2-AF8A-AA9A4949FD39}" dt="2023-11-07T20:49:23.590" v="74"/>
      <pc:docMkLst>
        <pc:docMk/>
      </pc:docMkLst>
      <pc:sldChg chg="modSp">
        <pc:chgData name="Alfred Asterjadhi" userId="39de57b9-85c0-4fd1-aaac-8ca2b6560ad0" providerId="ADAL" clId="{E1D40AE3-3F65-4DB2-AF8A-AA9A4949FD39}" dt="2023-11-07T20:49:23.590" v="74"/>
        <pc:sldMkLst>
          <pc:docMk/>
          <pc:sldMk cId="0" sldId="331"/>
        </pc:sldMkLst>
        <pc:graphicFrameChg chg="mod">
          <ac:chgData name="Alfred Asterjadhi" userId="39de57b9-85c0-4fd1-aaac-8ca2b6560ad0" providerId="ADAL" clId="{E1D40AE3-3F65-4DB2-AF8A-AA9A4949FD39}" dt="2023-11-07T20:49:23.590" v="74"/>
          <ac:graphicFrameMkLst>
            <pc:docMk/>
            <pc:sldMk cId="0" sldId="331"/>
            <ac:graphicFrameMk id="2" creationId="{C3BA3063-1181-389F-D3EE-75934725F791}"/>
          </ac:graphicFrameMkLst>
        </pc:graphicFrameChg>
      </pc:sldChg>
      <pc:sldChg chg="addSp delSp modSp new mod chgLayout">
        <pc:chgData name="Alfred Asterjadhi" userId="39de57b9-85c0-4fd1-aaac-8ca2b6560ad0" providerId="ADAL" clId="{E1D40AE3-3F65-4DB2-AF8A-AA9A4949FD39}" dt="2023-11-07T19:33:48.873" v="22" actId="20577"/>
        <pc:sldMkLst>
          <pc:docMk/>
          <pc:sldMk cId="835218926" sldId="358"/>
        </pc:sldMkLst>
        <pc:spChg chg="del">
          <ac:chgData name="Alfred Asterjadhi" userId="39de57b9-85c0-4fd1-aaac-8ca2b6560ad0" providerId="ADAL" clId="{E1D40AE3-3F65-4DB2-AF8A-AA9A4949FD39}" dt="2023-11-07T19:33:42.714" v="9" actId="6264"/>
          <ac:spMkLst>
            <pc:docMk/>
            <pc:sldMk cId="835218926" sldId="358"/>
            <ac:spMk id="2" creationId="{41AFC133-CFFC-C7DA-E90C-C47F62C25A02}"/>
          </ac:spMkLst>
        </pc:spChg>
        <pc:spChg chg="mod ord">
          <ac:chgData name="Alfred Asterjadhi" userId="39de57b9-85c0-4fd1-aaac-8ca2b6560ad0" providerId="ADAL" clId="{E1D40AE3-3F65-4DB2-AF8A-AA9A4949FD39}" dt="2023-11-07T19:33:43.769" v="10" actId="404"/>
          <ac:spMkLst>
            <pc:docMk/>
            <pc:sldMk cId="835218926" sldId="358"/>
            <ac:spMk id="3" creationId="{C7A2EACB-67B9-A3DB-4A2A-29B41213D679}"/>
          </ac:spMkLst>
        </pc:spChg>
        <pc:spChg chg="mod ord">
          <ac:chgData name="Alfred Asterjadhi" userId="39de57b9-85c0-4fd1-aaac-8ca2b6560ad0" providerId="ADAL" clId="{E1D40AE3-3F65-4DB2-AF8A-AA9A4949FD39}" dt="2023-11-07T19:33:42.714" v="9" actId="6264"/>
          <ac:spMkLst>
            <pc:docMk/>
            <pc:sldMk cId="835218926" sldId="358"/>
            <ac:spMk id="4" creationId="{6068CA04-24B2-8632-DD73-D687A5BB0CDA}"/>
          </ac:spMkLst>
        </pc:spChg>
        <pc:spChg chg="mod ord">
          <ac:chgData name="Alfred Asterjadhi" userId="39de57b9-85c0-4fd1-aaac-8ca2b6560ad0" providerId="ADAL" clId="{E1D40AE3-3F65-4DB2-AF8A-AA9A4949FD39}" dt="2023-11-07T19:33:42.714" v="9" actId="6264"/>
          <ac:spMkLst>
            <pc:docMk/>
            <pc:sldMk cId="835218926" sldId="358"/>
            <ac:spMk id="5" creationId="{6793960E-B440-9C6E-5347-CFACA4921691}"/>
          </ac:spMkLst>
        </pc:spChg>
        <pc:spChg chg="add del mod">
          <ac:chgData name="Alfred Asterjadhi" userId="39de57b9-85c0-4fd1-aaac-8ca2b6560ad0" providerId="ADAL" clId="{E1D40AE3-3F65-4DB2-AF8A-AA9A4949FD39}" dt="2023-11-07T19:33:42.714" v="9" actId="6264"/>
          <ac:spMkLst>
            <pc:docMk/>
            <pc:sldMk cId="835218926" sldId="358"/>
            <ac:spMk id="6" creationId="{B2733E95-93A0-2A86-F3B5-9A8049BF8683}"/>
          </ac:spMkLst>
        </pc:spChg>
        <pc:spChg chg="add del mod">
          <ac:chgData name="Alfred Asterjadhi" userId="39de57b9-85c0-4fd1-aaac-8ca2b6560ad0" providerId="ADAL" clId="{E1D40AE3-3F65-4DB2-AF8A-AA9A4949FD39}" dt="2023-11-07T19:33:42.714" v="9" actId="6264"/>
          <ac:spMkLst>
            <pc:docMk/>
            <pc:sldMk cId="835218926" sldId="358"/>
            <ac:spMk id="7" creationId="{780CEBE2-B5FD-9448-D1DB-9DDE2E569032}"/>
          </ac:spMkLst>
        </pc:spChg>
        <pc:spChg chg="add del mod">
          <ac:chgData name="Alfred Asterjadhi" userId="39de57b9-85c0-4fd1-aaac-8ca2b6560ad0" providerId="ADAL" clId="{E1D40AE3-3F65-4DB2-AF8A-AA9A4949FD39}" dt="2023-11-07T19:33:42.714" v="9" actId="6264"/>
          <ac:spMkLst>
            <pc:docMk/>
            <pc:sldMk cId="835218926" sldId="358"/>
            <ac:spMk id="8" creationId="{874150A8-EE87-F6E7-57CC-A28AD237E755}"/>
          </ac:spMkLst>
        </pc:spChg>
        <pc:spChg chg="add mod ord">
          <ac:chgData name="Alfred Asterjadhi" userId="39de57b9-85c0-4fd1-aaac-8ca2b6560ad0" providerId="ADAL" clId="{E1D40AE3-3F65-4DB2-AF8A-AA9A4949FD39}" dt="2023-11-07T19:33:48.873" v="22" actId="20577"/>
          <ac:spMkLst>
            <pc:docMk/>
            <pc:sldMk cId="835218926" sldId="358"/>
            <ac:spMk id="9" creationId="{54FF8493-2669-AA1B-24CC-57809298B3EE}"/>
          </ac:spMkLst>
        </pc:spChg>
      </pc:sldChg>
      <pc:sldChg chg="addSp delSp modSp new mod chgLayout">
        <pc:chgData name="Alfred Asterjadhi" userId="39de57b9-85c0-4fd1-aaac-8ca2b6560ad0" providerId="ADAL" clId="{E1D40AE3-3F65-4DB2-AF8A-AA9A4949FD39}" dt="2023-11-07T19:35:01.263" v="68" actId="20577"/>
        <pc:sldMkLst>
          <pc:docMk/>
          <pc:sldMk cId="2344371928" sldId="359"/>
        </pc:sldMkLst>
        <pc:spChg chg="del">
          <ac:chgData name="Alfred Asterjadhi" userId="39de57b9-85c0-4fd1-aaac-8ca2b6560ad0" providerId="ADAL" clId="{E1D40AE3-3F65-4DB2-AF8A-AA9A4949FD39}" dt="2023-11-07T19:33:37.719" v="7" actId="6264"/>
          <ac:spMkLst>
            <pc:docMk/>
            <pc:sldMk cId="2344371928" sldId="359"/>
            <ac:spMk id="2" creationId="{31E20930-AB79-640F-3AE0-017FA5927E8B}"/>
          </ac:spMkLst>
        </pc:spChg>
        <pc:spChg chg="mod ord">
          <ac:chgData name="Alfred Asterjadhi" userId="39de57b9-85c0-4fd1-aaac-8ca2b6560ad0" providerId="ADAL" clId="{E1D40AE3-3F65-4DB2-AF8A-AA9A4949FD39}" dt="2023-11-07T19:35:01.263" v="68" actId="20577"/>
          <ac:spMkLst>
            <pc:docMk/>
            <pc:sldMk cId="2344371928" sldId="359"/>
            <ac:spMk id="3" creationId="{89EC5586-489B-E643-8740-88BC4783F7B0}"/>
          </ac:spMkLst>
        </pc:spChg>
        <pc:spChg chg="mod ord">
          <ac:chgData name="Alfred Asterjadhi" userId="39de57b9-85c0-4fd1-aaac-8ca2b6560ad0" providerId="ADAL" clId="{E1D40AE3-3F65-4DB2-AF8A-AA9A4949FD39}" dt="2023-11-07T19:33:37.719" v="7" actId="6264"/>
          <ac:spMkLst>
            <pc:docMk/>
            <pc:sldMk cId="2344371928" sldId="359"/>
            <ac:spMk id="4" creationId="{0BA4FD98-7B76-F577-934F-9060920792A5}"/>
          </ac:spMkLst>
        </pc:spChg>
        <pc:spChg chg="mod ord">
          <ac:chgData name="Alfred Asterjadhi" userId="39de57b9-85c0-4fd1-aaac-8ca2b6560ad0" providerId="ADAL" clId="{E1D40AE3-3F65-4DB2-AF8A-AA9A4949FD39}" dt="2023-11-07T19:33:37.719" v="7" actId="6264"/>
          <ac:spMkLst>
            <pc:docMk/>
            <pc:sldMk cId="2344371928" sldId="359"/>
            <ac:spMk id="5" creationId="{7E5A27CC-C5CD-339B-3EF6-35A4625D75CF}"/>
          </ac:spMkLst>
        </pc:spChg>
        <pc:spChg chg="add del mod">
          <ac:chgData name="Alfred Asterjadhi" userId="39de57b9-85c0-4fd1-aaac-8ca2b6560ad0" providerId="ADAL" clId="{E1D40AE3-3F65-4DB2-AF8A-AA9A4949FD39}" dt="2023-11-07T19:33:37.719" v="7" actId="6264"/>
          <ac:spMkLst>
            <pc:docMk/>
            <pc:sldMk cId="2344371928" sldId="359"/>
            <ac:spMk id="6" creationId="{9BEC56E6-BEA0-16DE-397F-0648EACA0B9C}"/>
          </ac:spMkLst>
        </pc:spChg>
        <pc:spChg chg="add del mod">
          <ac:chgData name="Alfred Asterjadhi" userId="39de57b9-85c0-4fd1-aaac-8ca2b6560ad0" providerId="ADAL" clId="{E1D40AE3-3F65-4DB2-AF8A-AA9A4949FD39}" dt="2023-11-07T19:33:37.719" v="7" actId="6264"/>
          <ac:spMkLst>
            <pc:docMk/>
            <pc:sldMk cId="2344371928" sldId="359"/>
            <ac:spMk id="7" creationId="{AADDCFF8-D6A4-2D69-D355-1BBBBB785767}"/>
          </ac:spMkLst>
        </pc:spChg>
        <pc:spChg chg="add del mod">
          <ac:chgData name="Alfred Asterjadhi" userId="39de57b9-85c0-4fd1-aaac-8ca2b6560ad0" providerId="ADAL" clId="{E1D40AE3-3F65-4DB2-AF8A-AA9A4949FD39}" dt="2023-11-07T19:33:37.719" v="7" actId="6264"/>
          <ac:spMkLst>
            <pc:docMk/>
            <pc:sldMk cId="2344371928" sldId="359"/>
            <ac:spMk id="8" creationId="{5AE563D9-3FDC-F325-1846-711128B961F4}"/>
          </ac:spMkLst>
        </pc:spChg>
        <pc:spChg chg="add mod ord">
          <ac:chgData name="Alfred Asterjadhi" userId="39de57b9-85c0-4fd1-aaac-8ca2b6560ad0" providerId="ADAL" clId="{E1D40AE3-3F65-4DB2-AF8A-AA9A4949FD39}" dt="2023-11-07T19:33:54.121" v="38" actId="20577"/>
          <ac:spMkLst>
            <pc:docMk/>
            <pc:sldMk cId="2344371928" sldId="359"/>
            <ac:spMk id="9" creationId="{BE6A1A64-E051-9BC7-A0A2-F70DBCED778A}"/>
          </ac:spMkLst>
        </pc:spChg>
      </pc:sldChg>
      <pc:sldChg chg="modSp new mod">
        <pc:chgData name="Alfred Asterjadhi" userId="39de57b9-85c0-4fd1-aaac-8ca2b6560ad0" providerId="ADAL" clId="{E1D40AE3-3F65-4DB2-AF8A-AA9A4949FD39}" dt="2023-11-07T19:37:23.310" v="73" actId="404"/>
        <pc:sldMkLst>
          <pc:docMk/>
          <pc:sldMk cId="428871826" sldId="360"/>
        </pc:sldMkLst>
        <pc:spChg chg="mod">
          <ac:chgData name="Alfred Asterjadhi" userId="39de57b9-85c0-4fd1-aaac-8ca2b6560ad0" providerId="ADAL" clId="{E1D40AE3-3F65-4DB2-AF8A-AA9A4949FD39}" dt="2023-11-07T19:34:01.057" v="56" actId="20577"/>
          <ac:spMkLst>
            <pc:docMk/>
            <pc:sldMk cId="428871826" sldId="360"/>
            <ac:spMk id="2" creationId="{7284DFBB-EC8A-5B21-5D21-2B5DE88B96F2}"/>
          </ac:spMkLst>
        </pc:spChg>
        <pc:spChg chg="mod">
          <ac:chgData name="Alfred Asterjadhi" userId="39de57b9-85c0-4fd1-aaac-8ca2b6560ad0" providerId="ADAL" clId="{E1D40AE3-3F65-4DB2-AF8A-AA9A4949FD39}" dt="2023-11-07T19:37:23.310" v="73" actId="404"/>
          <ac:spMkLst>
            <pc:docMk/>
            <pc:sldMk cId="428871826" sldId="360"/>
            <ac:spMk id="3" creationId="{2729D5F4-B2D5-A5AF-C0A5-139B7DF97970}"/>
          </ac:spMkLst>
        </pc:spChg>
      </pc:sldChg>
    </pc:docChg>
  </pc:docChgLst>
  <pc:docChgLst>
    <pc:chgData name="Alfred Asterjadhi" userId="39de57b9-85c0-4fd1-aaac-8ca2b6560ad0" providerId="ADAL" clId="{57B72F1B-D5B7-4053-8D3E-A02215083E22}"/>
    <pc:docChg chg="undo custSel addSld delSld modSld sldOrd modMainMaster">
      <pc:chgData name="Alfred Asterjadhi" userId="39de57b9-85c0-4fd1-aaac-8ca2b6560ad0" providerId="ADAL" clId="{57B72F1B-D5B7-4053-8D3E-A02215083E22}" dt="2023-05-02T19:19:08.970" v="9080" actId="20577"/>
      <pc:docMkLst>
        <pc:docMk/>
      </pc:docMkLst>
      <pc:sldChg chg="modSp mod">
        <pc:chgData name="Alfred Asterjadhi" userId="39de57b9-85c0-4fd1-aaac-8ca2b6560ad0" providerId="ADAL" clId="{57B72F1B-D5B7-4053-8D3E-A02215083E22}" dt="2023-05-01T21:23:31.763" v="8" actId="20577"/>
        <pc:sldMkLst>
          <pc:docMk/>
          <pc:sldMk cId="3900734570" sldId="353"/>
        </pc:sldMkLst>
        <pc:spChg chg="mod">
          <ac:chgData name="Alfred Asterjadhi" userId="39de57b9-85c0-4fd1-aaac-8ca2b6560ad0" providerId="ADAL" clId="{57B72F1B-D5B7-4053-8D3E-A02215083E22}" dt="2023-05-01T21:23:31.763" v="8" actId="20577"/>
          <ac:spMkLst>
            <pc:docMk/>
            <pc:sldMk cId="3900734570" sldId="353"/>
            <ac:spMk id="9" creationId="{9F9B3D7B-DF1C-0298-AD36-20CB5239923D}"/>
          </ac:spMkLst>
        </pc:spChg>
      </pc:sldChg>
      <pc:sldChg chg="modSp mod">
        <pc:chgData name="Alfred Asterjadhi" userId="39de57b9-85c0-4fd1-aaac-8ca2b6560ad0" providerId="ADAL" clId="{57B72F1B-D5B7-4053-8D3E-A02215083E22}" dt="2023-05-01T23:46:51.311" v="5494" actId="404"/>
        <pc:sldMkLst>
          <pc:docMk/>
          <pc:sldMk cId="4190622912" sldId="354"/>
        </pc:sldMkLst>
        <pc:spChg chg="mod">
          <ac:chgData name="Alfred Asterjadhi" userId="39de57b9-85c0-4fd1-aaac-8ca2b6560ad0" providerId="ADAL" clId="{57B72F1B-D5B7-4053-8D3E-A02215083E22}" dt="2023-05-01T21:33:11.366" v="140" actId="20577"/>
          <ac:spMkLst>
            <pc:docMk/>
            <pc:sldMk cId="4190622912" sldId="354"/>
            <ac:spMk id="6" creationId="{2301DD30-EBAC-2F1F-C38B-E19AEA7A10A2}"/>
          </ac:spMkLst>
        </pc:spChg>
        <pc:spChg chg="mod">
          <ac:chgData name="Alfred Asterjadhi" userId="39de57b9-85c0-4fd1-aaac-8ca2b6560ad0" providerId="ADAL" clId="{57B72F1B-D5B7-4053-8D3E-A02215083E22}" dt="2023-05-01T23:46:51.311" v="5494" actId="404"/>
          <ac:spMkLst>
            <pc:docMk/>
            <pc:sldMk cId="4190622912" sldId="354"/>
            <ac:spMk id="7" creationId="{7DA42DF3-E11E-5F39-7A41-C06964E444C4}"/>
          </ac:spMkLst>
        </pc:spChg>
      </pc:sldChg>
      <pc:sldChg chg="addSp delSp modSp mod ord">
        <pc:chgData name="Alfred Asterjadhi" userId="39de57b9-85c0-4fd1-aaac-8ca2b6560ad0" providerId="ADAL" clId="{57B72F1B-D5B7-4053-8D3E-A02215083E22}" dt="2023-05-02T19:19:08.970" v="9080" actId="20577"/>
        <pc:sldMkLst>
          <pc:docMk/>
          <pc:sldMk cId="370339410" sldId="355"/>
        </pc:sldMkLst>
        <pc:spChg chg="mod">
          <ac:chgData name="Alfred Asterjadhi" userId="39de57b9-85c0-4fd1-aaac-8ca2b6560ad0" providerId="ADAL" clId="{57B72F1B-D5B7-4053-8D3E-A02215083E22}" dt="2023-05-02T19:18:59.128" v="9072" actId="20577"/>
          <ac:spMkLst>
            <pc:docMk/>
            <pc:sldMk cId="370339410" sldId="355"/>
            <ac:spMk id="2" creationId="{3F3C03E4-1B6B-9BBE-34AC-81FD6666A09E}"/>
          </ac:spMkLst>
        </pc:spChg>
        <pc:spChg chg="mod">
          <ac:chgData name="Alfred Asterjadhi" userId="39de57b9-85c0-4fd1-aaac-8ca2b6560ad0" providerId="ADAL" clId="{57B72F1B-D5B7-4053-8D3E-A02215083E22}" dt="2023-05-02T19:19:08.970" v="9080" actId="20577"/>
          <ac:spMkLst>
            <pc:docMk/>
            <pc:sldMk cId="370339410" sldId="355"/>
            <ac:spMk id="3" creationId="{A91F57AB-1B7A-5B7D-A864-E93631FAC6CC}"/>
          </ac:spMkLst>
        </pc:spChg>
        <pc:spChg chg="mod">
          <ac:chgData name="Alfred Asterjadhi" userId="39de57b9-85c0-4fd1-aaac-8ca2b6560ad0" providerId="ADAL" clId="{57B72F1B-D5B7-4053-8D3E-A02215083E22}" dt="2023-05-01T23:46:38.217" v="5488"/>
          <ac:spMkLst>
            <pc:docMk/>
            <pc:sldMk cId="370339410" sldId="355"/>
            <ac:spMk id="4" creationId="{76921D9C-5A45-2245-6431-F48BBC89282F}"/>
          </ac:spMkLst>
        </pc:spChg>
        <pc:spChg chg="mod">
          <ac:chgData name="Alfred Asterjadhi" userId="39de57b9-85c0-4fd1-aaac-8ca2b6560ad0" providerId="ADAL" clId="{57B72F1B-D5B7-4053-8D3E-A02215083E22}" dt="2023-05-01T23:46:38.217" v="5488"/>
          <ac:spMkLst>
            <pc:docMk/>
            <pc:sldMk cId="370339410" sldId="355"/>
            <ac:spMk id="5" creationId="{253874F7-9EA0-F838-3AB5-724C051BA161}"/>
          </ac:spMkLst>
        </pc:spChg>
        <pc:spChg chg="add del mod">
          <ac:chgData name="Alfred Asterjadhi" userId="39de57b9-85c0-4fd1-aaac-8ca2b6560ad0" providerId="ADAL" clId="{57B72F1B-D5B7-4053-8D3E-A02215083E22}" dt="2023-05-01T23:46:38.217" v="5488"/>
          <ac:spMkLst>
            <pc:docMk/>
            <pc:sldMk cId="370339410" sldId="355"/>
            <ac:spMk id="6" creationId="{CF57B6C3-582E-E4DD-710C-7C6B8A8B1A1E}"/>
          </ac:spMkLst>
        </pc:spChg>
        <pc:spChg chg="add del mod">
          <ac:chgData name="Alfred Asterjadhi" userId="39de57b9-85c0-4fd1-aaac-8ca2b6560ad0" providerId="ADAL" clId="{57B72F1B-D5B7-4053-8D3E-A02215083E22}" dt="2023-05-01T23:46:38.217" v="5488"/>
          <ac:spMkLst>
            <pc:docMk/>
            <pc:sldMk cId="370339410" sldId="355"/>
            <ac:spMk id="7" creationId="{F350044C-D7A0-5D7E-4138-7B80DF89565C}"/>
          </ac:spMkLst>
        </pc:spChg>
        <pc:spChg chg="add del mod">
          <ac:chgData name="Alfred Asterjadhi" userId="39de57b9-85c0-4fd1-aaac-8ca2b6560ad0" providerId="ADAL" clId="{57B72F1B-D5B7-4053-8D3E-A02215083E22}" dt="2023-05-01T23:46:38.217" v="5488"/>
          <ac:spMkLst>
            <pc:docMk/>
            <pc:sldMk cId="370339410" sldId="355"/>
            <ac:spMk id="8" creationId="{D28F27E3-720B-18DA-D9F8-F6C7888B8A3C}"/>
          </ac:spMkLst>
        </pc:spChg>
        <pc:spChg chg="add del mod">
          <ac:chgData name="Alfred Asterjadhi" userId="39de57b9-85c0-4fd1-aaac-8ca2b6560ad0" providerId="ADAL" clId="{57B72F1B-D5B7-4053-8D3E-A02215083E22}" dt="2023-05-01T23:46:38.217" v="5488"/>
          <ac:spMkLst>
            <pc:docMk/>
            <pc:sldMk cId="370339410" sldId="355"/>
            <ac:spMk id="9" creationId="{9F4BEDB7-5D65-9D30-C51A-C05DC520B2A9}"/>
          </ac:spMkLst>
        </pc:spChg>
      </pc:sldChg>
      <pc:sldChg chg="new del">
        <pc:chgData name="Alfred Asterjadhi" userId="39de57b9-85c0-4fd1-aaac-8ca2b6560ad0" providerId="ADAL" clId="{57B72F1B-D5B7-4053-8D3E-A02215083E22}" dt="2023-05-01T23:47:06.393" v="5498" actId="47"/>
        <pc:sldMkLst>
          <pc:docMk/>
          <pc:sldMk cId="1778900367" sldId="356"/>
        </pc:sldMkLst>
      </pc:sldChg>
      <pc:sldChg chg="addSp delSp modSp new mod">
        <pc:chgData name="Alfred Asterjadhi" userId="39de57b9-85c0-4fd1-aaac-8ca2b6560ad0" providerId="ADAL" clId="{57B72F1B-D5B7-4053-8D3E-A02215083E22}" dt="2023-05-02T19:18:49.821" v="9059" actId="20577"/>
        <pc:sldMkLst>
          <pc:docMk/>
          <pc:sldMk cId="1347086992" sldId="357"/>
        </pc:sldMkLst>
        <pc:spChg chg="mod">
          <ac:chgData name="Alfred Asterjadhi" userId="39de57b9-85c0-4fd1-aaac-8ca2b6560ad0" providerId="ADAL" clId="{57B72F1B-D5B7-4053-8D3E-A02215083E22}" dt="2023-05-01T22:08:38.140" v="4390"/>
          <ac:spMkLst>
            <pc:docMk/>
            <pc:sldMk cId="1347086992" sldId="357"/>
            <ac:spMk id="2" creationId="{3088A168-F626-F1A9-2877-3736DC1C346E}"/>
          </ac:spMkLst>
        </pc:spChg>
        <pc:spChg chg="mod">
          <ac:chgData name="Alfred Asterjadhi" userId="39de57b9-85c0-4fd1-aaac-8ca2b6560ad0" providerId="ADAL" clId="{57B72F1B-D5B7-4053-8D3E-A02215083E22}" dt="2023-05-02T19:18:49.821" v="9059" actId="20577"/>
          <ac:spMkLst>
            <pc:docMk/>
            <pc:sldMk cId="1347086992" sldId="357"/>
            <ac:spMk id="3" creationId="{0F6B1BEA-474E-40BC-5430-0A07498DB490}"/>
          </ac:spMkLst>
        </pc:spChg>
        <pc:spChg chg="mod">
          <ac:chgData name="Alfred Asterjadhi" userId="39de57b9-85c0-4fd1-aaac-8ca2b6560ad0" providerId="ADAL" clId="{57B72F1B-D5B7-4053-8D3E-A02215083E22}" dt="2023-05-01T22:08:38.140" v="4390"/>
          <ac:spMkLst>
            <pc:docMk/>
            <pc:sldMk cId="1347086992" sldId="357"/>
            <ac:spMk id="4" creationId="{B763328E-0470-628E-EEB8-18101DCB628E}"/>
          </ac:spMkLst>
        </pc:spChg>
        <pc:spChg chg="mod">
          <ac:chgData name="Alfred Asterjadhi" userId="39de57b9-85c0-4fd1-aaac-8ca2b6560ad0" providerId="ADAL" clId="{57B72F1B-D5B7-4053-8D3E-A02215083E22}" dt="2023-05-01T22:08:38.140" v="4390"/>
          <ac:spMkLst>
            <pc:docMk/>
            <pc:sldMk cId="1347086992" sldId="357"/>
            <ac:spMk id="5" creationId="{0EC3C254-96F2-6D1F-AA47-CE49E61D2EA1}"/>
          </ac:spMkLst>
        </pc:spChg>
        <pc:spChg chg="add del mod">
          <ac:chgData name="Alfred Asterjadhi" userId="39de57b9-85c0-4fd1-aaac-8ca2b6560ad0" providerId="ADAL" clId="{57B72F1B-D5B7-4053-8D3E-A02215083E22}" dt="2023-05-01T21:51:30.803" v="2706"/>
          <ac:spMkLst>
            <pc:docMk/>
            <pc:sldMk cId="1347086992" sldId="357"/>
            <ac:spMk id="6" creationId="{92D59A26-51C4-1E44-36F2-F2F0B043F240}"/>
          </ac:spMkLst>
        </pc:spChg>
        <pc:spChg chg="add del mod">
          <ac:chgData name="Alfred Asterjadhi" userId="39de57b9-85c0-4fd1-aaac-8ca2b6560ad0" providerId="ADAL" clId="{57B72F1B-D5B7-4053-8D3E-A02215083E22}" dt="2023-05-01T21:51:30.803" v="2706"/>
          <ac:spMkLst>
            <pc:docMk/>
            <pc:sldMk cId="1347086992" sldId="357"/>
            <ac:spMk id="7" creationId="{B753F270-0094-CEA9-EED7-8215EF24C322}"/>
          </ac:spMkLst>
        </pc:spChg>
        <pc:spChg chg="add del mod">
          <ac:chgData name="Alfred Asterjadhi" userId="39de57b9-85c0-4fd1-aaac-8ca2b6560ad0" providerId="ADAL" clId="{57B72F1B-D5B7-4053-8D3E-A02215083E22}" dt="2023-05-01T21:51:30.803" v="2706"/>
          <ac:spMkLst>
            <pc:docMk/>
            <pc:sldMk cId="1347086992" sldId="357"/>
            <ac:spMk id="8" creationId="{7EA265A9-F2D0-EEF7-13F5-056C1FFA65BD}"/>
          </ac:spMkLst>
        </pc:spChg>
        <pc:spChg chg="add del mod">
          <ac:chgData name="Alfred Asterjadhi" userId="39de57b9-85c0-4fd1-aaac-8ca2b6560ad0" providerId="ADAL" clId="{57B72F1B-D5B7-4053-8D3E-A02215083E22}" dt="2023-05-01T21:51:30.803" v="2706"/>
          <ac:spMkLst>
            <pc:docMk/>
            <pc:sldMk cId="1347086992" sldId="357"/>
            <ac:spMk id="9" creationId="{C1A62049-5A9F-8586-4B04-70BE6A1A4F69}"/>
          </ac:spMkLst>
        </pc:spChg>
        <pc:spChg chg="add del mod">
          <ac:chgData name="Alfred Asterjadhi" userId="39de57b9-85c0-4fd1-aaac-8ca2b6560ad0" providerId="ADAL" clId="{57B72F1B-D5B7-4053-8D3E-A02215083E22}" dt="2023-05-01T22:08:38.140" v="4390"/>
          <ac:spMkLst>
            <pc:docMk/>
            <pc:sldMk cId="1347086992" sldId="357"/>
            <ac:spMk id="10" creationId="{F19049CA-D6CE-B014-CC0E-5395EB1CDD38}"/>
          </ac:spMkLst>
        </pc:spChg>
        <pc:spChg chg="add del mod">
          <ac:chgData name="Alfred Asterjadhi" userId="39de57b9-85c0-4fd1-aaac-8ca2b6560ad0" providerId="ADAL" clId="{57B72F1B-D5B7-4053-8D3E-A02215083E22}" dt="2023-05-01T22:08:38.140" v="4390"/>
          <ac:spMkLst>
            <pc:docMk/>
            <pc:sldMk cId="1347086992" sldId="357"/>
            <ac:spMk id="11" creationId="{50DEBE95-F3D9-6071-AAD8-420B93953357}"/>
          </ac:spMkLst>
        </pc:spChg>
        <pc:spChg chg="add del mod">
          <ac:chgData name="Alfred Asterjadhi" userId="39de57b9-85c0-4fd1-aaac-8ca2b6560ad0" providerId="ADAL" clId="{57B72F1B-D5B7-4053-8D3E-A02215083E22}" dt="2023-05-01T22:08:38.140" v="4390"/>
          <ac:spMkLst>
            <pc:docMk/>
            <pc:sldMk cId="1347086992" sldId="357"/>
            <ac:spMk id="12" creationId="{16F4F717-08DA-9F9B-991B-4BEF1F4BED83}"/>
          </ac:spMkLst>
        </pc:spChg>
        <pc:spChg chg="add del mod">
          <ac:chgData name="Alfred Asterjadhi" userId="39de57b9-85c0-4fd1-aaac-8ca2b6560ad0" providerId="ADAL" clId="{57B72F1B-D5B7-4053-8D3E-A02215083E22}" dt="2023-05-01T22:08:38.140" v="4390"/>
          <ac:spMkLst>
            <pc:docMk/>
            <pc:sldMk cId="1347086992" sldId="357"/>
            <ac:spMk id="13" creationId="{9BC25427-F051-BBF3-FE5C-451805266352}"/>
          </ac:spMkLst>
        </pc:spChg>
      </pc:sldChg>
      <pc:sldChg chg="addSp modSp new del mod">
        <pc:chgData name="Alfred Asterjadhi" userId="39de57b9-85c0-4fd1-aaac-8ca2b6560ad0" providerId="ADAL" clId="{57B72F1B-D5B7-4053-8D3E-A02215083E22}" dt="2023-05-02T19:11:18.563" v="8474" actId="47"/>
        <pc:sldMkLst>
          <pc:docMk/>
          <pc:sldMk cId="2793119602" sldId="358"/>
        </pc:sldMkLst>
        <pc:spChg chg="mod">
          <ac:chgData name="Alfred Asterjadhi" userId="39de57b9-85c0-4fd1-aaac-8ca2b6560ad0" providerId="ADAL" clId="{57B72F1B-D5B7-4053-8D3E-A02215083E22}" dt="2023-05-02T19:06:53.384" v="8387" actId="20577"/>
          <ac:spMkLst>
            <pc:docMk/>
            <pc:sldMk cId="2793119602" sldId="358"/>
            <ac:spMk id="2" creationId="{D98929AE-2894-5A96-28FC-554A4B205437}"/>
          </ac:spMkLst>
        </pc:spChg>
        <pc:spChg chg="mod">
          <ac:chgData name="Alfred Asterjadhi" userId="39de57b9-85c0-4fd1-aaac-8ca2b6560ad0" providerId="ADAL" clId="{57B72F1B-D5B7-4053-8D3E-A02215083E22}" dt="2023-05-02T19:06:04.519" v="8322" actId="14100"/>
          <ac:spMkLst>
            <pc:docMk/>
            <pc:sldMk cId="2793119602" sldId="358"/>
            <ac:spMk id="3" creationId="{1003C086-AFB4-76D6-0FFA-92F5C92E046D}"/>
          </ac:spMkLst>
        </pc:spChg>
        <pc:spChg chg="add mod">
          <ac:chgData name="Alfred Asterjadhi" userId="39de57b9-85c0-4fd1-aaac-8ca2b6560ad0" providerId="ADAL" clId="{57B72F1B-D5B7-4053-8D3E-A02215083E22}" dt="2023-05-02T19:08:23.611" v="8438" actId="1076"/>
          <ac:spMkLst>
            <pc:docMk/>
            <pc:sldMk cId="2793119602" sldId="358"/>
            <ac:spMk id="8" creationId="{C684AAA6-11CD-6E81-E4AE-442FCFC4F28E}"/>
          </ac:spMkLst>
        </pc:spChg>
        <pc:spChg chg="add mod">
          <ac:chgData name="Alfred Asterjadhi" userId="39de57b9-85c0-4fd1-aaac-8ca2b6560ad0" providerId="ADAL" clId="{57B72F1B-D5B7-4053-8D3E-A02215083E22}" dt="2023-05-02T19:08:16.231" v="8432" actId="1036"/>
          <ac:spMkLst>
            <pc:docMk/>
            <pc:sldMk cId="2793119602" sldId="358"/>
            <ac:spMk id="9" creationId="{54528211-5AA9-77ED-DD9F-9161B4902EDB}"/>
          </ac:spMkLst>
        </pc:spChg>
        <pc:spChg chg="add mod">
          <ac:chgData name="Alfred Asterjadhi" userId="39de57b9-85c0-4fd1-aaac-8ca2b6560ad0" providerId="ADAL" clId="{57B72F1B-D5B7-4053-8D3E-A02215083E22}" dt="2023-05-02T19:08:16.231" v="8432" actId="1036"/>
          <ac:spMkLst>
            <pc:docMk/>
            <pc:sldMk cId="2793119602" sldId="358"/>
            <ac:spMk id="11" creationId="{F352D96F-7BFB-83A2-25CB-54F04FA84667}"/>
          </ac:spMkLst>
        </pc:spChg>
        <pc:spChg chg="add mod">
          <ac:chgData name="Alfred Asterjadhi" userId="39de57b9-85c0-4fd1-aaac-8ca2b6560ad0" providerId="ADAL" clId="{57B72F1B-D5B7-4053-8D3E-A02215083E22}" dt="2023-05-02T19:09:38.515" v="8452" actId="14100"/>
          <ac:spMkLst>
            <pc:docMk/>
            <pc:sldMk cId="2793119602" sldId="358"/>
            <ac:spMk id="12" creationId="{7F9E74E0-C007-6F93-932D-9FCA97CEB0B5}"/>
          </ac:spMkLst>
        </pc:spChg>
        <pc:spChg chg="add mod">
          <ac:chgData name="Alfred Asterjadhi" userId="39de57b9-85c0-4fd1-aaac-8ca2b6560ad0" providerId="ADAL" clId="{57B72F1B-D5B7-4053-8D3E-A02215083E22}" dt="2023-05-02T19:09:50.643" v="8455" actId="1076"/>
          <ac:spMkLst>
            <pc:docMk/>
            <pc:sldMk cId="2793119602" sldId="358"/>
            <ac:spMk id="13" creationId="{7F805102-18E8-259C-6806-059D5EADA0A7}"/>
          </ac:spMkLst>
        </pc:spChg>
        <pc:cxnChg chg="add mod">
          <ac:chgData name="Alfred Asterjadhi" userId="39de57b9-85c0-4fd1-aaac-8ca2b6560ad0" providerId="ADAL" clId="{57B72F1B-D5B7-4053-8D3E-A02215083E22}" dt="2023-05-02T19:08:19.054" v="8437" actId="1035"/>
          <ac:cxnSpMkLst>
            <pc:docMk/>
            <pc:sldMk cId="2793119602" sldId="358"/>
            <ac:cxnSpMk id="7" creationId="{CE4AC4D5-C37F-A616-2570-6006828C6EC1}"/>
          </ac:cxnSpMkLst>
        </pc:cxnChg>
        <pc:cxnChg chg="add mod">
          <ac:chgData name="Alfred Asterjadhi" userId="39de57b9-85c0-4fd1-aaac-8ca2b6560ad0" providerId="ADAL" clId="{57B72F1B-D5B7-4053-8D3E-A02215083E22}" dt="2023-05-02T19:08:16.231" v="8432" actId="1036"/>
          <ac:cxnSpMkLst>
            <pc:docMk/>
            <pc:sldMk cId="2793119602" sldId="358"/>
            <ac:cxnSpMk id="10" creationId="{0B879048-E718-0998-1DA9-CD4766D1BC32}"/>
          </ac:cxnSpMkLst>
        </pc:cxnChg>
        <pc:cxnChg chg="add mod">
          <ac:chgData name="Alfred Asterjadhi" userId="39de57b9-85c0-4fd1-aaac-8ca2b6560ad0" providerId="ADAL" clId="{57B72F1B-D5B7-4053-8D3E-A02215083E22}" dt="2023-05-02T19:10:34.829" v="8464" actId="1076"/>
          <ac:cxnSpMkLst>
            <pc:docMk/>
            <pc:sldMk cId="2793119602" sldId="358"/>
            <ac:cxnSpMk id="15" creationId="{3F7D5FB9-D174-9D17-5ECE-2A25B48F86CD}"/>
          </ac:cxnSpMkLst>
        </pc:cxnChg>
        <pc:cxnChg chg="add mod">
          <ac:chgData name="Alfred Asterjadhi" userId="39de57b9-85c0-4fd1-aaac-8ca2b6560ad0" providerId="ADAL" clId="{57B72F1B-D5B7-4053-8D3E-A02215083E22}" dt="2023-05-02T19:10:46.098" v="8469" actId="14100"/>
          <ac:cxnSpMkLst>
            <pc:docMk/>
            <pc:sldMk cId="2793119602" sldId="358"/>
            <ac:cxnSpMk id="16" creationId="{D671F87B-0511-82BC-A022-452B2BF9C754}"/>
          </ac:cxnSpMkLst>
        </pc:cxnChg>
        <pc:cxnChg chg="add mod">
          <ac:chgData name="Alfred Asterjadhi" userId="39de57b9-85c0-4fd1-aaac-8ca2b6560ad0" providerId="ADAL" clId="{57B72F1B-D5B7-4053-8D3E-A02215083E22}" dt="2023-05-02T19:10:50.531" v="8471" actId="1076"/>
          <ac:cxnSpMkLst>
            <pc:docMk/>
            <pc:sldMk cId="2793119602" sldId="358"/>
            <ac:cxnSpMk id="19" creationId="{29DC0ED1-78BC-8F5F-377D-45518900068E}"/>
          </ac:cxnSpMkLst>
        </pc:cxnChg>
        <pc:cxnChg chg="add mod">
          <ac:chgData name="Alfred Asterjadhi" userId="39de57b9-85c0-4fd1-aaac-8ca2b6560ad0" providerId="ADAL" clId="{57B72F1B-D5B7-4053-8D3E-A02215083E22}" dt="2023-05-02T19:10:54.202" v="8473" actId="1076"/>
          <ac:cxnSpMkLst>
            <pc:docMk/>
            <pc:sldMk cId="2793119602" sldId="358"/>
            <ac:cxnSpMk id="20" creationId="{011EC19F-09DD-EB85-7106-049145F5AC67}"/>
          </ac:cxnSpMkLst>
        </pc:cxnChg>
      </pc:sldChg>
      <pc:sldMasterChg chg="modSp mod">
        <pc:chgData name="Alfred Asterjadhi" userId="39de57b9-85c0-4fd1-aaac-8ca2b6560ad0" providerId="ADAL" clId="{57B72F1B-D5B7-4053-8D3E-A02215083E22}" dt="2023-05-01T21:23:04.921" v="1" actId="6549"/>
        <pc:sldMasterMkLst>
          <pc:docMk/>
          <pc:sldMasterMk cId="0" sldId="2147483648"/>
        </pc:sldMasterMkLst>
        <pc:spChg chg="mod">
          <ac:chgData name="Alfred Asterjadhi" userId="39de57b9-85c0-4fd1-aaac-8ca2b6560ad0" providerId="ADAL" clId="{57B72F1B-D5B7-4053-8D3E-A02215083E22}" dt="2023-05-01T21:23:04.921" v="1" actId="6549"/>
          <ac:spMkLst>
            <pc:docMk/>
            <pc:sldMasterMk cId="0" sldId="2147483648"/>
            <ac:spMk id="1031" creationId="{F47EBAF5-52AC-49CF-A3FD-31E596F2D8C6}"/>
          </ac:spMkLst>
        </pc:spChg>
      </pc:sldMasterChg>
    </pc:docChg>
  </pc:docChgLst>
  <pc:docChgLst>
    <pc:chgData name="Alfred Asterjadhi" userId="39de57b9-85c0-4fd1-aaac-8ca2b6560ad0" providerId="ADAL" clId="{631EEC80-907F-49DA-87B1-A9AE7091749B}"/>
    <pc:docChg chg="custSel delSld modSld">
      <pc:chgData name="Alfred Asterjadhi" userId="39de57b9-85c0-4fd1-aaac-8ca2b6560ad0" providerId="ADAL" clId="{631EEC80-907F-49DA-87B1-A9AE7091749B}" dt="2022-12-12T23:49:53.576" v="911" actId="20577"/>
      <pc:docMkLst>
        <pc:docMk/>
      </pc:docMkLst>
      <pc:sldChg chg="modSp">
        <pc:chgData name="Alfred Asterjadhi" userId="39de57b9-85c0-4fd1-aaac-8ca2b6560ad0" providerId="ADAL" clId="{631EEC80-907F-49DA-87B1-A9AE7091749B}" dt="2022-12-12T17:12:14.164" v="497"/>
        <pc:sldMkLst>
          <pc:docMk/>
          <pc:sldMk cId="0" sldId="331"/>
        </pc:sldMkLst>
        <pc:graphicFrameChg chg="mod">
          <ac:chgData name="Alfred Asterjadhi" userId="39de57b9-85c0-4fd1-aaac-8ca2b6560ad0" providerId="ADAL" clId="{631EEC80-907F-49DA-87B1-A9AE7091749B}" dt="2022-12-12T17:12:14.164" v="497"/>
          <ac:graphicFrameMkLst>
            <pc:docMk/>
            <pc:sldMk cId="0" sldId="331"/>
            <ac:graphicFrameMk id="2" creationId="{C3BA3063-1181-389F-D3EE-75934725F791}"/>
          </ac:graphicFrameMkLst>
        </pc:graphicFrameChg>
      </pc:sldChg>
      <pc:sldChg chg="modNotesTx">
        <pc:chgData name="Alfred Asterjadhi" userId="39de57b9-85c0-4fd1-aaac-8ca2b6560ad0" providerId="ADAL" clId="{631EEC80-907F-49DA-87B1-A9AE7091749B}" dt="2022-12-12T23:04:54.513" v="665" actId="20577"/>
        <pc:sldMkLst>
          <pc:docMk/>
          <pc:sldMk cId="1250313425" sldId="334"/>
        </pc:sldMkLst>
      </pc:sldChg>
      <pc:sldChg chg="modNotesTx">
        <pc:chgData name="Alfred Asterjadhi" userId="39de57b9-85c0-4fd1-aaac-8ca2b6560ad0" providerId="ADAL" clId="{631EEC80-907F-49DA-87B1-A9AE7091749B}" dt="2022-12-12T23:16:47.761" v="765" actId="20577"/>
        <pc:sldMkLst>
          <pc:docMk/>
          <pc:sldMk cId="1495549412" sldId="335"/>
        </pc:sldMkLst>
      </pc:sldChg>
      <pc:sldChg chg="modNotesTx">
        <pc:chgData name="Alfred Asterjadhi" userId="39de57b9-85c0-4fd1-aaac-8ca2b6560ad0" providerId="ADAL" clId="{631EEC80-907F-49DA-87B1-A9AE7091749B}" dt="2022-12-12T23:49:53.576" v="911" actId="20577"/>
        <pc:sldMkLst>
          <pc:docMk/>
          <pc:sldMk cId="869103470" sldId="336"/>
        </pc:sldMkLst>
      </pc:sldChg>
      <pc:sldChg chg="modSp mod">
        <pc:chgData name="Alfred Asterjadhi" userId="39de57b9-85c0-4fd1-aaac-8ca2b6560ad0" providerId="ADAL" clId="{631EEC80-907F-49DA-87B1-A9AE7091749B}" dt="2022-12-12T23:40:29.056" v="768" actId="20577"/>
        <pc:sldMkLst>
          <pc:docMk/>
          <pc:sldMk cId="2821962259" sldId="340"/>
        </pc:sldMkLst>
        <pc:spChg chg="mod">
          <ac:chgData name="Alfred Asterjadhi" userId="39de57b9-85c0-4fd1-aaac-8ca2b6560ad0" providerId="ADAL" clId="{631EEC80-907F-49DA-87B1-A9AE7091749B}" dt="2022-12-12T23:40:29.056" v="768" actId="20577"/>
          <ac:spMkLst>
            <pc:docMk/>
            <pc:sldMk cId="2821962259" sldId="340"/>
            <ac:spMk id="3" creationId="{22696AED-E4A1-D631-3DE8-EF6082C658AA}"/>
          </ac:spMkLst>
        </pc:spChg>
      </pc:sldChg>
      <pc:sldChg chg="modSp mod modNotesTx">
        <pc:chgData name="Alfred Asterjadhi" userId="39de57b9-85c0-4fd1-aaac-8ca2b6560ad0" providerId="ADAL" clId="{631EEC80-907F-49DA-87B1-A9AE7091749B}" dt="2022-12-12T23:41:13.395" v="776" actId="5793"/>
        <pc:sldMkLst>
          <pc:docMk/>
          <pc:sldMk cId="1982610321" sldId="345"/>
        </pc:sldMkLst>
        <pc:spChg chg="mod">
          <ac:chgData name="Alfred Asterjadhi" userId="39de57b9-85c0-4fd1-aaac-8ca2b6560ad0" providerId="ADAL" clId="{631EEC80-907F-49DA-87B1-A9AE7091749B}" dt="2022-12-12T17:06:42.180" v="238" actId="20577"/>
          <ac:spMkLst>
            <pc:docMk/>
            <pc:sldMk cId="1982610321" sldId="345"/>
            <ac:spMk id="2" creationId="{1B9CCF66-06C5-A3BF-B066-CDD74EC8CEDE}"/>
          </ac:spMkLst>
        </pc:spChg>
        <pc:spChg chg="mod">
          <ac:chgData name="Alfred Asterjadhi" userId="39de57b9-85c0-4fd1-aaac-8ca2b6560ad0" providerId="ADAL" clId="{631EEC80-907F-49DA-87B1-A9AE7091749B}" dt="2022-12-12T23:41:13.395" v="776" actId="5793"/>
          <ac:spMkLst>
            <pc:docMk/>
            <pc:sldMk cId="1982610321" sldId="345"/>
            <ac:spMk id="3" creationId="{0F738CA5-2652-51A0-968F-347AC05E2B23}"/>
          </ac:spMkLst>
        </pc:spChg>
        <pc:spChg chg="mod">
          <ac:chgData name="Alfred Asterjadhi" userId="39de57b9-85c0-4fd1-aaac-8ca2b6560ad0" providerId="ADAL" clId="{631EEC80-907F-49DA-87B1-A9AE7091749B}" dt="2022-12-12T17:05:30.446" v="190" actId="20577"/>
          <ac:spMkLst>
            <pc:docMk/>
            <pc:sldMk cId="1982610321" sldId="345"/>
            <ac:spMk id="7" creationId="{C4BA8621-47CA-231F-C8F5-3BD983F1DB3B}"/>
          </ac:spMkLst>
        </pc:spChg>
        <pc:spChg chg="mod">
          <ac:chgData name="Alfred Asterjadhi" userId="39de57b9-85c0-4fd1-aaac-8ca2b6560ad0" providerId="ADAL" clId="{631EEC80-907F-49DA-87B1-A9AE7091749B}" dt="2022-12-12T17:05:39.942" v="206" actId="20577"/>
          <ac:spMkLst>
            <pc:docMk/>
            <pc:sldMk cId="1982610321" sldId="345"/>
            <ac:spMk id="16" creationId="{CB21D4CF-A453-B194-F7D1-6B59752DE19E}"/>
          </ac:spMkLst>
        </pc:spChg>
        <pc:spChg chg="mod">
          <ac:chgData name="Alfred Asterjadhi" userId="39de57b9-85c0-4fd1-aaac-8ca2b6560ad0" providerId="ADAL" clId="{631EEC80-907F-49DA-87B1-A9AE7091749B}" dt="2022-12-12T17:05:36.319" v="201" actId="20577"/>
          <ac:spMkLst>
            <pc:docMk/>
            <pc:sldMk cId="1982610321" sldId="345"/>
            <ac:spMk id="20" creationId="{433C441C-3C7B-378D-A705-123A02BAB5E8}"/>
          </ac:spMkLst>
        </pc:spChg>
        <pc:spChg chg="mod">
          <ac:chgData name="Alfred Asterjadhi" userId="39de57b9-85c0-4fd1-aaac-8ca2b6560ad0" providerId="ADAL" clId="{631EEC80-907F-49DA-87B1-A9AE7091749B}" dt="2022-12-12T23:40:48.158" v="774" actId="1037"/>
          <ac:spMkLst>
            <pc:docMk/>
            <pc:sldMk cId="1982610321" sldId="345"/>
            <ac:spMk id="21" creationId="{07ED28EE-1D3D-74D5-CFED-2BB53E39D8B2}"/>
          </ac:spMkLst>
        </pc:spChg>
        <pc:spChg chg="mod">
          <ac:chgData name="Alfred Asterjadhi" userId="39de57b9-85c0-4fd1-aaac-8ca2b6560ad0" providerId="ADAL" clId="{631EEC80-907F-49DA-87B1-A9AE7091749B}" dt="2022-12-12T23:40:48.158" v="774" actId="1037"/>
          <ac:spMkLst>
            <pc:docMk/>
            <pc:sldMk cId="1982610321" sldId="345"/>
            <ac:spMk id="22" creationId="{A57FAEF7-D3C1-A840-67D9-74FF3E55097B}"/>
          </ac:spMkLst>
        </pc:spChg>
        <pc:grpChg chg="mod">
          <ac:chgData name="Alfred Asterjadhi" userId="39de57b9-85c0-4fd1-aaac-8ca2b6560ad0" providerId="ADAL" clId="{631EEC80-907F-49DA-87B1-A9AE7091749B}" dt="2022-12-12T23:40:48.158" v="774" actId="1037"/>
          <ac:grpSpMkLst>
            <pc:docMk/>
            <pc:sldMk cId="1982610321" sldId="345"/>
            <ac:grpSpMk id="6" creationId="{A24DF426-4332-DF82-1EDF-74D028034999}"/>
          </ac:grpSpMkLst>
        </pc:grpChg>
      </pc:sldChg>
      <pc:sldChg chg="addSp delSp modSp mod">
        <pc:chgData name="Alfred Asterjadhi" userId="39de57b9-85c0-4fd1-aaac-8ca2b6560ad0" providerId="ADAL" clId="{631EEC80-907F-49DA-87B1-A9AE7091749B}" dt="2022-12-12T17:12:01.701" v="496" actId="15"/>
        <pc:sldMkLst>
          <pc:docMk/>
          <pc:sldMk cId="4068235587" sldId="346"/>
        </pc:sldMkLst>
        <pc:spChg chg="mod">
          <ac:chgData name="Alfred Asterjadhi" userId="39de57b9-85c0-4fd1-aaac-8ca2b6560ad0" providerId="ADAL" clId="{631EEC80-907F-49DA-87B1-A9AE7091749B}" dt="2022-12-12T17:08:01.431" v="290"/>
          <ac:spMkLst>
            <pc:docMk/>
            <pc:sldMk cId="4068235587" sldId="346"/>
            <ac:spMk id="2" creationId="{1D509533-D6AD-4F30-FB75-43170C823E27}"/>
          </ac:spMkLst>
        </pc:spChg>
        <pc:spChg chg="mod">
          <ac:chgData name="Alfred Asterjadhi" userId="39de57b9-85c0-4fd1-aaac-8ca2b6560ad0" providerId="ADAL" clId="{631EEC80-907F-49DA-87B1-A9AE7091749B}" dt="2022-12-12T17:12:01.701" v="496" actId="15"/>
          <ac:spMkLst>
            <pc:docMk/>
            <pc:sldMk cId="4068235587" sldId="346"/>
            <ac:spMk id="3" creationId="{B59E4E8A-DE1A-686E-E16A-EA406F29CA1C}"/>
          </ac:spMkLst>
        </pc:spChg>
        <pc:spChg chg="mod">
          <ac:chgData name="Alfred Asterjadhi" userId="39de57b9-85c0-4fd1-aaac-8ca2b6560ad0" providerId="ADAL" clId="{631EEC80-907F-49DA-87B1-A9AE7091749B}" dt="2022-12-12T17:08:01.431" v="290"/>
          <ac:spMkLst>
            <pc:docMk/>
            <pc:sldMk cId="4068235587" sldId="346"/>
            <ac:spMk id="4" creationId="{A0E36956-442A-A66F-63A7-1E724B06497C}"/>
          </ac:spMkLst>
        </pc:spChg>
        <pc:spChg chg="mod">
          <ac:chgData name="Alfred Asterjadhi" userId="39de57b9-85c0-4fd1-aaac-8ca2b6560ad0" providerId="ADAL" clId="{631EEC80-907F-49DA-87B1-A9AE7091749B}" dt="2022-12-12T17:08:01.431" v="290"/>
          <ac:spMkLst>
            <pc:docMk/>
            <pc:sldMk cId="4068235587" sldId="346"/>
            <ac:spMk id="5" creationId="{7E69BD31-2D55-BBD1-E8C3-AEC1E1F19684}"/>
          </ac:spMkLst>
        </pc:spChg>
        <pc:spChg chg="add del mod">
          <ac:chgData name="Alfred Asterjadhi" userId="39de57b9-85c0-4fd1-aaac-8ca2b6560ad0" providerId="ADAL" clId="{631EEC80-907F-49DA-87B1-A9AE7091749B}" dt="2022-12-12T17:08:01.431" v="290"/>
          <ac:spMkLst>
            <pc:docMk/>
            <pc:sldMk cId="4068235587" sldId="346"/>
            <ac:spMk id="10" creationId="{398A6094-A902-1725-230D-F06007B402FD}"/>
          </ac:spMkLst>
        </pc:spChg>
        <pc:spChg chg="add del mod">
          <ac:chgData name="Alfred Asterjadhi" userId="39de57b9-85c0-4fd1-aaac-8ca2b6560ad0" providerId="ADAL" clId="{631EEC80-907F-49DA-87B1-A9AE7091749B}" dt="2022-12-12T17:08:01.431" v="290"/>
          <ac:spMkLst>
            <pc:docMk/>
            <pc:sldMk cId="4068235587" sldId="346"/>
            <ac:spMk id="11" creationId="{97802A9B-7AAA-B722-FF2D-C67A55EBD74F}"/>
          </ac:spMkLst>
        </pc:spChg>
        <pc:spChg chg="add del mod">
          <ac:chgData name="Alfred Asterjadhi" userId="39de57b9-85c0-4fd1-aaac-8ca2b6560ad0" providerId="ADAL" clId="{631EEC80-907F-49DA-87B1-A9AE7091749B}" dt="2022-12-12T17:08:01.431" v="290"/>
          <ac:spMkLst>
            <pc:docMk/>
            <pc:sldMk cId="4068235587" sldId="346"/>
            <ac:spMk id="12" creationId="{E5EF52CB-808E-D9FA-9B1F-FCF0E34405C9}"/>
          </ac:spMkLst>
        </pc:spChg>
        <pc:spChg chg="add del mod">
          <ac:chgData name="Alfred Asterjadhi" userId="39de57b9-85c0-4fd1-aaac-8ca2b6560ad0" providerId="ADAL" clId="{631EEC80-907F-49DA-87B1-A9AE7091749B}" dt="2022-12-12T17:08:01.431" v="290"/>
          <ac:spMkLst>
            <pc:docMk/>
            <pc:sldMk cId="4068235587" sldId="346"/>
            <ac:spMk id="13" creationId="{C0682984-101F-F915-7B3C-4A71F7DDD393}"/>
          </ac:spMkLst>
        </pc:spChg>
      </pc:sldChg>
      <pc:sldChg chg="del">
        <pc:chgData name="Alfred Asterjadhi" userId="39de57b9-85c0-4fd1-aaac-8ca2b6560ad0" providerId="ADAL" clId="{631EEC80-907F-49DA-87B1-A9AE7091749B}" dt="2022-12-12T17:07:57.272" v="289" actId="47"/>
        <pc:sldMkLst>
          <pc:docMk/>
          <pc:sldMk cId="3239195144" sldId="348"/>
        </pc:sldMkLst>
      </pc:sldChg>
    </pc:docChg>
  </pc:docChgLst>
  <pc:docChgLst>
    <pc:chgData name="Alfred Asterjadhi" userId="39de57b9-85c0-4fd1-aaac-8ca2b6560ad0" providerId="ADAL" clId="{8E4FCA65-594D-4AA3-A17D-B2D9BBD6D361}"/>
    <pc:docChg chg="undo custSel addSld delSld modSld modMainMaster">
      <pc:chgData name="Alfred Asterjadhi" userId="39de57b9-85c0-4fd1-aaac-8ca2b6560ad0" providerId="ADAL" clId="{8E4FCA65-594D-4AA3-A17D-B2D9BBD6D361}" dt="2023-02-06T14:28:47.580" v="60"/>
      <pc:docMkLst>
        <pc:docMk/>
      </pc:docMkLst>
      <pc:sldChg chg="addSp modSp mod">
        <pc:chgData name="Alfred Asterjadhi" userId="39de57b9-85c0-4fd1-aaac-8ca2b6560ad0" providerId="ADAL" clId="{8E4FCA65-594D-4AA3-A17D-B2D9BBD6D361}" dt="2023-02-06T14:28:38.117" v="50" actId="14100"/>
        <pc:sldMkLst>
          <pc:docMk/>
          <pc:sldMk cId="0" sldId="331"/>
        </pc:sldMkLst>
        <pc:spChg chg="add mod">
          <ac:chgData name="Alfred Asterjadhi" userId="39de57b9-85c0-4fd1-aaac-8ca2b6560ad0" providerId="ADAL" clId="{8E4FCA65-594D-4AA3-A17D-B2D9BBD6D361}" dt="2023-02-06T14:28:38.117" v="50" actId="14100"/>
          <ac:spMkLst>
            <pc:docMk/>
            <pc:sldMk cId="0" sldId="331"/>
            <ac:spMk id="3" creationId="{DAA909B8-954B-00B2-C988-2905B9E3D42F}"/>
          </ac:spMkLst>
        </pc:spChg>
        <pc:graphicFrameChg chg="mod">
          <ac:chgData name="Alfred Asterjadhi" userId="39de57b9-85c0-4fd1-aaac-8ca2b6560ad0" providerId="ADAL" clId="{8E4FCA65-594D-4AA3-A17D-B2D9BBD6D361}" dt="2023-02-06T14:19:54.546" v="0"/>
          <ac:graphicFrameMkLst>
            <pc:docMk/>
            <pc:sldMk cId="0" sldId="331"/>
            <ac:graphicFrameMk id="2" creationId="{C3BA3063-1181-389F-D3EE-75934725F791}"/>
          </ac:graphicFrameMkLst>
        </pc:graphicFrameChg>
      </pc:sldChg>
      <pc:sldChg chg="addSp modSp">
        <pc:chgData name="Alfred Asterjadhi" userId="39de57b9-85c0-4fd1-aaac-8ca2b6560ad0" providerId="ADAL" clId="{8E4FCA65-594D-4AA3-A17D-B2D9BBD6D361}" dt="2023-02-06T14:28:40.303" v="51"/>
        <pc:sldMkLst>
          <pc:docMk/>
          <pc:sldMk cId="2893982595" sldId="332"/>
        </pc:sldMkLst>
        <pc:spChg chg="add mod">
          <ac:chgData name="Alfred Asterjadhi" userId="39de57b9-85c0-4fd1-aaac-8ca2b6560ad0" providerId="ADAL" clId="{8E4FCA65-594D-4AA3-A17D-B2D9BBD6D361}" dt="2023-02-06T14:28:40.303" v="51"/>
          <ac:spMkLst>
            <pc:docMk/>
            <pc:sldMk cId="2893982595" sldId="332"/>
            <ac:spMk id="2" creationId="{54A04B8C-A944-BD97-6A38-274AE954C0E0}"/>
          </ac:spMkLst>
        </pc:spChg>
      </pc:sldChg>
      <pc:sldChg chg="addSp modSp">
        <pc:chgData name="Alfred Asterjadhi" userId="39de57b9-85c0-4fd1-aaac-8ca2b6560ad0" providerId="ADAL" clId="{8E4FCA65-594D-4AA3-A17D-B2D9BBD6D361}" dt="2023-02-06T14:28:41.457" v="52"/>
        <pc:sldMkLst>
          <pc:docMk/>
          <pc:sldMk cId="423129505" sldId="333"/>
        </pc:sldMkLst>
        <pc:spChg chg="add mod">
          <ac:chgData name="Alfred Asterjadhi" userId="39de57b9-85c0-4fd1-aaac-8ca2b6560ad0" providerId="ADAL" clId="{8E4FCA65-594D-4AA3-A17D-B2D9BBD6D361}" dt="2023-02-06T14:28:41.457" v="52"/>
          <ac:spMkLst>
            <pc:docMk/>
            <pc:sldMk cId="423129505" sldId="333"/>
            <ac:spMk id="6" creationId="{450AB66E-FEBD-CAF9-30B0-7ADE69057006}"/>
          </ac:spMkLst>
        </pc:spChg>
      </pc:sldChg>
      <pc:sldChg chg="addSp modSp">
        <pc:chgData name="Alfred Asterjadhi" userId="39de57b9-85c0-4fd1-aaac-8ca2b6560ad0" providerId="ADAL" clId="{8E4FCA65-594D-4AA3-A17D-B2D9BBD6D361}" dt="2023-02-06T14:28:42.268" v="53"/>
        <pc:sldMkLst>
          <pc:docMk/>
          <pc:sldMk cId="1250313425" sldId="334"/>
        </pc:sldMkLst>
        <pc:spChg chg="add mod">
          <ac:chgData name="Alfred Asterjadhi" userId="39de57b9-85c0-4fd1-aaac-8ca2b6560ad0" providerId="ADAL" clId="{8E4FCA65-594D-4AA3-A17D-B2D9BBD6D361}" dt="2023-02-06T14:28:42.268" v="53"/>
          <ac:spMkLst>
            <pc:docMk/>
            <pc:sldMk cId="1250313425" sldId="334"/>
            <ac:spMk id="6" creationId="{52A3F5AE-7136-CC13-E003-553462665EB9}"/>
          </ac:spMkLst>
        </pc:spChg>
      </pc:sldChg>
      <pc:sldChg chg="addSp modSp">
        <pc:chgData name="Alfred Asterjadhi" userId="39de57b9-85c0-4fd1-aaac-8ca2b6560ad0" providerId="ADAL" clId="{8E4FCA65-594D-4AA3-A17D-B2D9BBD6D361}" dt="2023-02-06T14:28:45.266" v="57"/>
        <pc:sldMkLst>
          <pc:docMk/>
          <pc:sldMk cId="869103470" sldId="336"/>
        </pc:sldMkLst>
        <pc:spChg chg="add mod">
          <ac:chgData name="Alfred Asterjadhi" userId="39de57b9-85c0-4fd1-aaac-8ca2b6560ad0" providerId="ADAL" clId="{8E4FCA65-594D-4AA3-A17D-B2D9BBD6D361}" dt="2023-02-06T14:28:45.266" v="57"/>
          <ac:spMkLst>
            <pc:docMk/>
            <pc:sldMk cId="869103470" sldId="336"/>
            <ac:spMk id="6" creationId="{C6546097-4089-3DC2-3EFE-6078DF169109}"/>
          </ac:spMkLst>
        </pc:spChg>
      </pc:sldChg>
      <pc:sldChg chg="addSp modSp">
        <pc:chgData name="Alfred Asterjadhi" userId="39de57b9-85c0-4fd1-aaac-8ca2b6560ad0" providerId="ADAL" clId="{8E4FCA65-594D-4AA3-A17D-B2D9BBD6D361}" dt="2023-02-06T14:28:45.949" v="58"/>
        <pc:sldMkLst>
          <pc:docMk/>
          <pc:sldMk cId="2821962259" sldId="340"/>
        </pc:sldMkLst>
        <pc:spChg chg="add mod">
          <ac:chgData name="Alfred Asterjadhi" userId="39de57b9-85c0-4fd1-aaac-8ca2b6560ad0" providerId="ADAL" clId="{8E4FCA65-594D-4AA3-A17D-B2D9BBD6D361}" dt="2023-02-06T14:28:45.949" v="58"/>
          <ac:spMkLst>
            <pc:docMk/>
            <pc:sldMk cId="2821962259" sldId="340"/>
            <ac:spMk id="6" creationId="{C5338FC8-FE25-7839-91F6-EF0CEE9AAFBA}"/>
          </ac:spMkLst>
        </pc:spChg>
      </pc:sldChg>
      <pc:sldChg chg="addSp modSp">
        <pc:chgData name="Alfred Asterjadhi" userId="39de57b9-85c0-4fd1-aaac-8ca2b6560ad0" providerId="ADAL" clId="{8E4FCA65-594D-4AA3-A17D-B2D9BBD6D361}" dt="2023-02-06T14:28:46.684" v="59"/>
        <pc:sldMkLst>
          <pc:docMk/>
          <pc:sldMk cId="1982610321" sldId="345"/>
        </pc:sldMkLst>
        <pc:spChg chg="add mod">
          <ac:chgData name="Alfred Asterjadhi" userId="39de57b9-85c0-4fd1-aaac-8ca2b6560ad0" providerId="ADAL" clId="{8E4FCA65-594D-4AA3-A17D-B2D9BBD6D361}" dt="2023-02-06T14:28:46.684" v="59"/>
          <ac:spMkLst>
            <pc:docMk/>
            <pc:sldMk cId="1982610321" sldId="345"/>
            <ac:spMk id="6" creationId="{0F671358-8C30-A0C2-48F3-1426A8BB74A5}"/>
          </ac:spMkLst>
        </pc:spChg>
      </pc:sldChg>
      <pc:sldChg chg="addSp modSp">
        <pc:chgData name="Alfred Asterjadhi" userId="39de57b9-85c0-4fd1-aaac-8ca2b6560ad0" providerId="ADAL" clId="{8E4FCA65-594D-4AA3-A17D-B2D9BBD6D361}" dt="2023-02-06T14:28:47.580" v="60"/>
        <pc:sldMkLst>
          <pc:docMk/>
          <pc:sldMk cId="4068235587" sldId="346"/>
        </pc:sldMkLst>
        <pc:spChg chg="add mod">
          <ac:chgData name="Alfred Asterjadhi" userId="39de57b9-85c0-4fd1-aaac-8ca2b6560ad0" providerId="ADAL" clId="{8E4FCA65-594D-4AA3-A17D-B2D9BBD6D361}" dt="2023-02-06T14:28:47.580" v="60"/>
          <ac:spMkLst>
            <pc:docMk/>
            <pc:sldMk cId="4068235587" sldId="346"/>
            <ac:spMk id="6" creationId="{96988856-0BF9-21FE-EECA-911DED2A9D3E}"/>
          </ac:spMkLst>
        </pc:spChg>
      </pc:sldChg>
      <pc:sldChg chg="addSp modSp">
        <pc:chgData name="Alfred Asterjadhi" userId="39de57b9-85c0-4fd1-aaac-8ca2b6560ad0" providerId="ADAL" clId="{8E4FCA65-594D-4AA3-A17D-B2D9BBD6D361}" dt="2023-02-06T14:28:43.010" v="54"/>
        <pc:sldMkLst>
          <pc:docMk/>
          <pc:sldMk cId="3440760855" sldId="349"/>
        </pc:sldMkLst>
        <pc:spChg chg="add mod">
          <ac:chgData name="Alfred Asterjadhi" userId="39de57b9-85c0-4fd1-aaac-8ca2b6560ad0" providerId="ADAL" clId="{8E4FCA65-594D-4AA3-A17D-B2D9BBD6D361}" dt="2023-02-06T14:28:43.010" v="54"/>
          <ac:spMkLst>
            <pc:docMk/>
            <pc:sldMk cId="3440760855" sldId="349"/>
            <ac:spMk id="6" creationId="{E6DFCD5C-D1E9-802B-9B0B-9586DE079B03}"/>
          </ac:spMkLst>
        </pc:spChg>
      </pc:sldChg>
      <pc:sldChg chg="addSp modSp">
        <pc:chgData name="Alfred Asterjadhi" userId="39de57b9-85c0-4fd1-aaac-8ca2b6560ad0" providerId="ADAL" clId="{8E4FCA65-594D-4AA3-A17D-B2D9BBD6D361}" dt="2023-02-06T14:28:44.535" v="56"/>
        <pc:sldMkLst>
          <pc:docMk/>
          <pc:sldMk cId="2758913400" sldId="350"/>
        </pc:sldMkLst>
        <pc:spChg chg="add mod">
          <ac:chgData name="Alfred Asterjadhi" userId="39de57b9-85c0-4fd1-aaac-8ca2b6560ad0" providerId="ADAL" clId="{8E4FCA65-594D-4AA3-A17D-B2D9BBD6D361}" dt="2023-02-06T14:28:44.535" v="56"/>
          <ac:spMkLst>
            <pc:docMk/>
            <pc:sldMk cId="2758913400" sldId="350"/>
            <ac:spMk id="6" creationId="{5EFF8D02-258D-1462-C78E-2E28F5157F16}"/>
          </ac:spMkLst>
        </pc:spChg>
      </pc:sldChg>
      <pc:sldChg chg="addSp modSp">
        <pc:chgData name="Alfred Asterjadhi" userId="39de57b9-85c0-4fd1-aaac-8ca2b6560ad0" providerId="ADAL" clId="{8E4FCA65-594D-4AA3-A17D-B2D9BBD6D361}" dt="2023-02-06T14:28:43.790" v="55"/>
        <pc:sldMkLst>
          <pc:docMk/>
          <pc:sldMk cId="3702204543" sldId="352"/>
        </pc:sldMkLst>
        <pc:spChg chg="add mod">
          <ac:chgData name="Alfred Asterjadhi" userId="39de57b9-85c0-4fd1-aaac-8ca2b6560ad0" providerId="ADAL" clId="{8E4FCA65-594D-4AA3-A17D-B2D9BBD6D361}" dt="2023-02-06T14:28:43.790" v="55"/>
          <ac:spMkLst>
            <pc:docMk/>
            <pc:sldMk cId="3702204543" sldId="352"/>
            <ac:spMk id="7" creationId="{7D184336-C703-55CD-9D23-08DCAA1929EE}"/>
          </ac:spMkLst>
        </pc:spChg>
      </pc:sldChg>
      <pc:sldChg chg="new del">
        <pc:chgData name="Alfred Asterjadhi" userId="39de57b9-85c0-4fd1-aaac-8ca2b6560ad0" providerId="ADAL" clId="{8E4FCA65-594D-4AA3-A17D-B2D9BBD6D361}" dt="2023-02-06T14:28:26.348" v="31" actId="680"/>
        <pc:sldMkLst>
          <pc:docMk/>
          <pc:sldMk cId="4121823239" sldId="353"/>
        </pc:sldMkLst>
      </pc:sldChg>
      <pc:sldMasterChg chg="modSp mod modSldLayout">
        <pc:chgData name="Alfred Asterjadhi" userId="39de57b9-85c0-4fd1-aaac-8ca2b6560ad0" providerId="ADAL" clId="{8E4FCA65-594D-4AA3-A17D-B2D9BBD6D361}" dt="2023-02-06T14:27:20.164" v="26"/>
        <pc:sldMasterMkLst>
          <pc:docMk/>
          <pc:sldMasterMk cId="0" sldId="2147483648"/>
        </pc:sldMasterMkLst>
        <pc:spChg chg="mod">
          <ac:chgData name="Alfred Asterjadhi" userId="39de57b9-85c0-4fd1-aaac-8ca2b6560ad0" providerId="ADAL" clId="{8E4FCA65-594D-4AA3-A17D-B2D9BBD6D361}" dt="2023-02-06T14:26:59.889" v="16" actId="20577"/>
          <ac:spMkLst>
            <pc:docMk/>
            <pc:sldMasterMk cId="0" sldId="2147483648"/>
            <ac:spMk id="1028" creationId="{1CADB04A-8BC5-4077-AD64-B68ADEED3033}"/>
          </ac:spMkLst>
        </pc:spChg>
        <pc:spChg chg="mod">
          <ac:chgData name="Alfred Asterjadhi" userId="39de57b9-85c0-4fd1-aaac-8ca2b6560ad0" providerId="ADAL" clId="{8E4FCA65-594D-4AA3-A17D-B2D9BBD6D361}" dt="2023-02-06T14:27:06.683" v="24" actId="20577"/>
          <ac:spMkLst>
            <pc:docMk/>
            <pc:sldMasterMk cId="0" sldId="2147483648"/>
            <ac:spMk id="1031" creationId="{F47EBAF5-52AC-49CF-A3FD-31E596F2D8C6}"/>
          </ac:spMkLst>
        </pc:spChg>
        <pc:sldLayoutChg chg="modSp mod">
          <pc:chgData name="Alfred Asterjadhi" userId="39de57b9-85c0-4fd1-aaac-8ca2b6560ad0" providerId="ADAL" clId="{8E4FCA65-594D-4AA3-A17D-B2D9BBD6D361}" dt="2023-02-06T14:27:18.115" v="25"/>
          <pc:sldLayoutMkLst>
            <pc:docMk/>
            <pc:sldMasterMk cId="0" sldId="2147483648"/>
            <pc:sldLayoutMk cId="605707346" sldId="2147485760"/>
          </pc:sldLayoutMkLst>
          <pc:spChg chg="mod">
            <ac:chgData name="Alfred Asterjadhi" userId="39de57b9-85c0-4fd1-aaac-8ca2b6560ad0" providerId="ADAL" clId="{8E4FCA65-594D-4AA3-A17D-B2D9BBD6D361}" dt="2023-02-06T14:27:18.115" v="25"/>
            <ac:spMkLst>
              <pc:docMk/>
              <pc:sldMasterMk cId="0" sldId="2147483648"/>
              <pc:sldLayoutMk cId="605707346" sldId="2147485760"/>
              <ac:spMk id="4" creationId="{06CFF25A-AE5D-4878-BC4A-E0F2E0863D11}"/>
            </ac:spMkLst>
          </pc:spChg>
        </pc:sldLayoutChg>
        <pc:sldLayoutChg chg="modSp mod">
          <pc:chgData name="Alfred Asterjadhi" userId="39de57b9-85c0-4fd1-aaac-8ca2b6560ad0" providerId="ADAL" clId="{8E4FCA65-594D-4AA3-A17D-B2D9BBD6D361}" dt="2023-02-06T14:27:20.164" v="26"/>
          <pc:sldLayoutMkLst>
            <pc:docMk/>
            <pc:sldMasterMk cId="0" sldId="2147483648"/>
            <pc:sldLayoutMk cId="262605221" sldId="2147485761"/>
          </pc:sldLayoutMkLst>
          <pc:spChg chg="mod">
            <ac:chgData name="Alfred Asterjadhi" userId="39de57b9-85c0-4fd1-aaac-8ca2b6560ad0" providerId="ADAL" clId="{8E4FCA65-594D-4AA3-A17D-B2D9BBD6D361}" dt="2023-02-06T14:27:20.164" v="26"/>
            <ac:spMkLst>
              <pc:docMk/>
              <pc:sldMasterMk cId="0" sldId="2147483648"/>
              <pc:sldLayoutMk cId="262605221" sldId="2147485761"/>
              <ac:spMk id="4" creationId="{1346AB4A-F2D2-4CAE-A247-7BBB1DA6E2BC}"/>
            </ac:spMkLst>
          </pc:spChg>
        </pc:sldLayoutChg>
      </pc:sldMasterChg>
    </pc:docChg>
  </pc:docChgLst>
  <pc:docChgLst>
    <pc:chgData name="Alfred Asterjadhi" userId="39de57b9-85c0-4fd1-aaac-8ca2b6560ad0" providerId="ADAL" clId="{0B8147F1-B204-4974-A098-A7D4FBF4E365}"/>
    <pc:docChg chg="undo custSel delSld modSld modMainMaster">
      <pc:chgData name="Alfred Asterjadhi" userId="39de57b9-85c0-4fd1-aaac-8ca2b6560ad0" providerId="ADAL" clId="{0B8147F1-B204-4974-A098-A7D4FBF4E365}" dt="2024-01-14T04:11:22.817" v="1051" actId="20577"/>
      <pc:docMkLst>
        <pc:docMk/>
      </pc:docMkLst>
      <pc:sldChg chg="modSp mod">
        <pc:chgData name="Alfred Asterjadhi" userId="39de57b9-85c0-4fd1-aaac-8ca2b6560ad0" providerId="ADAL" clId="{0B8147F1-B204-4974-A098-A7D4FBF4E365}" dt="2024-01-14T04:10:39.510" v="1050" actId="20577"/>
        <pc:sldMkLst>
          <pc:docMk/>
          <pc:sldMk cId="0" sldId="331"/>
        </pc:sldMkLst>
        <pc:spChg chg="mod">
          <ac:chgData name="Alfred Asterjadhi" userId="39de57b9-85c0-4fd1-aaac-8ca2b6560ad0" providerId="ADAL" clId="{0B8147F1-B204-4974-A098-A7D4FBF4E365}" dt="2024-01-05T00:04:26.060" v="33" actId="20577"/>
          <ac:spMkLst>
            <pc:docMk/>
            <pc:sldMk cId="0" sldId="331"/>
            <ac:spMk id="3" creationId="{DAA909B8-954B-00B2-C988-2905B9E3D42F}"/>
          </ac:spMkLst>
        </pc:spChg>
        <pc:spChg chg="mod">
          <ac:chgData name="Alfred Asterjadhi" userId="39de57b9-85c0-4fd1-aaac-8ca2b6560ad0" providerId="ADAL" clId="{0B8147F1-B204-4974-A098-A7D4FBF4E365}" dt="2024-01-05T00:04:19.530" v="17" actId="20577"/>
          <ac:spMkLst>
            <pc:docMk/>
            <pc:sldMk cId="0" sldId="331"/>
            <ac:spMk id="15365" creationId="{5EB80220-6DDA-46D8-A532-4F8294B75F35}"/>
          </ac:spMkLst>
        </pc:spChg>
        <pc:spChg chg="mod">
          <ac:chgData name="Alfred Asterjadhi" userId="39de57b9-85c0-4fd1-aaac-8ca2b6560ad0" providerId="ADAL" clId="{0B8147F1-B204-4974-A098-A7D4FBF4E365}" dt="2024-01-14T04:10:39.510" v="1050" actId="20577"/>
          <ac:spMkLst>
            <pc:docMk/>
            <pc:sldMk cId="0" sldId="331"/>
            <ac:spMk id="15366" creationId="{AAB4AADD-B9F4-45B4-B9D2-5B5E3506EF55}"/>
          </ac:spMkLst>
        </pc:spChg>
      </pc:sldChg>
      <pc:sldChg chg="modSp mod">
        <pc:chgData name="Alfred Asterjadhi" userId="39de57b9-85c0-4fd1-aaac-8ca2b6560ad0" providerId="ADAL" clId="{0B8147F1-B204-4974-A098-A7D4FBF4E365}" dt="2024-01-05T00:04:30.754" v="34"/>
        <pc:sldMkLst>
          <pc:docMk/>
          <pc:sldMk cId="2893982595" sldId="332"/>
        </pc:sldMkLst>
        <pc:spChg chg="mod">
          <ac:chgData name="Alfred Asterjadhi" userId="39de57b9-85c0-4fd1-aaac-8ca2b6560ad0" providerId="ADAL" clId="{0B8147F1-B204-4974-A098-A7D4FBF4E365}" dt="2024-01-05T00:04:30.754" v="34"/>
          <ac:spMkLst>
            <pc:docMk/>
            <pc:sldMk cId="2893982595" sldId="332"/>
            <ac:spMk id="2" creationId="{54A04B8C-A944-BD97-6A38-274AE954C0E0}"/>
          </ac:spMkLst>
        </pc:spChg>
      </pc:sldChg>
      <pc:sldChg chg="modSp mod">
        <pc:chgData name="Alfred Asterjadhi" userId="39de57b9-85c0-4fd1-aaac-8ca2b6560ad0" providerId="ADAL" clId="{0B8147F1-B204-4974-A098-A7D4FBF4E365}" dt="2024-01-05T00:04:32.536" v="35"/>
        <pc:sldMkLst>
          <pc:docMk/>
          <pc:sldMk cId="423129505" sldId="333"/>
        </pc:sldMkLst>
        <pc:spChg chg="mod">
          <ac:chgData name="Alfred Asterjadhi" userId="39de57b9-85c0-4fd1-aaac-8ca2b6560ad0" providerId="ADAL" clId="{0B8147F1-B204-4974-A098-A7D4FBF4E365}" dt="2024-01-05T00:04:32.536" v="35"/>
          <ac:spMkLst>
            <pc:docMk/>
            <pc:sldMk cId="423129505" sldId="333"/>
            <ac:spMk id="6" creationId="{450AB66E-FEBD-CAF9-30B0-7ADE69057006}"/>
          </ac:spMkLst>
        </pc:spChg>
      </pc:sldChg>
      <pc:sldChg chg="modSp mod">
        <pc:chgData name="Alfred Asterjadhi" userId="39de57b9-85c0-4fd1-aaac-8ca2b6560ad0" providerId="ADAL" clId="{0B8147F1-B204-4974-A098-A7D4FBF4E365}" dt="2024-01-05T00:04:34.207" v="36"/>
        <pc:sldMkLst>
          <pc:docMk/>
          <pc:sldMk cId="1250313425" sldId="334"/>
        </pc:sldMkLst>
        <pc:spChg chg="mod">
          <ac:chgData name="Alfred Asterjadhi" userId="39de57b9-85c0-4fd1-aaac-8ca2b6560ad0" providerId="ADAL" clId="{0B8147F1-B204-4974-A098-A7D4FBF4E365}" dt="2024-01-05T00:04:34.207" v="36"/>
          <ac:spMkLst>
            <pc:docMk/>
            <pc:sldMk cId="1250313425" sldId="334"/>
            <ac:spMk id="6" creationId="{52A3F5AE-7136-CC13-E003-553462665EB9}"/>
          </ac:spMkLst>
        </pc:spChg>
      </pc:sldChg>
      <pc:sldChg chg="modSp mod">
        <pc:chgData name="Alfred Asterjadhi" userId="39de57b9-85c0-4fd1-aaac-8ca2b6560ad0" providerId="ADAL" clId="{0B8147F1-B204-4974-A098-A7D4FBF4E365}" dt="2024-01-05T00:04:40.979" v="40"/>
        <pc:sldMkLst>
          <pc:docMk/>
          <pc:sldMk cId="869103470" sldId="336"/>
        </pc:sldMkLst>
        <pc:spChg chg="mod">
          <ac:chgData name="Alfred Asterjadhi" userId="39de57b9-85c0-4fd1-aaac-8ca2b6560ad0" providerId="ADAL" clId="{0B8147F1-B204-4974-A098-A7D4FBF4E365}" dt="2024-01-05T00:04:40.979" v="40"/>
          <ac:spMkLst>
            <pc:docMk/>
            <pc:sldMk cId="869103470" sldId="336"/>
            <ac:spMk id="6" creationId="{C6546097-4089-3DC2-3EFE-6078DF169109}"/>
          </ac:spMkLst>
        </pc:spChg>
      </pc:sldChg>
      <pc:sldChg chg="modSp mod">
        <pc:chgData name="Alfred Asterjadhi" userId="39de57b9-85c0-4fd1-aaac-8ca2b6560ad0" providerId="ADAL" clId="{0B8147F1-B204-4974-A098-A7D4FBF4E365}" dt="2024-01-05T00:04:42.644" v="41"/>
        <pc:sldMkLst>
          <pc:docMk/>
          <pc:sldMk cId="2821962259" sldId="340"/>
        </pc:sldMkLst>
        <pc:spChg chg="mod">
          <ac:chgData name="Alfred Asterjadhi" userId="39de57b9-85c0-4fd1-aaac-8ca2b6560ad0" providerId="ADAL" clId="{0B8147F1-B204-4974-A098-A7D4FBF4E365}" dt="2024-01-05T00:04:42.644" v="41"/>
          <ac:spMkLst>
            <pc:docMk/>
            <pc:sldMk cId="2821962259" sldId="340"/>
            <ac:spMk id="6" creationId="{C5338FC8-FE25-7839-91F6-EF0CEE9AAFBA}"/>
          </ac:spMkLst>
        </pc:spChg>
      </pc:sldChg>
      <pc:sldChg chg="modSp mod">
        <pc:chgData name="Alfred Asterjadhi" userId="39de57b9-85c0-4fd1-aaac-8ca2b6560ad0" providerId="ADAL" clId="{0B8147F1-B204-4974-A098-A7D4FBF4E365}" dt="2024-01-05T00:04:44.031" v="42"/>
        <pc:sldMkLst>
          <pc:docMk/>
          <pc:sldMk cId="1982610321" sldId="345"/>
        </pc:sldMkLst>
        <pc:spChg chg="mod">
          <ac:chgData name="Alfred Asterjadhi" userId="39de57b9-85c0-4fd1-aaac-8ca2b6560ad0" providerId="ADAL" clId="{0B8147F1-B204-4974-A098-A7D4FBF4E365}" dt="2024-01-05T00:04:44.031" v="42"/>
          <ac:spMkLst>
            <pc:docMk/>
            <pc:sldMk cId="1982610321" sldId="345"/>
            <ac:spMk id="6" creationId="{0F671358-8C30-A0C2-48F3-1426A8BB74A5}"/>
          </ac:spMkLst>
        </pc:spChg>
      </pc:sldChg>
      <pc:sldChg chg="modSp mod">
        <pc:chgData name="Alfred Asterjadhi" userId="39de57b9-85c0-4fd1-aaac-8ca2b6560ad0" providerId="ADAL" clId="{0B8147F1-B204-4974-A098-A7D4FBF4E365}" dt="2024-01-05T00:04:45.804" v="43"/>
        <pc:sldMkLst>
          <pc:docMk/>
          <pc:sldMk cId="4068235587" sldId="346"/>
        </pc:sldMkLst>
        <pc:spChg chg="mod">
          <ac:chgData name="Alfred Asterjadhi" userId="39de57b9-85c0-4fd1-aaac-8ca2b6560ad0" providerId="ADAL" clId="{0B8147F1-B204-4974-A098-A7D4FBF4E365}" dt="2024-01-05T00:04:45.804" v="43"/>
          <ac:spMkLst>
            <pc:docMk/>
            <pc:sldMk cId="4068235587" sldId="346"/>
            <ac:spMk id="6" creationId="{96988856-0BF9-21FE-EECA-911DED2A9D3E}"/>
          </ac:spMkLst>
        </pc:spChg>
      </pc:sldChg>
      <pc:sldChg chg="modSp mod">
        <pc:chgData name="Alfred Asterjadhi" userId="39de57b9-85c0-4fd1-aaac-8ca2b6560ad0" providerId="ADAL" clId="{0B8147F1-B204-4974-A098-A7D4FBF4E365}" dt="2024-01-05T00:14:42.458" v="1018" actId="15"/>
        <pc:sldMkLst>
          <pc:docMk/>
          <pc:sldMk cId="3440760855" sldId="349"/>
        </pc:sldMkLst>
        <pc:spChg chg="mod">
          <ac:chgData name="Alfred Asterjadhi" userId="39de57b9-85c0-4fd1-aaac-8ca2b6560ad0" providerId="ADAL" clId="{0B8147F1-B204-4974-A098-A7D4FBF4E365}" dt="2024-01-05T00:06:35.533" v="91" actId="20577"/>
          <ac:spMkLst>
            <pc:docMk/>
            <pc:sldMk cId="3440760855" sldId="349"/>
            <ac:spMk id="2" creationId="{27AC904F-4818-CE75-FB0A-EA35D43E81AF}"/>
          </ac:spMkLst>
        </pc:spChg>
        <pc:spChg chg="mod">
          <ac:chgData name="Alfred Asterjadhi" userId="39de57b9-85c0-4fd1-aaac-8ca2b6560ad0" providerId="ADAL" clId="{0B8147F1-B204-4974-A098-A7D4FBF4E365}" dt="2024-01-05T00:14:42.458" v="1018" actId="15"/>
          <ac:spMkLst>
            <pc:docMk/>
            <pc:sldMk cId="3440760855" sldId="349"/>
            <ac:spMk id="3" creationId="{237A246B-7492-0DB1-9A6B-C84DD42F7112}"/>
          </ac:spMkLst>
        </pc:spChg>
        <pc:spChg chg="mod">
          <ac:chgData name="Alfred Asterjadhi" userId="39de57b9-85c0-4fd1-aaac-8ca2b6560ad0" providerId="ADAL" clId="{0B8147F1-B204-4974-A098-A7D4FBF4E365}" dt="2024-01-05T00:04:35.611" v="37"/>
          <ac:spMkLst>
            <pc:docMk/>
            <pc:sldMk cId="3440760855" sldId="349"/>
            <ac:spMk id="6" creationId="{E6DFCD5C-D1E9-802B-9B0B-9586DE079B03}"/>
          </ac:spMkLst>
        </pc:spChg>
      </pc:sldChg>
      <pc:sldChg chg="modSp mod">
        <pc:chgData name="Alfred Asterjadhi" userId="39de57b9-85c0-4fd1-aaac-8ca2b6560ad0" providerId="ADAL" clId="{0B8147F1-B204-4974-A098-A7D4FBF4E365}" dt="2024-01-05T00:04:39.473" v="39"/>
        <pc:sldMkLst>
          <pc:docMk/>
          <pc:sldMk cId="2758913400" sldId="350"/>
        </pc:sldMkLst>
        <pc:spChg chg="mod">
          <ac:chgData name="Alfred Asterjadhi" userId="39de57b9-85c0-4fd1-aaac-8ca2b6560ad0" providerId="ADAL" clId="{0B8147F1-B204-4974-A098-A7D4FBF4E365}" dt="2024-01-05T00:04:39.473" v="39"/>
          <ac:spMkLst>
            <pc:docMk/>
            <pc:sldMk cId="2758913400" sldId="350"/>
            <ac:spMk id="6" creationId="{5EFF8D02-258D-1462-C78E-2E28F5157F16}"/>
          </ac:spMkLst>
        </pc:spChg>
      </pc:sldChg>
      <pc:sldChg chg="modSp mod">
        <pc:chgData name="Alfred Asterjadhi" userId="39de57b9-85c0-4fd1-aaac-8ca2b6560ad0" providerId="ADAL" clId="{0B8147F1-B204-4974-A098-A7D4FBF4E365}" dt="2024-01-05T00:04:37.100" v="38"/>
        <pc:sldMkLst>
          <pc:docMk/>
          <pc:sldMk cId="3702204543" sldId="352"/>
        </pc:sldMkLst>
        <pc:spChg chg="mod">
          <ac:chgData name="Alfred Asterjadhi" userId="39de57b9-85c0-4fd1-aaac-8ca2b6560ad0" providerId="ADAL" clId="{0B8147F1-B204-4974-A098-A7D4FBF4E365}" dt="2024-01-05T00:04:37.100" v="38"/>
          <ac:spMkLst>
            <pc:docMk/>
            <pc:sldMk cId="3702204543" sldId="352"/>
            <ac:spMk id="7" creationId="{7D184336-C703-55CD-9D23-08DCAA1929EE}"/>
          </ac:spMkLst>
        </pc:spChg>
      </pc:sldChg>
      <pc:sldChg chg="del">
        <pc:chgData name="Alfred Asterjadhi" userId="39de57b9-85c0-4fd1-aaac-8ca2b6560ad0" providerId="ADAL" clId="{0B8147F1-B204-4974-A098-A7D4FBF4E365}" dt="2024-01-05T00:05:11.262" v="49" actId="47"/>
        <pc:sldMkLst>
          <pc:docMk/>
          <pc:sldMk cId="3900734570" sldId="353"/>
        </pc:sldMkLst>
      </pc:sldChg>
      <pc:sldChg chg="del">
        <pc:chgData name="Alfred Asterjadhi" userId="39de57b9-85c0-4fd1-aaac-8ca2b6560ad0" providerId="ADAL" clId="{0B8147F1-B204-4974-A098-A7D4FBF4E365}" dt="2024-01-05T00:05:12.743" v="50" actId="47"/>
        <pc:sldMkLst>
          <pc:docMk/>
          <pc:sldMk cId="4190622912" sldId="354"/>
        </pc:sldMkLst>
      </pc:sldChg>
      <pc:sldChg chg="del">
        <pc:chgData name="Alfred Asterjadhi" userId="39de57b9-85c0-4fd1-aaac-8ca2b6560ad0" providerId="ADAL" clId="{0B8147F1-B204-4974-A098-A7D4FBF4E365}" dt="2024-01-05T00:05:13.984" v="51" actId="47"/>
        <pc:sldMkLst>
          <pc:docMk/>
          <pc:sldMk cId="370339410" sldId="355"/>
        </pc:sldMkLst>
      </pc:sldChg>
      <pc:sldChg chg="del">
        <pc:chgData name="Alfred Asterjadhi" userId="39de57b9-85c0-4fd1-aaac-8ca2b6560ad0" providerId="ADAL" clId="{0B8147F1-B204-4974-A098-A7D4FBF4E365}" dt="2024-01-05T00:05:15.071" v="52" actId="47"/>
        <pc:sldMkLst>
          <pc:docMk/>
          <pc:sldMk cId="1347086992" sldId="357"/>
        </pc:sldMkLst>
      </pc:sldChg>
      <pc:sldChg chg="addSp delSp modSp mod">
        <pc:chgData name="Alfred Asterjadhi" userId="39de57b9-85c0-4fd1-aaac-8ca2b6560ad0" providerId="ADAL" clId="{0B8147F1-B204-4974-A098-A7D4FBF4E365}" dt="2024-01-05T00:11:34.787" v="582" actId="20577"/>
        <pc:sldMkLst>
          <pc:docMk/>
          <pc:sldMk cId="835218926" sldId="358"/>
        </pc:sldMkLst>
        <pc:spChg chg="mod">
          <ac:chgData name="Alfred Asterjadhi" userId="39de57b9-85c0-4fd1-aaac-8ca2b6560ad0" providerId="ADAL" clId="{0B8147F1-B204-4974-A098-A7D4FBF4E365}" dt="2024-01-05T00:11:34.787" v="582" actId="20577"/>
          <ac:spMkLst>
            <pc:docMk/>
            <pc:sldMk cId="835218926" sldId="358"/>
            <ac:spMk id="3" creationId="{C7A2EACB-67B9-A3DB-4A2A-29B41213D679}"/>
          </ac:spMkLst>
        </pc:spChg>
        <pc:spChg chg="add del">
          <ac:chgData name="Alfred Asterjadhi" userId="39de57b9-85c0-4fd1-aaac-8ca2b6560ad0" providerId="ADAL" clId="{0B8147F1-B204-4974-A098-A7D4FBF4E365}" dt="2024-01-05T00:04:48.988" v="45" actId="22"/>
          <ac:spMkLst>
            <pc:docMk/>
            <pc:sldMk cId="835218926" sldId="358"/>
            <ac:spMk id="6" creationId="{130FDC6A-C7AC-8797-4A4C-7F512C676669}"/>
          </ac:spMkLst>
        </pc:spChg>
        <pc:spChg chg="add mod">
          <ac:chgData name="Alfred Asterjadhi" userId="39de57b9-85c0-4fd1-aaac-8ca2b6560ad0" providerId="ADAL" clId="{0B8147F1-B204-4974-A098-A7D4FBF4E365}" dt="2024-01-05T00:04:52.554" v="46"/>
          <ac:spMkLst>
            <pc:docMk/>
            <pc:sldMk cId="835218926" sldId="358"/>
            <ac:spMk id="7" creationId="{A83E43E7-CF63-35AC-4BAD-54304C1DD8F8}"/>
          </ac:spMkLst>
        </pc:spChg>
      </pc:sldChg>
      <pc:sldChg chg="addSp modSp del">
        <pc:chgData name="Alfred Asterjadhi" userId="39de57b9-85c0-4fd1-aaac-8ca2b6560ad0" providerId="ADAL" clId="{0B8147F1-B204-4974-A098-A7D4FBF4E365}" dt="2024-01-05T00:07:31.599" v="93" actId="47"/>
        <pc:sldMkLst>
          <pc:docMk/>
          <pc:sldMk cId="2344371928" sldId="359"/>
        </pc:sldMkLst>
        <pc:spChg chg="add mod">
          <ac:chgData name="Alfred Asterjadhi" userId="39de57b9-85c0-4fd1-aaac-8ca2b6560ad0" providerId="ADAL" clId="{0B8147F1-B204-4974-A098-A7D4FBF4E365}" dt="2024-01-05T00:04:53.927" v="47"/>
          <ac:spMkLst>
            <pc:docMk/>
            <pc:sldMk cId="2344371928" sldId="359"/>
            <ac:spMk id="2" creationId="{AB1D5681-ED04-C54A-9F84-506605C808AC}"/>
          </ac:spMkLst>
        </pc:spChg>
      </pc:sldChg>
      <pc:sldChg chg="addSp modSp del">
        <pc:chgData name="Alfred Asterjadhi" userId="39de57b9-85c0-4fd1-aaac-8ca2b6560ad0" providerId="ADAL" clId="{0B8147F1-B204-4974-A098-A7D4FBF4E365}" dt="2024-01-05T00:07:29.679" v="92" actId="47"/>
        <pc:sldMkLst>
          <pc:docMk/>
          <pc:sldMk cId="428871826" sldId="360"/>
        </pc:sldMkLst>
        <pc:spChg chg="add mod">
          <ac:chgData name="Alfred Asterjadhi" userId="39de57b9-85c0-4fd1-aaac-8ca2b6560ad0" providerId="ADAL" clId="{0B8147F1-B204-4974-A098-A7D4FBF4E365}" dt="2024-01-05T00:04:55.180" v="48"/>
          <ac:spMkLst>
            <pc:docMk/>
            <pc:sldMk cId="428871826" sldId="360"/>
            <ac:spMk id="6" creationId="{AC2D1391-FB18-DFB5-8841-8688CB32325F}"/>
          </ac:spMkLst>
        </pc:spChg>
      </pc:sldChg>
      <pc:sldMasterChg chg="modSp mod">
        <pc:chgData name="Alfred Asterjadhi" userId="39de57b9-85c0-4fd1-aaac-8ca2b6560ad0" providerId="ADAL" clId="{0B8147F1-B204-4974-A098-A7D4FBF4E365}" dt="2024-01-14T04:11:22.817" v="1051" actId="20577"/>
        <pc:sldMasterMkLst>
          <pc:docMk/>
          <pc:sldMasterMk cId="0" sldId="2147483648"/>
        </pc:sldMasterMkLst>
        <pc:spChg chg="mod">
          <ac:chgData name="Alfred Asterjadhi" userId="39de57b9-85c0-4fd1-aaac-8ca2b6560ad0" providerId="ADAL" clId="{0B8147F1-B204-4974-A098-A7D4FBF4E365}" dt="2024-01-14T04:10:07.967" v="1034" actId="20577"/>
          <ac:spMkLst>
            <pc:docMk/>
            <pc:sldMasterMk cId="0" sldId="2147483648"/>
            <ac:spMk id="1028" creationId="{1CADB04A-8BC5-4077-AD64-B68ADEED3033}"/>
          </ac:spMkLst>
        </pc:spChg>
        <pc:spChg chg="mod">
          <ac:chgData name="Alfred Asterjadhi" userId="39de57b9-85c0-4fd1-aaac-8ca2b6560ad0" providerId="ADAL" clId="{0B8147F1-B204-4974-A098-A7D4FBF4E365}" dt="2024-01-14T04:11:22.817" v="1051" actId="20577"/>
          <ac:spMkLst>
            <pc:docMk/>
            <pc:sldMasterMk cId="0" sldId="2147483648"/>
            <ac:spMk id="1031" creationId="{F47EBAF5-52AC-49CF-A3FD-31E596F2D8C6}"/>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
        <p:nvSpPr>
          <p:cNvPr id="7" name="Rectangle 5">
            <a:extLst>
              <a:ext uri="{FF2B5EF4-FFF2-40B4-BE49-F238E27FC236}">
                <a16:creationId xmlns:a16="http://schemas.microsoft.com/office/drawing/2014/main" id="{654A75B2-D015-133F-F99A-361A78F48447}"/>
              </a:ext>
            </a:extLst>
          </p:cNvPr>
          <p:cNvSpPr>
            <a:spLocks noGrp="1" noChangeArrowheads="1"/>
          </p:cNvSpPr>
          <p:nvPr>
            <p:ph type="ftr" sz="quarter" idx="11"/>
          </p:nvPr>
        </p:nvSpPr>
        <p:spPr>
          <a:xfrm>
            <a:off x="6804248" y="6475413"/>
            <a:ext cx="2016224" cy="184666"/>
          </a:xfrm>
          <a:prstGeom prst="rect">
            <a:avLst/>
          </a:prstGeom>
        </p:spPr>
        <p:txBody>
          <a:bodyPr/>
          <a:lstStyle>
            <a:lvl1pPr>
              <a:defRPr/>
            </a:lvl1pPr>
          </a:lstStyle>
          <a:p>
            <a:pPr>
              <a:defRPr/>
            </a:pPr>
            <a:r>
              <a:rPr lang="en-US" altLang="zh-CN" dirty="0" err="1"/>
              <a:t>Guogang</a:t>
            </a:r>
            <a:r>
              <a:rPr lang="en-US" altLang="zh-CN" dirty="0"/>
              <a:t> Huang (Huawei)</a:t>
            </a:r>
            <a:endParaRPr lang="en-GB" dirty="0"/>
          </a:p>
        </p:txBody>
      </p:sp>
      <p:sp>
        <p:nvSpPr>
          <p:cNvPr id="8" name="Rectangle 4">
            <a:extLst>
              <a:ext uri="{FF2B5EF4-FFF2-40B4-BE49-F238E27FC236}">
                <a16:creationId xmlns:a16="http://schemas.microsoft.com/office/drawing/2014/main" id="{86300E1E-FA07-41D3-BAAF-6E8157D8E09F}"/>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February 2024</a:t>
            </a:r>
            <a:endParaRPr lang="en-GB" altLang="en-US" dirty="0"/>
          </a:p>
        </p:txBody>
      </p:sp>
    </p:spTree>
    <p:extLst>
      <p:ext uri="{BB962C8B-B14F-4D97-AF65-F5344CB8AC3E}">
        <p14:creationId xmlns:p14="http://schemas.microsoft.com/office/powerpoint/2010/main" val="605707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
        <p:nvSpPr>
          <p:cNvPr id="7" name="Rectangle 5">
            <a:extLst>
              <a:ext uri="{FF2B5EF4-FFF2-40B4-BE49-F238E27FC236}">
                <a16:creationId xmlns:a16="http://schemas.microsoft.com/office/drawing/2014/main" id="{F64917E5-2694-35C2-56FD-CD52CE524833}"/>
              </a:ext>
            </a:extLst>
          </p:cNvPr>
          <p:cNvSpPr>
            <a:spLocks noGrp="1" noChangeArrowheads="1"/>
          </p:cNvSpPr>
          <p:nvPr>
            <p:ph type="ftr" sz="quarter" idx="11"/>
          </p:nvPr>
        </p:nvSpPr>
        <p:spPr>
          <a:xfrm>
            <a:off x="6804248" y="6475413"/>
            <a:ext cx="1944216" cy="184666"/>
          </a:xfrm>
          <a:prstGeom prst="rect">
            <a:avLst/>
          </a:prstGeom>
        </p:spPr>
        <p:txBody>
          <a:bodyPr/>
          <a:lstStyle>
            <a:lvl1pPr>
              <a:defRPr/>
            </a:lvl1pPr>
          </a:lstStyle>
          <a:p>
            <a:pPr>
              <a:defRPr/>
            </a:pPr>
            <a:r>
              <a:rPr lang="en-GB" dirty="0" err="1"/>
              <a:t>Guogang</a:t>
            </a:r>
            <a:r>
              <a:rPr lang="en-GB" dirty="0"/>
              <a:t> Huang (Huawei)</a:t>
            </a:r>
          </a:p>
        </p:txBody>
      </p:sp>
      <p:sp>
        <p:nvSpPr>
          <p:cNvPr id="8" name="Rectangle 4">
            <a:extLst>
              <a:ext uri="{FF2B5EF4-FFF2-40B4-BE49-F238E27FC236}">
                <a16:creationId xmlns:a16="http://schemas.microsoft.com/office/drawing/2014/main" id="{399979FC-1938-4260-B7A3-E84F978AEA59}"/>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February 2024</a:t>
            </a:r>
            <a:endParaRPr lang="en-GB" altLang="en-US" dirty="0"/>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
        <p:nvSpPr>
          <p:cNvPr id="5" name="Rectangle 5">
            <a:extLst>
              <a:ext uri="{FF2B5EF4-FFF2-40B4-BE49-F238E27FC236}">
                <a16:creationId xmlns:a16="http://schemas.microsoft.com/office/drawing/2014/main" id="{486B718A-BF64-5278-43D9-982E2E752CE8}"/>
              </a:ext>
            </a:extLst>
          </p:cNvPr>
          <p:cNvSpPr>
            <a:spLocks noGrp="1" noChangeArrowheads="1"/>
          </p:cNvSpPr>
          <p:nvPr>
            <p:ph type="ftr" sz="quarter" idx="11"/>
          </p:nvPr>
        </p:nvSpPr>
        <p:spPr>
          <a:xfrm>
            <a:off x="6876256" y="6475413"/>
            <a:ext cx="1872208" cy="184666"/>
          </a:xfrm>
          <a:prstGeom prst="rect">
            <a:avLst/>
          </a:prstGeom>
        </p:spPr>
        <p:txBody>
          <a:bodyPr/>
          <a:lstStyle>
            <a:lvl1pPr>
              <a:defRPr/>
            </a:lvl1pPr>
          </a:lstStyle>
          <a:p>
            <a:pPr>
              <a:defRPr/>
            </a:pPr>
            <a:r>
              <a:rPr lang="en-GB" dirty="0" err="1"/>
              <a:t>Guogang</a:t>
            </a:r>
            <a:r>
              <a:rPr lang="en-GB" dirty="0"/>
              <a:t> Huang (Huawei)</a:t>
            </a:r>
          </a:p>
        </p:txBody>
      </p:sp>
      <p:sp>
        <p:nvSpPr>
          <p:cNvPr id="7" name="Rectangle 4">
            <a:extLst>
              <a:ext uri="{FF2B5EF4-FFF2-40B4-BE49-F238E27FC236}">
                <a16:creationId xmlns:a16="http://schemas.microsoft.com/office/drawing/2014/main" id="{E392E3F7-6ECE-49C8-A0C9-D447BF1534B0}"/>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February 2024</a:t>
            </a:r>
            <a:endParaRPr lang="en-GB" altLang="en-US" dirty="0"/>
          </a:p>
        </p:txBody>
      </p:sp>
    </p:spTree>
    <p:extLst>
      <p:ext uri="{BB962C8B-B14F-4D97-AF65-F5344CB8AC3E}">
        <p14:creationId xmlns:p14="http://schemas.microsoft.com/office/powerpoint/2010/main" val="8136951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February 2024</a:t>
            </a:r>
            <a:endParaRPr lang="en-GB" altLang="en-US"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802.11-24/0349r0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 name="Rectangle 5">
            <a:extLst>
              <a:ext uri="{FF2B5EF4-FFF2-40B4-BE49-F238E27FC236}">
                <a16:creationId xmlns:a16="http://schemas.microsoft.com/office/drawing/2014/main" id="{97A672E9-0B6E-BA67-CFFA-0C207F6BED4A}"/>
              </a:ext>
            </a:extLst>
          </p:cNvPr>
          <p:cNvSpPr>
            <a:spLocks noGrp="1" noChangeArrowheads="1"/>
          </p:cNvSpPr>
          <p:nvPr>
            <p:ph type="ftr" sz="quarter" idx="3"/>
          </p:nvPr>
        </p:nvSpPr>
        <p:spPr>
          <a:xfrm>
            <a:off x="6660232" y="6475413"/>
            <a:ext cx="1874168" cy="184666"/>
          </a:xfrm>
          <a:prstGeom prst="rect">
            <a:avLst/>
          </a:prstGeom>
        </p:spPr>
        <p:txBody>
          <a:bodyPr/>
          <a:lstStyle>
            <a:lvl1pPr>
              <a:defRPr/>
            </a:lvl1pPr>
          </a:lstStyle>
          <a:p>
            <a:pPr>
              <a:defRPr/>
            </a:pPr>
            <a:r>
              <a:rPr lang="en-GB" dirty="0" err="1"/>
              <a:t>Guogang</a:t>
            </a:r>
            <a:r>
              <a:rPr lang="en-GB" dirty="0"/>
              <a:t> Huang (Huawei)</a:t>
            </a:r>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6" r:id="rId3"/>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Enhanced Fast BSS Transition</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2024-01-27</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sp>
        <p:nvSpPr>
          <p:cNvPr id="8" name="Footer Placeholder 3"/>
          <p:cNvSpPr>
            <a:spLocks noGrp="1"/>
          </p:cNvSpPr>
          <p:nvPr>
            <p:ph type="ftr" sz="quarter" idx="11"/>
          </p:nvPr>
        </p:nvSpPr>
        <p:spPr>
          <a:xfrm>
            <a:off x="6804248" y="6475413"/>
            <a:ext cx="1944216" cy="184666"/>
          </a:xfrm>
        </p:spPr>
        <p:txBody>
          <a:bodyPr/>
          <a:lstStyle/>
          <a:p>
            <a:pPr>
              <a:defRPr/>
            </a:pPr>
            <a:r>
              <a:rPr lang="en-GB" dirty="0" err="1"/>
              <a:t>Guogang</a:t>
            </a:r>
            <a:r>
              <a:rPr lang="en-GB" dirty="0"/>
              <a:t> Huang (Huawei)</a:t>
            </a:r>
          </a:p>
        </p:txBody>
      </p:sp>
      <p:graphicFrame>
        <p:nvGraphicFramePr>
          <p:cNvPr id="2" name="Object 3">
            <a:extLst>
              <a:ext uri="{FF2B5EF4-FFF2-40B4-BE49-F238E27FC236}">
                <a16:creationId xmlns:a16="http://schemas.microsoft.com/office/drawing/2014/main" id="{C3BA3063-1181-389F-D3EE-75934725F791}"/>
              </a:ext>
            </a:extLst>
          </p:cNvPr>
          <p:cNvGraphicFramePr>
            <a:graphicFrameLocks noChangeAspect="1"/>
          </p:cNvGraphicFramePr>
          <p:nvPr>
            <p:extLst>
              <p:ext uri="{D42A27DB-BD31-4B8C-83A1-F6EECF244321}">
                <p14:modId xmlns:p14="http://schemas.microsoft.com/office/powerpoint/2010/main" val="2822519457"/>
              </p:ext>
            </p:extLst>
          </p:nvPr>
        </p:nvGraphicFramePr>
        <p:xfrm>
          <a:off x="696913" y="3327400"/>
          <a:ext cx="7673975" cy="2874963"/>
        </p:xfrm>
        <a:graphic>
          <a:graphicData uri="http://schemas.openxmlformats.org/presentationml/2006/ole">
            <mc:AlternateContent xmlns:mc="http://schemas.openxmlformats.org/markup-compatibility/2006">
              <mc:Choice xmlns:v="urn:schemas-microsoft-com:vml" Requires="v">
                <p:oleObj spid="_x0000_s1075" name="Document" r:id="rId4" imgW="8243994" imgH="3091039" progId="Word.Document.8">
                  <p:embed/>
                </p:oleObj>
              </mc:Choice>
              <mc:Fallback>
                <p:oleObj name="Document" r:id="rId4" imgW="8243994" imgH="3091039" progId="Word.Document.8">
                  <p:embed/>
                  <p:pic>
                    <p:nvPicPr>
                      <p:cNvPr id="2" name="Object 3">
                        <a:extLst>
                          <a:ext uri="{FF2B5EF4-FFF2-40B4-BE49-F238E27FC236}">
                            <a16:creationId xmlns:a16="http://schemas.microsoft.com/office/drawing/2014/main" id="{C3BA3063-1181-389F-D3EE-75934725F791}"/>
                          </a:ext>
                        </a:extLst>
                      </p:cNvPr>
                      <p:cNvPicPr>
                        <a:picLocks noChangeAspect="1" noChangeArrowheads="1"/>
                      </p:cNvPicPr>
                      <p:nvPr/>
                    </p:nvPicPr>
                    <p:blipFill>
                      <a:blip r:embed="rId5"/>
                      <a:srcRect/>
                      <a:stretch>
                        <a:fillRect/>
                      </a:stretch>
                    </p:blipFill>
                    <p:spPr bwMode="auto">
                      <a:xfrm>
                        <a:off x="696913" y="3327400"/>
                        <a:ext cx="7673975" cy="2874963"/>
                      </a:xfrm>
                      <a:prstGeom prst="rect">
                        <a:avLst/>
                      </a:prstGeom>
                      <a:noFill/>
                    </p:spPr>
                  </p:pic>
                </p:oleObj>
              </mc:Fallback>
            </mc:AlternateContent>
          </a:graphicData>
        </a:graphic>
      </p:graphicFrame>
      <p:sp>
        <p:nvSpPr>
          <p:cNvPr id="3" name="Date Placeholder 3">
            <a:extLst>
              <a:ext uri="{FF2B5EF4-FFF2-40B4-BE49-F238E27FC236}">
                <a16:creationId xmlns:a16="http://schemas.microsoft.com/office/drawing/2014/main" id="{DAA909B8-954B-00B2-C988-2905B9E3D42F}"/>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4C5E355-9A75-4958-A432-E920C6BAAC5A}"/>
              </a:ext>
            </a:extLst>
          </p:cNvPr>
          <p:cNvSpPr>
            <a:spLocks noGrp="1"/>
          </p:cNvSpPr>
          <p:nvPr>
            <p:ph type="title"/>
          </p:nvPr>
        </p:nvSpPr>
        <p:spPr/>
        <p:txBody>
          <a:bodyPr/>
          <a:lstStyle/>
          <a:p>
            <a:r>
              <a:rPr lang="en-US" altLang="zh-CN" dirty="0"/>
              <a:t>References</a:t>
            </a:r>
            <a:endParaRPr lang="zh-CN" altLang="en-US" dirty="0"/>
          </a:p>
        </p:txBody>
      </p:sp>
      <p:sp>
        <p:nvSpPr>
          <p:cNvPr id="3" name="内容占位符 2">
            <a:extLst>
              <a:ext uri="{FF2B5EF4-FFF2-40B4-BE49-F238E27FC236}">
                <a16:creationId xmlns:a16="http://schemas.microsoft.com/office/drawing/2014/main" id="{E51396C3-2E21-4C8A-9B76-C9BAE590309D}"/>
              </a:ext>
            </a:extLst>
          </p:cNvPr>
          <p:cNvSpPr>
            <a:spLocks noGrp="1"/>
          </p:cNvSpPr>
          <p:nvPr>
            <p:ph idx="1"/>
          </p:nvPr>
        </p:nvSpPr>
        <p:spPr/>
        <p:txBody>
          <a:bodyPr/>
          <a:lstStyle/>
          <a:p>
            <a:pPr marL="0" indent="0">
              <a:buNone/>
            </a:pPr>
            <a:r>
              <a:rPr lang="en-US" altLang="zh-CN" dirty="0"/>
              <a:t>[1] 11-23-1996-00-00bn-improve-roaming-between-mlds</a:t>
            </a:r>
          </a:p>
          <a:p>
            <a:pPr marL="0" indent="0">
              <a:buNone/>
            </a:pPr>
            <a:r>
              <a:rPr lang="en-US" altLang="zh-CN" dirty="0"/>
              <a:t>[2] 11-23-1897-00-00bn-thoughts-on-improving-roaming-under-existing-architecture</a:t>
            </a:r>
          </a:p>
          <a:p>
            <a:pPr marL="0" indent="0">
              <a:buNone/>
            </a:pPr>
            <a:r>
              <a:rPr lang="en-US" altLang="zh-CN" dirty="0"/>
              <a:t>[3] IEEE Draft P802.11REVme_D5.0</a:t>
            </a:r>
          </a:p>
        </p:txBody>
      </p:sp>
      <p:sp>
        <p:nvSpPr>
          <p:cNvPr id="4" name="灯片编号占位符 3">
            <a:extLst>
              <a:ext uri="{FF2B5EF4-FFF2-40B4-BE49-F238E27FC236}">
                <a16:creationId xmlns:a16="http://schemas.microsoft.com/office/drawing/2014/main" id="{51602CC1-D865-4F0A-8F5C-30E02DBBF5F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
        <p:nvSpPr>
          <p:cNvPr id="5" name="页脚占位符 4">
            <a:extLst>
              <a:ext uri="{FF2B5EF4-FFF2-40B4-BE49-F238E27FC236}">
                <a16:creationId xmlns:a16="http://schemas.microsoft.com/office/drawing/2014/main" id="{05BA6CEA-9817-4A71-80B5-DEB7D46CE3D2}"/>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1320282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DA16316-4AB7-48C8-86C3-23EB2F7EC99C}"/>
              </a:ext>
            </a:extLst>
          </p:cNvPr>
          <p:cNvSpPr>
            <a:spLocks noGrp="1"/>
          </p:cNvSpPr>
          <p:nvPr>
            <p:ph type="title"/>
          </p:nvPr>
        </p:nvSpPr>
        <p:spPr/>
        <p:txBody>
          <a:bodyPr/>
          <a:lstStyle/>
          <a:p>
            <a:r>
              <a:rPr lang="en-US" altLang="zh-CN" dirty="0"/>
              <a:t>Appendix Definition of (re)association</a:t>
            </a:r>
            <a:endParaRPr lang="zh-CN" altLang="en-US" dirty="0"/>
          </a:p>
        </p:txBody>
      </p:sp>
      <p:sp>
        <p:nvSpPr>
          <p:cNvPr id="3" name="内容占位符 2">
            <a:extLst>
              <a:ext uri="{FF2B5EF4-FFF2-40B4-BE49-F238E27FC236}">
                <a16:creationId xmlns:a16="http://schemas.microsoft.com/office/drawing/2014/main" id="{0F3296EB-4601-4B21-B030-4D00D451BBAC}"/>
              </a:ext>
            </a:extLst>
          </p:cNvPr>
          <p:cNvSpPr>
            <a:spLocks noGrp="1"/>
          </p:cNvSpPr>
          <p:nvPr>
            <p:ph idx="1"/>
          </p:nvPr>
        </p:nvSpPr>
        <p:spPr/>
        <p:txBody>
          <a:bodyPr/>
          <a:lstStyle/>
          <a:p>
            <a:pPr algn="just"/>
            <a:r>
              <a:rPr lang="en-US" altLang="zh-CN" sz="1600" dirty="0"/>
              <a:t>(Re)association is one important of terms in IEEE 802.11 protocols.</a:t>
            </a:r>
          </a:p>
          <a:p>
            <a:pPr algn="just"/>
            <a:endParaRPr lang="en-US" altLang="zh-CN" sz="1600" dirty="0"/>
          </a:p>
          <a:p>
            <a:pPr algn="just"/>
            <a:r>
              <a:rPr lang="en-US" altLang="zh-CN" sz="1600" dirty="0"/>
              <a:t>We have the following descriptions on (re)association in REV D5.0 [3]</a:t>
            </a:r>
          </a:p>
          <a:p>
            <a:pPr lvl="1" algn="just"/>
            <a:r>
              <a:rPr lang="en-US" altLang="zh-CN" sz="1200" b="0" i="1" dirty="0"/>
              <a:t>Association is one of the services in the DSS. </a:t>
            </a:r>
          </a:p>
          <a:p>
            <a:pPr lvl="1" algn="just"/>
            <a:r>
              <a:rPr lang="en-US" altLang="zh-CN" sz="1200" b="0" i="1" dirty="0"/>
              <a:t>For a non-GLK STA, the act of becoming associated invokes the association service, which provides the STA to AP mapping to the DS.</a:t>
            </a:r>
            <a:r>
              <a:rPr lang="en-US" altLang="zh-CN" sz="1200" i="1" dirty="0"/>
              <a:t> </a:t>
            </a:r>
          </a:p>
          <a:p>
            <a:pPr lvl="1" algn="just"/>
            <a:r>
              <a:rPr lang="en-US" altLang="zh-CN" sz="1200" b="0" i="1" dirty="0"/>
              <a:t>The reassociation service is invoked to “move” a current association of a non-AP STA from one AP to another. In an ESS, the reassociation service informs the DS of the current mapping between AP and STA as the STA moves from BSS to BSS within the ESS. </a:t>
            </a:r>
          </a:p>
          <a:p>
            <a:pPr lvl="1" algn="just"/>
            <a:r>
              <a:rPr lang="en-US" altLang="zh-CN" sz="1200" b="0" i="1" dirty="0"/>
              <a:t>A single IEEE 802.1X Port maps to one association, and each association maps to an IEEE 802.1X Port. </a:t>
            </a:r>
          </a:p>
          <a:p>
            <a:pPr lvl="1" algn="just"/>
            <a:r>
              <a:rPr lang="en-US" altLang="zh-CN" sz="1200" b="0" i="1" dirty="0"/>
              <a:t>Each association between a pair of STAs creates a unique pair of IEEE 802.1X Ports, and authentication takes place relative to those ports alone.</a:t>
            </a:r>
            <a:r>
              <a:rPr lang="en-US" altLang="zh-CN" sz="1200" i="1" dirty="0"/>
              <a:t> </a:t>
            </a:r>
          </a:p>
          <a:p>
            <a:pPr lvl="1" algn="just"/>
            <a:r>
              <a:rPr lang="en-US" altLang="zh-CN" sz="1200" i="1" dirty="0"/>
              <a:t>Only the fast BSS transition facility can move an RSNA during reassociation. Therefore, if FT is not used, the old RSNA is deleted and a new RSNA is constructed.</a:t>
            </a:r>
          </a:p>
          <a:p>
            <a:pPr lvl="1" algn="just"/>
            <a:endParaRPr lang="en-US" altLang="zh-CN" sz="1200" b="0" i="1" dirty="0"/>
          </a:p>
          <a:p>
            <a:pPr algn="just"/>
            <a:r>
              <a:rPr lang="en-US" altLang="zh-CN" sz="1600" dirty="0"/>
              <a:t>The word ‘(re)association</a:t>
            </a:r>
            <a:r>
              <a:rPr lang="zh-CN" altLang="en-US" sz="1600" dirty="0"/>
              <a:t>’</a:t>
            </a:r>
            <a:r>
              <a:rPr lang="en-US" altLang="zh-CN" sz="1600" dirty="0"/>
              <a:t> should be carefully used especially when we discuss the roaming AP MLD architecture. </a:t>
            </a:r>
          </a:p>
          <a:p>
            <a:pPr marL="0" indent="0" algn="just">
              <a:buNone/>
            </a:pPr>
            <a:br>
              <a:rPr lang="en-US" altLang="zh-CN" dirty="0"/>
            </a:br>
            <a:br>
              <a:rPr lang="en-US" altLang="zh-CN" dirty="0"/>
            </a:br>
            <a:endParaRPr lang="zh-CN" altLang="en-US" dirty="0"/>
          </a:p>
        </p:txBody>
      </p:sp>
      <p:sp>
        <p:nvSpPr>
          <p:cNvPr id="4" name="灯片编号占位符 3">
            <a:extLst>
              <a:ext uri="{FF2B5EF4-FFF2-40B4-BE49-F238E27FC236}">
                <a16:creationId xmlns:a16="http://schemas.microsoft.com/office/drawing/2014/main" id="{ABE4E37B-A09A-473A-91BA-D829FE7E567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
        <p:nvSpPr>
          <p:cNvPr id="5" name="页脚占位符 4">
            <a:extLst>
              <a:ext uri="{FF2B5EF4-FFF2-40B4-BE49-F238E27FC236}">
                <a16:creationId xmlns:a16="http://schemas.microsoft.com/office/drawing/2014/main" id="{A088EDC2-0FEF-4C3A-9121-4DDA29CF91E0}"/>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1534892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54FF8493-2669-AA1B-24CC-57809298B3EE}"/>
              </a:ext>
            </a:extLst>
          </p:cNvPr>
          <p:cNvSpPr>
            <a:spLocks noGrp="1"/>
          </p:cNvSpPr>
          <p:nvPr>
            <p:ph type="title"/>
          </p:nvPr>
        </p:nvSpPr>
        <p:spPr/>
        <p:txBody>
          <a:bodyPr/>
          <a:lstStyle/>
          <a:p>
            <a:r>
              <a:rPr lang="en-US" dirty="0"/>
              <a:t>Straw Poll 0</a:t>
            </a:r>
          </a:p>
        </p:txBody>
      </p:sp>
      <p:sp>
        <p:nvSpPr>
          <p:cNvPr id="3" name="Content Placeholder 2">
            <a:extLst>
              <a:ext uri="{FF2B5EF4-FFF2-40B4-BE49-F238E27FC236}">
                <a16:creationId xmlns:a16="http://schemas.microsoft.com/office/drawing/2014/main" id="{C7A2EACB-67B9-A3DB-4A2A-29B41213D679}"/>
              </a:ext>
            </a:extLst>
          </p:cNvPr>
          <p:cNvSpPr>
            <a:spLocks noGrp="1"/>
          </p:cNvSpPr>
          <p:nvPr>
            <p:ph idx="1"/>
          </p:nvPr>
        </p:nvSpPr>
        <p:spPr>
          <a:xfrm>
            <a:off x="684213" y="1989138"/>
            <a:ext cx="7772400" cy="4114800"/>
          </a:xfrm>
        </p:spPr>
        <p:txBody>
          <a:bodyPr/>
          <a:lstStyle/>
          <a:p>
            <a:pPr algn="just"/>
            <a:r>
              <a:rPr lang="en-US" sz="2000" dirty="0"/>
              <a:t>Do you support to improve the current fast BSS transition protocol in 11bn?</a:t>
            </a:r>
          </a:p>
          <a:p>
            <a:pPr algn="just"/>
            <a:endParaRPr lang="en-US" sz="2000" dirty="0"/>
          </a:p>
          <a:p>
            <a:pPr algn="just"/>
            <a:endParaRPr lang="en-US" sz="2000" dirty="0"/>
          </a:p>
          <a:p>
            <a:pPr marL="457200" lvl="1" indent="0">
              <a:buNone/>
            </a:pPr>
            <a:r>
              <a:rPr lang="en-US" altLang="zh-CN" dirty="0"/>
              <a:t>Yes:</a:t>
            </a:r>
          </a:p>
          <a:p>
            <a:pPr marL="457200" lvl="1" indent="0">
              <a:buNone/>
            </a:pPr>
            <a:r>
              <a:rPr lang="en-US" altLang="zh-CN" dirty="0"/>
              <a:t>No:</a:t>
            </a:r>
          </a:p>
          <a:p>
            <a:pPr marL="457200" lvl="1" indent="0">
              <a:buNone/>
            </a:pPr>
            <a:r>
              <a:rPr lang="en-US" altLang="zh-CN" dirty="0"/>
              <a:t>Abstain:</a:t>
            </a:r>
          </a:p>
          <a:p>
            <a:pPr algn="just"/>
            <a:endParaRPr lang="en-US" sz="2000" dirty="0"/>
          </a:p>
        </p:txBody>
      </p:sp>
      <p:sp>
        <p:nvSpPr>
          <p:cNvPr id="4" name="Slide Number Placeholder 3">
            <a:extLst>
              <a:ext uri="{FF2B5EF4-FFF2-40B4-BE49-F238E27FC236}">
                <a16:creationId xmlns:a16="http://schemas.microsoft.com/office/drawing/2014/main" id="{6068CA04-24B2-8632-DD73-D687A5BB0CDA}"/>
              </a:ext>
            </a:extLst>
          </p:cNvPr>
          <p:cNvSpPr>
            <a:spLocks noGrp="1"/>
          </p:cNvSpPr>
          <p:nvPr>
            <p:ph type="sldNum" sz="quarter" idx="12"/>
          </p:nvPr>
        </p:nvSpPr>
        <p:spPr>
          <a:xfrm>
            <a:off x="4344988" y="6475413"/>
            <a:ext cx="530225" cy="182562"/>
          </a:xfrm>
        </p:spPr>
        <p:txBody>
          <a:bodyPr/>
          <a:lstStyle/>
          <a:p>
            <a:r>
              <a:rPr lang="en-GB" altLang="en-US"/>
              <a:t>Slide </a:t>
            </a:r>
            <a:fld id="{6D24465E-2B0A-4D96-BA39-EC98956D452B}" type="slidenum">
              <a:rPr lang="en-GB" altLang="en-US" smtClean="0"/>
              <a:pPr/>
              <a:t>12</a:t>
            </a:fld>
            <a:endParaRPr lang="en-GB" altLang="en-US"/>
          </a:p>
        </p:txBody>
      </p:sp>
      <p:sp>
        <p:nvSpPr>
          <p:cNvPr id="5" name="Footer Placeholder 4">
            <a:extLst>
              <a:ext uri="{FF2B5EF4-FFF2-40B4-BE49-F238E27FC236}">
                <a16:creationId xmlns:a16="http://schemas.microsoft.com/office/drawing/2014/main" id="{6793960E-B440-9C6E-5347-CFACA4921691}"/>
              </a:ext>
            </a:extLst>
          </p:cNvPr>
          <p:cNvSpPr>
            <a:spLocks noGrp="1"/>
          </p:cNvSpPr>
          <p:nvPr>
            <p:ph type="ftr" sz="quarter" idx="11"/>
          </p:nvPr>
        </p:nvSpPr>
        <p:spPr>
          <a:xfrm>
            <a:off x="6876256" y="6475413"/>
            <a:ext cx="1872208" cy="184666"/>
          </a:xfrm>
        </p:spPr>
        <p:txBody>
          <a:bodyPr/>
          <a:lstStyle/>
          <a:p>
            <a:r>
              <a:rPr lang="en-GB" dirty="0" err="1"/>
              <a:t>Guogang</a:t>
            </a:r>
            <a:r>
              <a:rPr lang="en-GB" dirty="0"/>
              <a:t> Huang (Huawei)</a:t>
            </a:r>
          </a:p>
        </p:txBody>
      </p:sp>
      <p:sp>
        <p:nvSpPr>
          <p:cNvPr id="7" name="Date Placeholder 3">
            <a:extLst>
              <a:ext uri="{FF2B5EF4-FFF2-40B4-BE49-F238E27FC236}">
                <a16:creationId xmlns:a16="http://schemas.microsoft.com/office/drawing/2014/main" id="{A83E43E7-CF63-35AC-4BAD-54304C1DD8F8}"/>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8079297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54FF8493-2669-AA1B-24CC-57809298B3EE}"/>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C7A2EACB-67B9-A3DB-4A2A-29B41213D679}"/>
              </a:ext>
            </a:extLst>
          </p:cNvPr>
          <p:cNvSpPr>
            <a:spLocks noGrp="1"/>
          </p:cNvSpPr>
          <p:nvPr>
            <p:ph idx="1"/>
          </p:nvPr>
        </p:nvSpPr>
        <p:spPr>
          <a:xfrm>
            <a:off x="684213" y="1989138"/>
            <a:ext cx="7772400" cy="4114800"/>
          </a:xfrm>
        </p:spPr>
        <p:txBody>
          <a:bodyPr/>
          <a:lstStyle/>
          <a:p>
            <a:r>
              <a:rPr lang="en-US" sz="2000" dirty="0"/>
              <a:t>Do you support to enable the context transfer and the data forwarding for the FT protocol in 11bn?</a:t>
            </a:r>
          </a:p>
          <a:p>
            <a:pPr lvl="1"/>
            <a:r>
              <a:rPr lang="en-US" altLang="zh-CN" sz="1600" dirty="0"/>
              <a:t>Details of the context transfer and the data forwarding is TBD.</a:t>
            </a:r>
          </a:p>
          <a:p>
            <a:pPr marL="457200" lvl="1" indent="0">
              <a:buNone/>
            </a:pPr>
            <a:endParaRPr lang="en-US" sz="1600" dirty="0"/>
          </a:p>
          <a:p>
            <a:pPr lvl="1"/>
            <a:endParaRPr lang="en-US" sz="1600" dirty="0"/>
          </a:p>
          <a:p>
            <a:pPr marL="457200" lvl="1" indent="0">
              <a:buNone/>
            </a:pPr>
            <a:r>
              <a:rPr lang="en-US" altLang="zh-CN" sz="1600" dirty="0"/>
              <a:t>Yes:</a:t>
            </a:r>
          </a:p>
          <a:p>
            <a:pPr marL="457200" lvl="1" indent="0">
              <a:buNone/>
            </a:pPr>
            <a:r>
              <a:rPr lang="en-US" altLang="zh-CN" sz="1600" dirty="0"/>
              <a:t>No:</a:t>
            </a:r>
          </a:p>
          <a:p>
            <a:pPr marL="457200" lvl="1" indent="0">
              <a:buNone/>
            </a:pPr>
            <a:r>
              <a:rPr lang="en-US" altLang="zh-CN" sz="1600" dirty="0"/>
              <a:t>Abstain:</a:t>
            </a:r>
          </a:p>
          <a:p>
            <a:pPr lvl="1"/>
            <a:endParaRPr lang="en-US" sz="1600" dirty="0"/>
          </a:p>
        </p:txBody>
      </p:sp>
      <p:sp>
        <p:nvSpPr>
          <p:cNvPr id="4" name="Slide Number Placeholder 3">
            <a:extLst>
              <a:ext uri="{FF2B5EF4-FFF2-40B4-BE49-F238E27FC236}">
                <a16:creationId xmlns:a16="http://schemas.microsoft.com/office/drawing/2014/main" id="{6068CA04-24B2-8632-DD73-D687A5BB0CDA}"/>
              </a:ext>
            </a:extLst>
          </p:cNvPr>
          <p:cNvSpPr>
            <a:spLocks noGrp="1"/>
          </p:cNvSpPr>
          <p:nvPr>
            <p:ph type="sldNum" sz="quarter" idx="12"/>
          </p:nvPr>
        </p:nvSpPr>
        <p:spPr>
          <a:xfrm>
            <a:off x="4344988" y="6475413"/>
            <a:ext cx="530225" cy="182562"/>
          </a:xfrm>
        </p:spPr>
        <p:txBody>
          <a:bodyPr/>
          <a:lstStyle/>
          <a:p>
            <a:r>
              <a:rPr lang="en-GB" altLang="en-US"/>
              <a:t>Slide </a:t>
            </a:r>
            <a:fld id="{6D24465E-2B0A-4D96-BA39-EC98956D452B}" type="slidenum">
              <a:rPr lang="en-GB" altLang="en-US" smtClean="0"/>
              <a:pPr/>
              <a:t>13</a:t>
            </a:fld>
            <a:endParaRPr lang="en-GB" altLang="en-US"/>
          </a:p>
        </p:txBody>
      </p:sp>
      <p:sp>
        <p:nvSpPr>
          <p:cNvPr id="5" name="Footer Placeholder 4">
            <a:extLst>
              <a:ext uri="{FF2B5EF4-FFF2-40B4-BE49-F238E27FC236}">
                <a16:creationId xmlns:a16="http://schemas.microsoft.com/office/drawing/2014/main" id="{6793960E-B440-9C6E-5347-CFACA4921691}"/>
              </a:ext>
            </a:extLst>
          </p:cNvPr>
          <p:cNvSpPr>
            <a:spLocks noGrp="1"/>
          </p:cNvSpPr>
          <p:nvPr>
            <p:ph type="ftr" sz="quarter" idx="11"/>
          </p:nvPr>
        </p:nvSpPr>
        <p:spPr>
          <a:xfrm>
            <a:off x="6804248" y="6475413"/>
            <a:ext cx="1944216" cy="184666"/>
          </a:xfrm>
        </p:spPr>
        <p:txBody>
          <a:bodyPr/>
          <a:lstStyle/>
          <a:p>
            <a:r>
              <a:rPr lang="en-GB" dirty="0" err="1"/>
              <a:t>Guogang</a:t>
            </a:r>
            <a:r>
              <a:rPr lang="en-GB" dirty="0"/>
              <a:t> Huang (Huawei)</a:t>
            </a:r>
          </a:p>
        </p:txBody>
      </p:sp>
      <p:sp>
        <p:nvSpPr>
          <p:cNvPr id="7" name="Date Placeholder 3">
            <a:extLst>
              <a:ext uri="{FF2B5EF4-FFF2-40B4-BE49-F238E27FC236}">
                <a16:creationId xmlns:a16="http://schemas.microsoft.com/office/drawing/2014/main" id="{A83E43E7-CF63-35AC-4BAD-54304C1DD8F8}"/>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8352189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83404F8-03D1-47C4-BD72-81E92F54276D}"/>
              </a:ext>
            </a:extLst>
          </p:cNvPr>
          <p:cNvSpPr>
            <a:spLocks noGrp="1"/>
          </p:cNvSpPr>
          <p:nvPr>
            <p:ph type="title"/>
          </p:nvPr>
        </p:nvSpPr>
        <p:spPr/>
        <p:txBody>
          <a:bodyPr/>
          <a:lstStyle/>
          <a:p>
            <a:r>
              <a:rPr lang="en-US" altLang="zh-CN" dirty="0"/>
              <a:t>Straw Poll 2</a:t>
            </a:r>
            <a:endParaRPr lang="zh-CN" altLang="en-US" dirty="0"/>
          </a:p>
        </p:txBody>
      </p:sp>
      <p:sp>
        <p:nvSpPr>
          <p:cNvPr id="3" name="内容占位符 2">
            <a:extLst>
              <a:ext uri="{FF2B5EF4-FFF2-40B4-BE49-F238E27FC236}">
                <a16:creationId xmlns:a16="http://schemas.microsoft.com/office/drawing/2014/main" id="{CA87C296-88A2-4DBE-AD2B-4D4123545FBE}"/>
              </a:ext>
            </a:extLst>
          </p:cNvPr>
          <p:cNvSpPr>
            <a:spLocks noGrp="1"/>
          </p:cNvSpPr>
          <p:nvPr>
            <p:ph idx="1"/>
          </p:nvPr>
        </p:nvSpPr>
        <p:spPr/>
        <p:txBody>
          <a:bodyPr/>
          <a:lstStyle/>
          <a:p>
            <a:r>
              <a:rPr lang="en-US" altLang="zh-CN" sz="2000" dirty="0"/>
              <a:t>Do you support to define in 11bn that a non-AP MLD probes an AP MLD over the DS via the associated AP MLD?</a:t>
            </a:r>
          </a:p>
          <a:p>
            <a:endParaRPr lang="en-US" altLang="zh-CN" sz="2000" dirty="0"/>
          </a:p>
          <a:p>
            <a:endParaRPr lang="en-US" altLang="zh-CN" sz="2000" dirty="0"/>
          </a:p>
          <a:p>
            <a:pPr marL="457200" lvl="1" indent="0">
              <a:buNone/>
            </a:pPr>
            <a:r>
              <a:rPr lang="en-US" altLang="zh-CN" dirty="0"/>
              <a:t>Yes:</a:t>
            </a:r>
          </a:p>
          <a:p>
            <a:pPr marL="457200" lvl="1" indent="0">
              <a:buNone/>
            </a:pPr>
            <a:r>
              <a:rPr lang="en-US" altLang="zh-CN" dirty="0"/>
              <a:t>No:</a:t>
            </a:r>
          </a:p>
          <a:p>
            <a:pPr marL="457200" lvl="1" indent="0">
              <a:buNone/>
            </a:pPr>
            <a:r>
              <a:rPr lang="en-US" altLang="zh-CN" dirty="0"/>
              <a:t>Abstain:</a:t>
            </a:r>
          </a:p>
          <a:p>
            <a:endParaRPr lang="en-US" altLang="zh-CN" sz="2000" dirty="0"/>
          </a:p>
        </p:txBody>
      </p:sp>
      <p:sp>
        <p:nvSpPr>
          <p:cNvPr id="4" name="灯片编号占位符 3">
            <a:extLst>
              <a:ext uri="{FF2B5EF4-FFF2-40B4-BE49-F238E27FC236}">
                <a16:creationId xmlns:a16="http://schemas.microsoft.com/office/drawing/2014/main" id="{B12584C4-C25F-4B32-A7EB-9FDDEFF62F1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
        <p:nvSpPr>
          <p:cNvPr id="5" name="页脚占位符 4">
            <a:extLst>
              <a:ext uri="{FF2B5EF4-FFF2-40B4-BE49-F238E27FC236}">
                <a16:creationId xmlns:a16="http://schemas.microsoft.com/office/drawing/2014/main" id="{EDAA64BF-93BE-41F2-9A8D-0C2EAAEA33D6}"/>
              </a:ext>
            </a:extLst>
          </p:cNvPr>
          <p:cNvSpPr>
            <a:spLocks noGrp="1"/>
          </p:cNvSpPr>
          <p:nvPr>
            <p:ph type="ftr" sz="quarter" idx="11"/>
          </p:nvPr>
        </p:nvSpPr>
        <p:spPr/>
        <p:txBody>
          <a:bodyPr/>
          <a:lstStyle/>
          <a:p>
            <a:pPr>
              <a:defRPr/>
            </a:pPr>
            <a:r>
              <a:rPr lang="en-GB"/>
              <a:t>Guogang Huang (Huawei)</a:t>
            </a:r>
            <a:endParaRPr lang="en-GB" dirty="0"/>
          </a:p>
        </p:txBody>
      </p:sp>
      <p:sp>
        <p:nvSpPr>
          <p:cNvPr id="6" name="Date Placeholder 3">
            <a:extLst>
              <a:ext uri="{FF2B5EF4-FFF2-40B4-BE49-F238E27FC236}">
                <a16:creationId xmlns:a16="http://schemas.microsoft.com/office/drawing/2014/main" id="{83C96C7D-81A5-41AC-890A-F0A11AD65709}"/>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25215356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7A01CA9-0677-42EA-8CEB-D9243FE4FC92}"/>
              </a:ext>
            </a:extLst>
          </p:cNvPr>
          <p:cNvSpPr>
            <a:spLocks noGrp="1"/>
          </p:cNvSpPr>
          <p:nvPr>
            <p:ph type="title"/>
          </p:nvPr>
        </p:nvSpPr>
        <p:spPr/>
        <p:txBody>
          <a:bodyPr/>
          <a:lstStyle/>
          <a:p>
            <a:r>
              <a:rPr lang="en-US" altLang="zh-CN" dirty="0"/>
              <a:t>Straw Poll 3</a:t>
            </a:r>
            <a:endParaRPr lang="zh-CN" altLang="en-US" dirty="0"/>
          </a:p>
        </p:txBody>
      </p:sp>
      <p:sp>
        <p:nvSpPr>
          <p:cNvPr id="3" name="内容占位符 2">
            <a:extLst>
              <a:ext uri="{FF2B5EF4-FFF2-40B4-BE49-F238E27FC236}">
                <a16:creationId xmlns:a16="http://schemas.microsoft.com/office/drawing/2014/main" id="{8E36D830-3033-4794-9E0C-545D04FEEB36}"/>
              </a:ext>
            </a:extLst>
          </p:cNvPr>
          <p:cNvSpPr>
            <a:spLocks noGrp="1"/>
          </p:cNvSpPr>
          <p:nvPr>
            <p:ph idx="1"/>
          </p:nvPr>
        </p:nvSpPr>
        <p:spPr/>
        <p:txBody>
          <a:bodyPr/>
          <a:lstStyle/>
          <a:p>
            <a:r>
              <a:rPr lang="en-US" altLang="zh-CN" dirty="0"/>
              <a:t>Do you support to define in 11bn that a non-AP MLD sets up multiple links with an AP MLD over the DS via the associated AP MLD?</a:t>
            </a:r>
          </a:p>
          <a:p>
            <a:endParaRPr lang="en-US" altLang="zh-CN" dirty="0"/>
          </a:p>
          <a:p>
            <a:endParaRPr lang="en-US" altLang="zh-CN" dirty="0"/>
          </a:p>
          <a:p>
            <a:pPr marL="457200" lvl="1" indent="0">
              <a:buNone/>
            </a:pPr>
            <a:r>
              <a:rPr lang="en-US" altLang="zh-CN" dirty="0"/>
              <a:t>Yes:</a:t>
            </a:r>
          </a:p>
          <a:p>
            <a:pPr marL="457200" lvl="1" indent="0">
              <a:buNone/>
            </a:pPr>
            <a:r>
              <a:rPr lang="en-US" altLang="zh-CN" dirty="0"/>
              <a:t>No:</a:t>
            </a:r>
          </a:p>
          <a:p>
            <a:pPr marL="457200" lvl="1" indent="0">
              <a:buNone/>
            </a:pPr>
            <a:r>
              <a:rPr lang="en-US" altLang="zh-CN" dirty="0"/>
              <a:t>Abstain:</a:t>
            </a:r>
          </a:p>
          <a:p>
            <a:endParaRPr lang="en-US" altLang="zh-CN" dirty="0"/>
          </a:p>
          <a:p>
            <a:endParaRPr lang="zh-CN" altLang="en-US" dirty="0"/>
          </a:p>
        </p:txBody>
      </p:sp>
      <p:sp>
        <p:nvSpPr>
          <p:cNvPr id="4" name="灯片编号占位符 3">
            <a:extLst>
              <a:ext uri="{FF2B5EF4-FFF2-40B4-BE49-F238E27FC236}">
                <a16:creationId xmlns:a16="http://schemas.microsoft.com/office/drawing/2014/main" id="{CDCF2A71-2612-4746-B39A-0C45A031C79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sp>
        <p:nvSpPr>
          <p:cNvPr id="5" name="页脚占位符 4">
            <a:extLst>
              <a:ext uri="{FF2B5EF4-FFF2-40B4-BE49-F238E27FC236}">
                <a16:creationId xmlns:a16="http://schemas.microsoft.com/office/drawing/2014/main" id="{743FAD9C-44C9-44B1-B970-5BC521B64D43}"/>
              </a:ext>
            </a:extLst>
          </p:cNvPr>
          <p:cNvSpPr>
            <a:spLocks noGrp="1"/>
          </p:cNvSpPr>
          <p:nvPr>
            <p:ph type="ftr" sz="quarter" idx="11"/>
          </p:nvPr>
        </p:nvSpPr>
        <p:spPr/>
        <p:txBody>
          <a:bodyPr/>
          <a:lstStyle/>
          <a:p>
            <a:pPr>
              <a:defRPr/>
            </a:pPr>
            <a:r>
              <a:rPr lang="en-GB"/>
              <a:t>Guogang Huang (Huawei)</a:t>
            </a:r>
            <a:endParaRPr lang="en-GB" dirty="0"/>
          </a:p>
        </p:txBody>
      </p:sp>
      <p:sp>
        <p:nvSpPr>
          <p:cNvPr id="6" name="Date Placeholder 3">
            <a:extLst>
              <a:ext uri="{FF2B5EF4-FFF2-40B4-BE49-F238E27FC236}">
                <a16:creationId xmlns:a16="http://schemas.microsoft.com/office/drawing/2014/main" id="{05323409-2A4F-4204-927D-EFFF29993ECF}"/>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3010530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B2A1CE3-A384-42CC-A477-3E9DCA305EA0}"/>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D8654E13-9D73-4CCC-A468-47737B42CF5D}"/>
              </a:ext>
            </a:extLst>
          </p:cNvPr>
          <p:cNvSpPr>
            <a:spLocks noGrp="1"/>
          </p:cNvSpPr>
          <p:nvPr>
            <p:ph idx="1"/>
          </p:nvPr>
        </p:nvSpPr>
        <p:spPr>
          <a:xfrm>
            <a:off x="684213" y="1989138"/>
            <a:ext cx="7772400" cy="4320182"/>
          </a:xfrm>
        </p:spPr>
        <p:txBody>
          <a:bodyPr/>
          <a:lstStyle/>
          <a:p>
            <a:r>
              <a:rPr lang="en-US" altLang="zh-CN" sz="1800" dirty="0"/>
              <a:t>Several contributions [1-2] has discussed the context transfer to enable the data continuity when a non-AP MLD is roamed from the current AP MLD to the target AP MLD.</a:t>
            </a:r>
          </a:p>
          <a:p>
            <a:endParaRPr lang="en-US" altLang="zh-CN" sz="1800" dirty="0"/>
          </a:p>
          <a:p>
            <a:r>
              <a:rPr lang="en-US" altLang="zh-CN" sz="1800" dirty="0"/>
              <a:t>The fast BSS transition (FT)</a:t>
            </a:r>
            <a:r>
              <a:rPr lang="zh-CN" altLang="en-US" sz="1800" dirty="0"/>
              <a:t> </a:t>
            </a:r>
            <a:r>
              <a:rPr lang="en-US" altLang="zh-CN" sz="1800" dirty="0"/>
              <a:t>protocol</a:t>
            </a:r>
            <a:r>
              <a:rPr lang="zh-CN" altLang="en-US" sz="1800" dirty="0"/>
              <a:t> </a:t>
            </a:r>
            <a:r>
              <a:rPr lang="en-US" altLang="zh-CN" sz="1800" dirty="0"/>
              <a:t>is a widely implemented roaming protocol, which relies on the concept of “Make before break”.</a:t>
            </a:r>
          </a:p>
          <a:p>
            <a:endParaRPr lang="en-US" altLang="zh-CN" sz="1800" dirty="0"/>
          </a:p>
          <a:p>
            <a:r>
              <a:rPr lang="en-US" altLang="zh-CN" sz="1800" dirty="0"/>
              <a:t>We also think the FT protocol should be improved by enabling the context transfer to improve the roaming performance between AP MLDs, including between roaming AP MLDs.</a:t>
            </a:r>
          </a:p>
          <a:p>
            <a:pPr algn="just"/>
            <a:endParaRPr lang="en-US" altLang="zh-CN" sz="1800" dirty="0"/>
          </a:p>
          <a:p>
            <a:pPr algn="just"/>
            <a:r>
              <a:rPr lang="en-US" altLang="zh-CN" sz="1800" dirty="0"/>
              <a:t>In this contribution, we will discuss candidate improvements for the current FT protocol and provide the comparison between the proposed enhanced FT and the roaming AP MLD method with the context transfer.</a:t>
            </a:r>
            <a:endParaRPr lang="zh-CN" altLang="en-US" dirty="0"/>
          </a:p>
        </p:txBody>
      </p:sp>
      <p:sp>
        <p:nvSpPr>
          <p:cNvPr id="4" name="灯片编号占位符 3">
            <a:extLst>
              <a:ext uri="{FF2B5EF4-FFF2-40B4-BE49-F238E27FC236}">
                <a16:creationId xmlns:a16="http://schemas.microsoft.com/office/drawing/2014/main" id="{62140F8D-BA67-4BB8-AFB7-DF2F1183A98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
        <p:nvSpPr>
          <p:cNvPr id="5" name="页脚占位符 4">
            <a:extLst>
              <a:ext uri="{FF2B5EF4-FFF2-40B4-BE49-F238E27FC236}">
                <a16:creationId xmlns:a16="http://schemas.microsoft.com/office/drawing/2014/main" id="{FE3F55BA-424C-4885-A20C-E37F5EC59FAE}"/>
              </a:ext>
            </a:extLst>
          </p:cNvPr>
          <p:cNvSpPr>
            <a:spLocks noGrp="1"/>
          </p:cNvSpPr>
          <p:nvPr>
            <p:ph type="ftr" sz="quarter" idx="11"/>
          </p:nvPr>
        </p:nvSpPr>
        <p:spPr/>
        <p:txBody>
          <a:bodyPr/>
          <a:lstStyle/>
          <a:p>
            <a:pPr>
              <a:defRPr/>
            </a:pPr>
            <a:r>
              <a:rPr lang="en-GB" dirty="0" err="1"/>
              <a:t>Guogang</a:t>
            </a:r>
            <a:r>
              <a:rPr lang="en-GB" dirty="0"/>
              <a:t> Huang (Huawei)</a:t>
            </a:r>
          </a:p>
        </p:txBody>
      </p:sp>
      <p:sp>
        <p:nvSpPr>
          <p:cNvPr id="6" name="Date Placeholder 3">
            <a:extLst>
              <a:ext uri="{FF2B5EF4-FFF2-40B4-BE49-F238E27FC236}">
                <a16:creationId xmlns:a16="http://schemas.microsoft.com/office/drawing/2014/main" id="{2694EBA4-CD97-48E2-AAC1-EE4262456015}"/>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2774702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930A4A7-0C38-4054-8B1B-FDED5C9AC37C}"/>
              </a:ext>
            </a:extLst>
          </p:cNvPr>
          <p:cNvSpPr>
            <a:spLocks noGrp="1"/>
          </p:cNvSpPr>
          <p:nvPr>
            <p:ph type="title"/>
          </p:nvPr>
        </p:nvSpPr>
        <p:spPr/>
        <p:txBody>
          <a:bodyPr/>
          <a:lstStyle/>
          <a:p>
            <a:r>
              <a:rPr lang="en-US" altLang="zh-CN" dirty="0"/>
              <a:t>Recap Fast BSS transition [3]</a:t>
            </a:r>
            <a:endParaRPr lang="zh-CN" altLang="en-US" dirty="0"/>
          </a:p>
        </p:txBody>
      </p:sp>
      <p:sp>
        <p:nvSpPr>
          <p:cNvPr id="4" name="灯片编号占位符 3">
            <a:extLst>
              <a:ext uri="{FF2B5EF4-FFF2-40B4-BE49-F238E27FC236}">
                <a16:creationId xmlns:a16="http://schemas.microsoft.com/office/drawing/2014/main" id="{2FC22FEC-FCFC-4F7B-B657-11151C18739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5" name="页脚占位符 4">
            <a:extLst>
              <a:ext uri="{FF2B5EF4-FFF2-40B4-BE49-F238E27FC236}">
                <a16:creationId xmlns:a16="http://schemas.microsoft.com/office/drawing/2014/main" id="{1DE846D5-9AA0-4EB3-96F6-460D535E5135}"/>
              </a:ext>
            </a:extLst>
          </p:cNvPr>
          <p:cNvSpPr>
            <a:spLocks noGrp="1"/>
          </p:cNvSpPr>
          <p:nvPr>
            <p:ph type="ftr" sz="quarter" idx="11"/>
          </p:nvPr>
        </p:nvSpPr>
        <p:spPr/>
        <p:txBody>
          <a:bodyPr/>
          <a:lstStyle/>
          <a:p>
            <a:pPr>
              <a:defRPr/>
            </a:pPr>
            <a:r>
              <a:rPr lang="en-GB"/>
              <a:t>Guogang Huang (Huawei)</a:t>
            </a:r>
            <a:endParaRPr lang="en-GB" dirty="0"/>
          </a:p>
        </p:txBody>
      </p:sp>
      <p:pic>
        <p:nvPicPr>
          <p:cNvPr id="6" name="图片 5">
            <a:extLst>
              <a:ext uri="{FF2B5EF4-FFF2-40B4-BE49-F238E27FC236}">
                <a16:creationId xmlns:a16="http://schemas.microsoft.com/office/drawing/2014/main" id="{0B33A20D-60B6-4036-9B05-5A8A4D402450}"/>
              </a:ext>
            </a:extLst>
          </p:cNvPr>
          <p:cNvPicPr>
            <a:picLocks noChangeAspect="1"/>
          </p:cNvPicPr>
          <p:nvPr/>
        </p:nvPicPr>
        <p:blipFill>
          <a:blip r:embed="rId2"/>
          <a:stretch>
            <a:fillRect/>
          </a:stretch>
        </p:blipFill>
        <p:spPr>
          <a:xfrm>
            <a:off x="4575951" y="1988840"/>
            <a:ext cx="4228144" cy="3744416"/>
          </a:xfrm>
          <a:prstGeom prst="rect">
            <a:avLst/>
          </a:prstGeom>
        </p:spPr>
      </p:pic>
      <p:sp>
        <p:nvSpPr>
          <p:cNvPr id="8" name="内容占位符 2">
            <a:extLst>
              <a:ext uri="{FF2B5EF4-FFF2-40B4-BE49-F238E27FC236}">
                <a16:creationId xmlns:a16="http://schemas.microsoft.com/office/drawing/2014/main" id="{A7A29C27-6317-4627-B07F-EEEB70371DC1}"/>
              </a:ext>
            </a:extLst>
          </p:cNvPr>
          <p:cNvSpPr>
            <a:spLocks noGrp="1"/>
          </p:cNvSpPr>
          <p:nvPr>
            <p:ph idx="1"/>
          </p:nvPr>
        </p:nvSpPr>
        <p:spPr>
          <a:xfrm>
            <a:off x="684213" y="1700807"/>
            <a:ext cx="3743771" cy="4774605"/>
          </a:xfrm>
        </p:spPr>
        <p:txBody>
          <a:bodyPr/>
          <a:lstStyle/>
          <a:p>
            <a:pPr algn="just"/>
            <a:r>
              <a:rPr lang="en-US" altLang="zh-CN" sz="1600" i="1" dirty="0"/>
              <a:t>Make before break</a:t>
            </a:r>
          </a:p>
          <a:p>
            <a:pPr lvl="1" algn="just"/>
            <a:r>
              <a:rPr lang="en-US" altLang="zh-CN" sz="1200" i="1" dirty="0"/>
              <a:t>Upon a successful reassociation, the PTKSA has been established and proven live. The SME of the AP shall open the IEEE 802.1X Controlled Port. The FTO shall transition to State 4 (as defined in 11.3 (STA authentication and association)). If the target AP is distinct from the previous AP, the FTO shall enter State 1 with respect to the previous AP.</a:t>
            </a:r>
          </a:p>
          <a:p>
            <a:pPr lvl="1" algn="just"/>
            <a:r>
              <a:rPr lang="en-US" altLang="zh-CN" sz="1200" i="1" dirty="0"/>
              <a:t>Upon a successful reassociation, the FTO shall delete any corresponding PTKSA with its previous AP. The SME of the FTO shall issue an MLME-</a:t>
            </a:r>
            <a:r>
              <a:rPr lang="en-US" altLang="zh-CN" sz="1200" i="1" dirty="0" err="1"/>
              <a:t>DELETEKEYS.request</a:t>
            </a:r>
            <a:r>
              <a:rPr lang="en-US" altLang="zh-CN" sz="1200" i="1" dirty="0"/>
              <a:t> primitive to delete the pairwise keys with the previous AP, and the FTO and the AP shall issue an MLME-</a:t>
            </a:r>
            <a:r>
              <a:rPr lang="en-US" altLang="zh-CN" sz="1200" i="1" dirty="0" err="1"/>
              <a:t>SETKEYS.request</a:t>
            </a:r>
            <a:r>
              <a:rPr lang="en-US" altLang="zh-CN" sz="1200" i="1" dirty="0"/>
              <a:t> primitive and </a:t>
            </a:r>
            <a:r>
              <a:rPr lang="en-US" altLang="zh-CN" sz="1200" i="1" dirty="0" err="1"/>
              <a:t>MLMESETPROTECTION.request</a:t>
            </a:r>
            <a:r>
              <a:rPr lang="en-US" altLang="zh-CN" sz="1200" i="1" dirty="0"/>
              <a:t> primitive to install the pairwise keys. </a:t>
            </a:r>
          </a:p>
          <a:p>
            <a:pPr algn="just"/>
            <a:r>
              <a:rPr lang="en-US" altLang="zh-CN" sz="1600" i="1" dirty="0"/>
              <a:t>Before successful reassociation with the target AP MLD, the non-AP MLD still can exchange data with the current AP. </a:t>
            </a:r>
            <a:endParaRPr lang="zh-CN" altLang="en-US" sz="1600" i="1" dirty="0"/>
          </a:p>
        </p:txBody>
      </p:sp>
      <p:sp>
        <p:nvSpPr>
          <p:cNvPr id="7" name="Date Placeholder 3">
            <a:extLst>
              <a:ext uri="{FF2B5EF4-FFF2-40B4-BE49-F238E27FC236}">
                <a16:creationId xmlns:a16="http://schemas.microsoft.com/office/drawing/2014/main" id="{13726E1D-CBCB-4B08-8D90-AEF7B6F0E069}"/>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1019992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860785C-46B3-4C8D-8B0A-770B9A5736FC}"/>
              </a:ext>
            </a:extLst>
          </p:cNvPr>
          <p:cNvSpPr>
            <a:spLocks noGrp="1"/>
          </p:cNvSpPr>
          <p:nvPr>
            <p:ph type="title"/>
          </p:nvPr>
        </p:nvSpPr>
        <p:spPr/>
        <p:txBody>
          <a:bodyPr/>
          <a:lstStyle/>
          <a:p>
            <a:r>
              <a:rPr lang="en-US" altLang="zh-CN" dirty="0"/>
              <a:t>Summary of candidate improvements</a:t>
            </a:r>
            <a:endParaRPr lang="zh-CN" altLang="en-US" dirty="0"/>
          </a:p>
        </p:txBody>
      </p:sp>
      <p:sp>
        <p:nvSpPr>
          <p:cNvPr id="3" name="内容占位符 2">
            <a:extLst>
              <a:ext uri="{FF2B5EF4-FFF2-40B4-BE49-F238E27FC236}">
                <a16:creationId xmlns:a16="http://schemas.microsoft.com/office/drawing/2014/main" id="{AE7A7320-B11C-4FD7-A458-B46F65A6C76A}"/>
              </a:ext>
            </a:extLst>
          </p:cNvPr>
          <p:cNvSpPr>
            <a:spLocks noGrp="1"/>
          </p:cNvSpPr>
          <p:nvPr>
            <p:ph idx="1"/>
          </p:nvPr>
        </p:nvSpPr>
        <p:spPr>
          <a:xfrm>
            <a:off x="684212" y="1989138"/>
            <a:ext cx="8064252" cy="4114800"/>
          </a:xfrm>
        </p:spPr>
        <p:txBody>
          <a:bodyPr/>
          <a:lstStyle/>
          <a:p>
            <a:r>
              <a:rPr lang="en-US" altLang="zh-CN" dirty="0"/>
              <a:t>Improvement 1. Enable the context transfer to avoid the packet loss resulting from flushing the Tx/Rx buffer</a:t>
            </a:r>
          </a:p>
          <a:p>
            <a:pPr lvl="1"/>
            <a:r>
              <a:rPr lang="en-US" altLang="zh-CN" dirty="0"/>
              <a:t>Achieve zero packet loss</a:t>
            </a:r>
          </a:p>
          <a:p>
            <a:pPr lvl="1"/>
            <a:endParaRPr lang="en-US" altLang="zh-CN" dirty="0"/>
          </a:p>
          <a:p>
            <a:r>
              <a:rPr lang="en-US" altLang="zh-CN" dirty="0"/>
              <a:t>Improvement 2. Enable the over-the-DS probing nearby APs</a:t>
            </a:r>
          </a:p>
          <a:p>
            <a:pPr lvl="1"/>
            <a:r>
              <a:rPr lang="en-US" altLang="zh-CN" dirty="0"/>
              <a:t>which can avoid the transmission rate drop resulting from the off-channel scanning</a:t>
            </a:r>
          </a:p>
          <a:p>
            <a:pPr lvl="1"/>
            <a:r>
              <a:rPr lang="en-US" altLang="zh-CN" dirty="0"/>
              <a:t>This is very beneficial to the EMLSR non-AP MLD which only has one link for the data Tx/Rx. </a:t>
            </a:r>
          </a:p>
          <a:p>
            <a:endParaRPr lang="zh-CN" altLang="en-US" dirty="0"/>
          </a:p>
        </p:txBody>
      </p:sp>
      <p:sp>
        <p:nvSpPr>
          <p:cNvPr id="4" name="灯片编号占位符 3">
            <a:extLst>
              <a:ext uri="{FF2B5EF4-FFF2-40B4-BE49-F238E27FC236}">
                <a16:creationId xmlns:a16="http://schemas.microsoft.com/office/drawing/2014/main" id="{3A4E86A0-9B22-4C1C-9C22-ABE06B0B9C4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5" name="页脚占位符 4">
            <a:extLst>
              <a:ext uri="{FF2B5EF4-FFF2-40B4-BE49-F238E27FC236}">
                <a16:creationId xmlns:a16="http://schemas.microsoft.com/office/drawing/2014/main" id="{8B6DC3CF-5EB4-466A-A89F-659E95D751E2}"/>
              </a:ext>
            </a:extLst>
          </p:cNvPr>
          <p:cNvSpPr>
            <a:spLocks noGrp="1"/>
          </p:cNvSpPr>
          <p:nvPr>
            <p:ph type="ftr" sz="quarter" idx="11"/>
          </p:nvPr>
        </p:nvSpPr>
        <p:spPr/>
        <p:txBody>
          <a:bodyPr/>
          <a:lstStyle/>
          <a:p>
            <a:pPr>
              <a:defRPr/>
            </a:pPr>
            <a:r>
              <a:rPr lang="en-GB"/>
              <a:t>Guogang Huang (Huawei)</a:t>
            </a:r>
            <a:endParaRPr lang="en-GB" dirty="0"/>
          </a:p>
        </p:txBody>
      </p:sp>
      <p:sp>
        <p:nvSpPr>
          <p:cNvPr id="6" name="Date Placeholder 3">
            <a:extLst>
              <a:ext uri="{FF2B5EF4-FFF2-40B4-BE49-F238E27FC236}">
                <a16:creationId xmlns:a16="http://schemas.microsoft.com/office/drawing/2014/main" id="{48825076-6C85-4BC4-AA65-D9727EE21B34}"/>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3966392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DA7CCF3-E134-45FF-ACBB-35BFB48A645C}"/>
              </a:ext>
            </a:extLst>
          </p:cNvPr>
          <p:cNvSpPr>
            <a:spLocks noGrp="1"/>
          </p:cNvSpPr>
          <p:nvPr>
            <p:ph type="title"/>
          </p:nvPr>
        </p:nvSpPr>
        <p:spPr/>
        <p:txBody>
          <a:bodyPr/>
          <a:lstStyle/>
          <a:p>
            <a:r>
              <a:rPr lang="en-US" altLang="zh-CN" dirty="0"/>
              <a:t>Enhanced FT procedure</a:t>
            </a:r>
            <a:endParaRPr lang="zh-CN" altLang="en-US" dirty="0"/>
          </a:p>
        </p:txBody>
      </p:sp>
      <p:sp>
        <p:nvSpPr>
          <p:cNvPr id="3" name="内容占位符 2">
            <a:extLst>
              <a:ext uri="{FF2B5EF4-FFF2-40B4-BE49-F238E27FC236}">
                <a16:creationId xmlns:a16="http://schemas.microsoft.com/office/drawing/2014/main" id="{F559878E-619B-4D3B-88B8-2B3B9C02F2F9}"/>
              </a:ext>
            </a:extLst>
          </p:cNvPr>
          <p:cNvSpPr>
            <a:spLocks noGrp="1"/>
          </p:cNvSpPr>
          <p:nvPr>
            <p:ph idx="1"/>
          </p:nvPr>
        </p:nvSpPr>
        <p:spPr>
          <a:xfrm>
            <a:off x="684213" y="1907281"/>
            <a:ext cx="7772400" cy="1539201"/>
          </a:xfrm>
        </p:spPr>
        <p:txBody>
          <a:bodyPr/>
          <a:lstStyle/>
          <a:p>
            <a:pPr algn="just"/>
            <a:r>
              <a:rPr lang="en-US" altLang="zh-CN" sz="1600" dirty="0"/>
              <a:t>Specifically, define FT Probe Request/Response frames</a:t>
            </a:r>
          </a:p>
          <a:p>
            <a:pPr lvl="1" algn="just"/>
            <a:r>
              <a:rPr lang="en-US" altLang="zh-CN" sz="1400" dirty="0"/>
              <a:t>The non-AP MLD exchanges FT Probe Request/Response frames with the current AP MLD to get info on nearby AP MLDs</a:t>
            </a:r>
          </a:p>
          <a:p>
            <a:pPr lvl="1" algn="just"/>
            <a:r>
              <a:rPr lang="en-US" altLang="zh-CN" sz="1400" dirty="0"/>
              <a:t>Thus the non-AP MLD doesn’t need to switch the channel to probe nearby APs.</a:t>
            </a:r>
          </a:p>
          <a:p>
            <a:pPr algn="just"/>
            <a:r>
              <a:rPr lang="en-US" altLang="zh-CN" sz="1600" dirty="0"/>
              <a:t>And define Context Transfer Request/Response to enable the context transfer. </a:t>
            </a:r>
          </a:p>
        </p:txBody>
      </p:sp>
      <p:sp>
        <p:nvSpPr>
          <p:cNvPr id="4" name="灯片编号占位符 3">
            <a:extLst>
              <a:ext uri="{FF2B5EF4-FFF2-40B4-BE49-F238E27FC236}">
                <a16:creationId xmlns:a16="http://schemas.microsoft.com/office/drawing/2014/main" id="{283E236F-B3E1-43F5-972C-561834F6A92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5" name="页脚占位符 4">
            <a:extLst>
              <a:ext uri="{FF2B5EF4-FFF2-40B4-BE49-F238E27FC236}">
                <a16:creationId xmlns:a16="http://schemas.microsoft.com/office/drawing/2014/main" id="{9B3871C8-FDD4-4EA9-B81B-A003B849854D}"/>
              </a:ext>
            </a:extLst>
          </p:cNvPr>
          <p:cNvSpPr>
            <a:spLocks noGrp="1"/>
          </p:cNvSpPr>
          <p:nvPr>
            <p:ph type="ftr" sz="quarter" idx="11"/>
          </p:nvPr>
        </p:nvSpPr>
        <p:spPr/>
        <p:txBody>
          <a:bodyPr/>
          <a:lstStyle/>
          <a:p>
            <a:pPr>
              <a:defRPr/>
            </a:pPr>
            <a:r>
              <a:rPr lang="en-GB"/>
              <a:t>Guogang Huang (Huawei)</a:t>
            </a:r>
            <a:endParaRPr lang="en-GB" dirty="0"/>
          </a:p>
        </p:txBody>
      </p:sp>
      <p:cxnSp>
        <p:nvCxnSpPr>
          <p:cNvPr id="7" name="直接箭头连接符 6">
            <a:extLst>
              <a:ext uri="{FF2B5EF4-FFF2-40B4-BE49-F238E27FC236}">
                <a16:creationId xmlns:a16="http://schemas.microsoft.com/office/drawing/2014/main" id="{76787823-BD6F-483D-8E47-DFFF5649BE6F}"/>
              </a:ext>
            </a:extLst>
          </p:cNvPr>
          <p:cNvCxnSpPr>
            <a:cxnSpLocks/>
          </p:cNvCxnSpPr>
          <p:nvPr/>
        </p:nvCxnSpPr>
        <p:spPr bwMode="auto">
          <a:xfrm>
            <a:off x="5145926" y="3789040"/>
            <a:ext cx="13805" cy="257021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 name="直接箭头连接符 7">
            <a:extLst>
              <a:ext uri="{FF2B5EF4-FFF2-40B4-BE49-F238E27FC236}">
                <a16:creationId xmlns:a16="http://schemas.microsoft.com/office/drawing/2014/main" id="{0734358F-D9D0-4419-995B-8DCA8F3F7720}"/>
              </a:ext>
            </a:extLst>
          </p:cNvPr>
          <p:cNvCxnSpPr>
            <a:cxnSpLocks/>
          </p:cNvCxnSpPr>
          <p:nvPr/>
        </p:nvCxnSpPr>
        <p:spPr bwMode="auto">
          <a:xfrm>
            <a:off x="6154039" y="3789040"/>
            <a:ext cx="7203" cy="257021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 name="直接箭头连接符 8">
            <a:extLst>
              <a:ext uri="{FF2B5EF4-FFF2-40B4-BE49-F238E27FC236}">
                <a16:creationId xmlns:a16="http://schemas.microsoft.com/office/drawing/2014/main" id="{1467C41F-285A-4D79-9ABC-087F9FAD58C7}"/>
              </a:ext>
            </a:extLst>
          </p:cNvPr>
          <p:cNvCxnSpPr>
            <a:cxnSpLocks/>
          </p:cNvCxnSpPr>
          <p:nvPr/>
        </p:nvCxnSpPr>
        <p:spPr bwMode="auto">
          <a:xfrm>
            <a:off x="7162150" y="3789040"/>
            <a:ext cx="13003" cy="257021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文本框 9">
            <a:extLst>
              <a:ext uri="{FF2B5EF4-FFF2-40B4-BE49-F238E27FC236}">
                <a16:creationId xmlns:a16="http://schemas.microsoft.com/office/drawing/2014/main" id="{14EF070C-4C58-4254-AC26-C053331DC695}"/>
              </a:ext>
            </a:extLst>
          </p:cNvPr>
          <p:cNvSpPr txBox="1"/>
          <p:nvPr/>
        </p:nvSpPr>
        <p:spPr>
          <a:xfrm>
            <a:off x="4828299" y="3327374"/>
            <a:ext cx="696024" cy="461665"/>
          </a:xfrm>
          <a:prstGeom prst="rect">
            <a:avLst/>
          </a:prstGeom>
          <a:noFill/>
        </p:spPr>
        <p:txBody>
          <a:bodyPr wrap="none" rtlCol="0">
            <a:spAutoFit/>
          </a:bodyPr>
          <a:lstStyle/>
          <a:p>
            <a:pPr algn="ctr"/>
            <a:r>
              <a:rPr lang="en-US" altLang="zh-CN" dirty="0"/>
              <a:t>Non-AP</a:t>
            </a:r>
          </a:p>
          <a:p>
            <a:pPr algn="ctr"/>
            <a:r>
              <a:rPr lang="en-US" altLang="zh-CN" dirty="0"/>
              <a:t> MLD</a:t>
            </a:r>
            <a:endParaRPr lang="zh-CN" altLang="en-US" dirty="0"/>
          </a:p>
        </p:txBody>
      </p:sp>
      <p:sp>
        <p:nvSpPr>
          <p:cNvPr id="11" name="文本框 10">
            <a:extLst>
              <a:ext uri="{FF2B5EF4-FFF2-40B4-BE49-F238E27FC236}">
                <a16:creationId xmlns:a16="http://schemas.microsoft.com/office/drawing/2014/main" id="{00369367-7C6D-42A5-A3CD-55ABA8503AAD}"/>
              </a:ext>
            </a:extLst>
          </p:cNvPr>
          <p:cNvSpPr txBox="1"/>
          <p:nvPr/>
        </p:nvSpPr>
        <p:spPr>
          <a:xfrm>
            <a:off x="5761815" y="3327375"/>
            <a:ext cx="784446" cy="461665"/>
          </a:xfrm>
          <a:prstGeom prst="rect">
            <a:avLst/>
          </a:prstGeom>
          <a:noFill/>
        </p:spPr>
        <p:txBody>
          <a:bodyPr wrap="none" rtlCol="0">
            <a:spAutoFit/>
          </a:bodyPr>
          <a:lstStyle/>
          <a:p>
            <a:pPr algn="ctr"/>
            <a:r>
              <a:rPr lang="en-US" altLang="zh-CN" dirty="0"/>
              <a:t>Current</a:t>
            </a:r>
          </a:p>
          <a:p>
            <a:pPr algn="ctr"/>
            <a:r>
              <a:rPr lang="en-US" altLang="zh-CN" dirty="0"/>
              <a:t> AP MLD</a:t>
            </a:r>
            <a:endParaRPr lang="zh-CN" altLang="en-US" dirty="0"/>
          </a:p>
        </p:txBody>
      </p:sp>
      <p:sp>
        <p:nvSpPr>
          <p:cNvPr id="12" name="文本框 11">
            <a:extLst>
              <a:ext uri="{FF2B5EF4-FFF2-40B4-BE49-F238E27FC236}">
                <a16:creationId xmlns:a16="http://schemas.microsoft.com/office/drawing/2014/main" id="{99421558-A388-4387-B098-6FCF648421F4}"/>
              </a:ext>
            </a:extLst>
          </p:cNvPr>
          <p:cNvSpPr txBox="1"/>
          <p:nvPr/>
        </p:nvSpPr>
        <p:spPr>
          <a:xfrm>
            <a:off x="6784930" y="3327375"/>
            <a:ext cx="754437" cy="461665"/>
          </a:xfrm>
          <a:prstGeom prst="rect">
            <a:avLst/>
          </a:prstGeom>
          <a:noFill/>
        </p:spPr>
        <p:txBody>
          <a:bodyPr wrap="none" rtlCol="0">
            <a:spAutoFit/>
          </a:bodyPr>
          <a:lstStyle/>
          <a:p>
            <a:pPr algn="ctr"/>
            <a:r>
              <a:rPr lang="en-US" altLang="zh-CN" dirty="0"/>
              <a:t>Target </a:t>
            </a:r>
          </a:p>
          <a:p>
            <a:pPr algn="ctr"/>
            <a:r>
              <a:rPr lang="en-US" altLang="zh-CN" dirty="0"/>
              <a:t>AP MLD</a:t>
            </a:r>
            <a:endParaRPr lang="zh-CN" altLang="en-US" dirty="0"/>
          </a:p>
        </p:txBody>
      </p:sp>
      <p:cxnSp>
        <p:nvCxnSpPr>
          <p:cNvPr id="19" name="直接箭头连接符 18">
            <a:extLst>
              <a:ext uri="{FF2B5EF4-FFF2-40B4-BE49-F238E27FC236}">
                <a16:creationId xmlns:a16="http://schemas.microsoft.com/office/drawing/2014/main" id="{79C4198F-0990-4A21-B87D-4095C2E62CEC}"/>
              </a:ext>
            </a:extLst>
          </p:cNvPr>
          <p:cNvCxnSpPr/>
          <p:nvPr/>
        </p:nvCxnSpPr>
        <p:spPr bwMode="auto">
          <a:xfrm>
            <a:off x="5156189" y="4323073"/>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0" name="文本框 19">
            <a:extLst>
              <a:ext uri="{FF2B5EF4-FFF2-40B4-BE49-F238E27FC236}">
                <a16:creationId xmlns:a16="http://schemas.microsoft.com/office/drawing/2014/main" id="{FABED4C4-2621-4D11-9BB9-8C59E8E4DAEB}"/>
              </a:ext>
            </a:extLst>
          </p:cNvPr>
          <p:cNvSpPr txBox="1"/>
          <p:nvPr/>
        </p:nvSpPr>
        <p:spPr>
          <a:xfrm>
            <a:off x="5198434" y="4149080"/>
            <a:ext cx="925253" cy="215444"/>
          </a:xfrm>
          <a:prstGeom prst="rect">
            <a:avLst/>
          </a:prstGeom>
          <a:noFill/>
        </p:spPr>
        <p:txBody>
          <a:bodyPr wrap="none" rtlCol="0">
            <a:spAutoFit/>
          </a:bodyPr>
          <a:lstStyle/>
          <a:p>
            <a:r>
              <a:rPr lang="en-US" altLang="zh-CN" sz="800" dirty="0">
                <a:solidFill>
                  <a:srgbClr val="FF0000"/>
                </a:solidFill>
              </a:rPr>
              <a:t>FT Probe Request</a:t>
            </a:r>
            <a:endParaRPr lang="zh-CN" altLang="en-US" sz="800" dirty="0">
              <a:solidFill>
                <a:srgbClr val="FF0000"/>
              </a:solidFill>
            </a:endParaRPr>
          </a:p>
        </p:txBody>
      </p:sp>
      <p:cxnSp>
        <p:nvCxnSpPr>
          <p:cNvPr id="21" name="直接箭头连接符 20">
            <a:extLst>
              <a:ext uri="{FF2B5EF4-FFF2-40B4-BE49-F238E27FC236}">
                <a16:creationId xmlns:a16="http://schemas.microsoft.com/office/drawing/2014/main" id="{D1EAA713-3539-4FB4-A8BB-E32D4F6FA790}"/>
              </a:ext>
            </a:extLst>
          </p:cNvPr>
          <p:cNvCxnSpPr/>
          <p:nvPr/>
        </p:nvCxnSpPr>
        <p:spPr bwMode="auto">
          <a:xfrm>
            <a:off x="6164301" y="4323073"/>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22" name="直接箭头连接符 21">
            <a:extLst>
              <a:ext uri="{FF2B5EF4-FFF2-40B4-BE49-F238E27FC236}">
                <a16:creationId xmlns:a16="http://schemas.microsoft.com/office/drawing/2014/main" id="{BED9FC64-0619-4A92-8B61-9F1CDC6735CB}"/>
              </a:ext>
            </a:extLst>
          </p:cNvPr>
          <p:cNvCxnSpPr/>
          <p:nvPr/>
        </p:nvCxnSpPr>
        <p:spPr bwMode="auto">
          <a:xfrm flipH="1">
            <a:off x="5156189" y="4539097"/>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3" name="直接箭头连接符 22">
            <a:extLst>
              <a:ext uri="{FF2B5EF4-FFF2-40B4-BE49-F238E27FC236}">
                <a16:creationId xmlns:a16="http://schemas.microsoft.com/office/drawing/2014/main" id="{C26FC59F-F16C-4B0C-854A-53B852F4FF49}"/>
              </a:ext>
            </a:extLst>
          </p:cNvPr>
          <p:cNvCxnSpPr/>
          <p:nvPr/>
        </p:nvCxnSpPr>
        <p:spPr bwMode="auto">
          <a:xfrm flipH="1">
            <a:off x="6164301" y="4544157"/>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24" name="文本框 23">
            <a:extLst>
              <a:ext uri="{FF2B5EF4-FFF2-40B4-BE49-F238E27FC236}">
                <a16:creationId xmlns:a16="http://schemas.microsoft.com/office/drawing/2014/main" id="{0CC32384-67AC-4B34-A7F7-06762B073CFB}"/>
              </a:ext>
            </a:extLst>
          </p:cNvPr>
          <p:cNvSpPr txBox="1"/>
          <p:nvPr/>
        </p:nvSpPr>
        <p:spPr>
          <a:xfrm>
            <a:off x="5203565" y="4368052"/>
            <a:ext cx="987771" cy="215444"/>
          </a:xfrm>
          <a:prstGeom prst="rect">
            <a:avLst/>
          </a:prstGeom>
          <a:noFill/>
        </p:spPr>
        <p:txBody>
          <a:bodyPr wrap="none" rtlCol="0">
            <a:spAutoFit/>
          </a:bodyPr>
          <a:lstStyle/>
          <a:p>
            <a:r>
              <a:rPr lang="en-US" altLang="zh-CN" sz="800" dirty="0">
                <a:solidFill>
                  <a:srgbClr val="FF0000"/>
                </a:solidFill>
              </a:rPr>
              <a:t>FT Probe Response</a:t>
            </a:r>
            <a:endParaRPr lang="zh-CN" altLang="en-US" sz="800" dirty="0">
              <a:solidFill>
                <a:srgbClr val="FF0000"/>
              </a:solidFill>
            </a:endParaRPr>
          </a:p>
        </p:txBody>
      </p:sp>
      <p:cxnSp>
        <p:nvCxnSpPr>
          <p:cNvPr id="25" name="直接箭头连接符 24">
            <a:extLst>
              <a:ext uri="{FF2B5EF4-FFF2-40B4-BE49-F238E27FC236}">
                <a16:creationId xmlns:a16="http://schemas.microsoft.com/office/drawing/2014/main" id="{6B0EF2D5-C88E-4439-9FD5-C6A06C64F25E}"/>
              </a:ext>
            </a:extLst>
          </p:cNvPr>
          <p:cNvCxnSpPr/>
          <p:nvPr/>
        </p:nvCxnSpPr>
        <p:spPr bwMode="auto">
          <a:xfrm>
            <a:off x="5145124" y="4763793"/>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6" name="文本框 25">
            <a:extLst>
              <a:ext uri="{FF2B5EF4-FFF2-40B4-BE49-F238E27FC236}">
                <a16:creationId xmlns:a16="http://schemas.microsoft.com/office/drawing/2014/main" id="{B7F59689-1ED1-49BF-8163-38642A6AFC17}"/>
              </a:ext>
            </a:extLst>
          </p:cNvPr>
          <p:cNvSpPr txBox="1"/>
          <p:nvPr/>
        </p:nvSpPr>
        <p:spPr>
          <a:xfrm>
            <a:off x="5303868" y="4589396"/>
            <a:ext cx="660758" cy="215444"/>
          </a:xfrm>
          <a:prstGeom prst="rect">
            <a:avLst/>
          </a:prstGeom>
          <a:noFill/>
        </p:spPr>
        <p:txBody>
          <a:bodyPr wrap="none" rtlCol="0">
            <a:spAutoFit/>
          </a:bodyPr>
          <a:lstStyle/>
          <a:p>
            <a:r>
              <a:rPr lang="en-US" altLang="zh-CN" sz="800" dirty="0"/>
              <a:t>FT Request</a:t>
            </a:r>
            <a:endParaRPr lang="zh-CN" altLang="en-US" sz="800" dirty="0"/>
          </a:p>
        </p:txBody>
      </p:sp>
      <p:cxnSp>
        <p:nvCxnSpPr>
          <p:cNvPr id="27" name="直接箭头连接符 26">
            <a:extLst>
              <a:ext uri="{FF2B5EF4-FFF2-40B4-BE49-F238E27FC236}">
                <a16:creationId xmlns:a16="http://schemas.microsoft.com/office/drawing/2014/main" id="{1859FBCC-3961-47E6-A9EC-502DEC483EDF}"/>
              </a:ext>
            </a:extLst>
          </p:cNvPr>
          <p:cNvCxnSpPr/>
          <p:nvPr/>
        </p:nvCxnSpPr>
        <p:spPr bwMode="auto">
          <a:xfrm>
            <a:off x="6153236" y="4763793"/>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28" name="直接箭头连接符 27">
            <a:extLst>
              <a:ext uri="{FF2B5EF4-FFF2-40B4-BE49-F238E27FC236}">
                <a16:creationId xmlns:a16="http://schemas.microsoft.com/office/drawing/2014/main" id="{1A539C49-8A4F-46B9-AB2A-8F85A1F40EF2}"/>
              </a:ext>
            </a:extLst>
          </p:cNvPr>
          <p:cNvCxnSpPr/>
          <p:nvPr/>
        </p:nvCxnSpPr>
        <p:spPr bwMode="auto">
          <a:xfrm flipH="1">
            <a:off x="5156189" y="4941168"/>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9" name="直接箭头连接符 28">
            <a:extLst>
              <a:ext uri="{FF2B5EF4-FFF2-40B4-BE49-F238E27FC236}">
                <a16:creationId xmlns:a16="http://schemas.microsoft.com/office/drawing/2014/main" id="{DC07F52B-497F-44F9-9AFC-2977851E2F22}"/>
              </a:ext>
            </a:extLst>
          </p:cNvPr>
          <p:cNvCxnSpPr/>
          <p:nvPr/>
        </p:nvCxnSpPr>
        <p:spPr bwMode="auto">
          <a:xfrm flipH="1">
            <a:off x="6164301" y="4946228"/>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30" name="文本框 29">
            <a:extLst>
              <a:ext uri="{FF2B5EF4-FFF2-40B4-BE49-F238E27FC236}">
                <a16:creationId xmlns:a16="http://schemas.microsoft.com/office/drawing/2014/main" id="{BD53B54C-9D19-45FF-B85C-B977EB402576}"/>
              </a:ext>
            </a:extLst>
          </p:cNvPr>
          <p:cNvSpPr txBox="1"/>
          <p:nvPr/>
        </p:nvSpPr>
        <p:spPr>
          <a:xfrm>
            <a:off x="5298606" y="4783148"/>
            <a:ext cx="723275" cy="215444"/>
          </a:xfrm>
          <a:prstGeom prst="rect">
            <a:avLst/>
          </a:prstGeom>
          <a:noFill/>
        </p:spPr>
        <p:txBody>
          <a:bodyPr wrap="none" rtlCol="0">
            <a:spAutoFit/>
          </a:bodyPr>
          <a:lstStyle/>
          <a:p>
            <a:r>
              <a:rPr lang="en-US" altLang="zh-CN" sz="800" dirty="0"/>
              <a:t>FT Response</a:t>
            </a:r>
            <a:endParaRPr lang="zh-CN" altLang="en-US" sz="800" dirty="0"/>
          </a:p>
        </p:txBody>
      </p:sp>
      <p:cxnSp>
        <p:nvCxnSpPr>
          <p:cNvPr id="37" name="直接箭头连接符 36">
            <a:extLst>
              <a:ext uri="{FF2B5EF4-FFF2-40B4-BE49-F238E27FC236}">
                <a16:creationId xmlns:a16="http://schemas.microsoft.com/office/drawing/2014/main" id="{23706EF3-52E1-45C4-851E-2CDEDD1EE3A0}"/>
              </a:ext>
            </a:extLst>
          </p:cNvPr>
          <p:cNvCxnSpPr/>
          <p:nvPr/>
        </p:nvCxnSpPr>
        <p:spPr bwMode="auto">
          <a:xfrm>
            <a:off x="5153130" y="5239364"/>
            <a:ext cx="200821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8" name="文本框 37">
            <a:extLst>
              <a:ext uri="{FF2B5EF4-FFF2-40B4-BE49-F238E27FC236}">
                <a16:creationId xmlns:a16="http://schemas.microsoft.com/office/drawing/2014/main" id="{64D8CEDE-7E3A-4EDB-8E9F-10AF0B1679BB}"/>
              </a:ext>
            </a:extLst>
          </p:cNvPr>
          <p:cNvSpPr txBox="1"/>
          <p:nvPr/>
        </p:nvSpPr>
        <p:spPr>
          <a:xfrm>
            <a:off x="5610872" y="5059975"/>
            <a:ext cx="1109599" cy="215444"/>
          </a:xfrm>
          <a:prstGeom prst="rect">
            <a:avLst/>
          </a:prstGeom>
          <a:noFill/>
        </p:spPr>
        <p:txBody>
          <a:bodyPr wrap="none" rtlCol="0">
            <a:spAutoFit/>
          </a:bodyPr>
          <a:lstStyle/>
          <a:p>
            <a:r>
              <a:rPr lang="en-US" altLang="zh-CN" sz="800" dirty="0"/>
              <a:t>Reassociation Request</a:t>
            </a:r>
            <a:endParaRPr lang="zh-CN" altLang="en-US" sz="800" dirty="0"/>
          </a:p>
        </p:txBody>
      </p:sp>
      <p:cxnSp>
        <p:nvCxnSpPr>
          <p:cNvPr id="41" name="直接箭头连接符 40">
            <a:extLst>
              <a:ext uri="{FF2B5EF4-FFF2-40B4-BE49-F238E27FC236}">
                <a16:creationId xmlns:a16="http://schemas.microsoft.com/office/drawing/2014/main" id="{F9A6764E-6A14-4945-BB07-996D6112A725}"/>
              </a:ext>
            </a:extLst>
          </p:cNvPr>
          <p:cNvCxnSpPr/>
          <p:nvPr/>
        </p:nvCxnSpPr>
        <p:spPr bwMode="auto">
          <a:xfrm flipH="1">
            <a:off x="6161242" y="5455388"/>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42" name="直接箭头连接符 41">
            <a:extLst>
              <a:ext uri="{FF2B5EF4-FFF2-40B4-BE49-F238E27FC236}">
                <a16:creationId xmlns:a16="http://schemas.microsoft.com/office/drawing/2014/main" id="{E43BE778-424E-4FED-8A64-53F2617F1D48}"/>
              </a:ext>
            </a:extLst>
          </p:cNvPr>
          <p:cNvCxnSpPr/>
          <p:nvPr/>
        </p:nvCxnSpPr>
        <p:spPr bwMode="auto">
          <a:xfrm>
            <a:off x="6161242" y="5599404"/>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43" name="文本框 42">
            <a:extLst>
              <a:ext uri="{FF2B5EF4-FFF2-40B4-BE49-F238E27FC236}">
                <a16:creationId xmlns:a16="http://schemas.microsoft.com/office/drawing/2014/main" id="{1B924A3E-CA6C-4CC2-BEC1-527EF6FD21EA}"/>
              </a:ext>
            </a:extLst>
          </p:cNvPr>
          <p:cNvSpPr txBox="1"/>
          <p:nvPr/>
        </p:nvSpPr>
        <p:spPr>
          <a:xfrm>
            <a:off x="6091242" y="5239364"/>
            <a:ext cx="1236236" cy="215444"/>
          </a:xfrm>
          <a:prstGeom prst="rect">
            <a:avLst/>
          </a:prstGeom>
          <a:noFill/>
        </p:spPr>
        <p:txBody>
          <a:bodyPr wrap="none" rtlCol="0">
            <a:spAutoFit/>
          </a:bodyPr>
          <a:lstStyle/>
          <a:p>
            <a:r>
              <a:rPr lang="en-US" altLang="zh-CN" sz="800" dirty="0">
                <a:solidFill>
                  <a:srgbClr val="FF0000"/>
                </a:solidFill>
              </a:rPr>
              <a:t>Context Transfer Request</a:t>
            </a:r>
            <a:endParaRPr lang="zh-CN" altLang="en-US" sz="800" dirty="0">
              <a:solidFill>
                <a:srgbClr val="FF0000"/>
              </a:solidFill>
            </a:endParaRPr>
          </a:p>
        </p:txBody>
      </p:sp>
      <p:sp>
        <p:nvSpPr>
          <p:cNvPr id="44" name="文本框 43">
            <a:extLst>
              <a:ext uri="{FF2B5EF4-FFF2-40B4-BE49-F238E27FC236}">
                <a16:creationId xmlns:a16="http://schemas.microsoft.com/office/drawing/2014/main" id="{FDCBD8E6-34ED-426D-B90D-786DE23E6D7A}"/>
              </a:ext>
            </a:extLst>
          </p:cNvPr>
          <p:cNvSpPr txBox="1"/>
          <p:nvPr/>
        </p:nvSpPr>
        <p:spPr>
          <a:xfrm>
            <a:off x="6091242" y="5430100"/>
            <a:ext cx="1298753" cy="215444"/>
          </a:xfrm>
          <a:prstGeom prst="rect">
            <a:avLst/>
          </a:prstGeom>
          <a:noFill/>
        </p:spPr>
        <p:txBody>
          <a:bodyPr wrap="none" rtlCol="0">
            <a:spAutoFit/>
          </a:bodyPr>
          <a:lstStyle/>
          <a:p>
            <a:r>
              <a:rPr lang="en-US" altLang="zh-CN" sz="800" dirty="0">
                <a:solidFill>
                  <a:srgbClr val="FF0000"/>
                </a:solidFill>
              </a:rPr>
              <a:t>Context Transfer Response</a:t>
            </a:r>
            <a:endParaRPr lang="zh-CN" altLang="en-US" sz="800" dirty="0">
              <a:solidFill>
                <a:srgbClr val="FF0000"/>
              </a:solidFill>
            </a:endParaRPr>
          </a:p>
        </p:txBody>
      </p:sp>
      <p:cxnSp>
        <p:nvCxnSpPr>
          <p:cNvPr id="45" name="直接箭头连接符 44">
            <a:extLst>
              <a:ext uri="{FF2B5EF4-FFF2-40B4-BE49-F238E27FC236}">
                <a16:creationId xmlns:a16="http://schemas.microsoft.com/office/drawing/2014/main" id="{5CC908C8-C2BF-4633-9826-A9CB80950616}"/>
              </a:ext>
            </a:extLst>
          </p:cNvPr>
          <p:cNvCxnSpPr/>
          <p:nvPr/>
        </p:nvCxnSpPr>
        <p:spPr bwMode="auto">
          <a:xfrm>
            <a:off x="5159731" y="5743420"/>
            <a:ext cx="2008218" cy="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46" name="文本框 45">
            <a:extLst>
              <a:ext uri="{FF2B5EF4-FFF2-40B4-BE49-F238E27FC236}">
                <a16:creationId xmlns:a16="http://schemas.microsoft.com/office/drawing/2014/main" id="{DBE7F790-38EB-412A-9C87-7C01967CF166}"/>
              </a:ext>
            </a:extLst>
          </p:cNvPr>
          <p:cNvSpPr txBox="1"/>
          <p:nvPr/>
        </p:nvSpPr>
        <p:spPr>
          <a:xfrm>
            <a:off x="5638923" y="5568554"/>
            <a:ext cx="1172116" cy="215444"/>
          </a:xfrm>
          <a:prstGeom prst="rect">
            <a:avLst/>
          </a:prstGeom>
          <a:noFill/>
        </p:spPr>
        <p:txBody>
          <a:bodyPr wrap="none" rtlCol="0">
            <a:spAutoFit/>
          </a:bodyPr>
          <a:lstStyle/>
          <a:p>
            <a:r>
              <a:rPr lang="en-US" altLang="zh-CN" sz="800" dirty="0"/>
              <a:t>Reassociation Response</a:t>
            </a:r>
            <a:endParaRPr lang="zh-CN" altLang="en-US" sz="800" dirty="0"/>
          </a:p>
        </p:txBody>
      </p:sp>
      <p:sp>
        <p:nvSpPr>
          <p:cNvPr id="53" name="Oval 127">
            <a:extLst>
              <a:ext uri="{FF2B5EF4-FFF2-40B4-BE49-F238E27FC236}">
                <a16:creationId xmlns:a16="http://schemas.microsoft.com/office/drawing/2014/main" id="{4A928B02-9306-41A0-9667-2F98B916DB69}"/>
              </a:ext>
            </a:extLst>
          </p:cNvPr>
          <p:cNvSpPr/>
          <p:nvPr/>
        </p:nvSpPr>
        <p:spPr>
          <a:xfrm>
            <a:off x="1135168" y="4218741"/>
            <a:ext cx="1128197" cy="70445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76">
            <a:extLst>
              <a:ext uri="{FF2B5EF4-FFF2-40B4-BE49-F238E27FC236}">
                <a16:creationId xmlns:a16="http://schemas.microsoft.com/office/drawing/2014/main" id="{58D0C207-1211-4791-8F35-34664D290CA6}"/>
              </a:ext>
            </a:extLst>
          </p:cNvPr>
          <p:cNvSpPr/>
          <p:nvPr/>
        </p:nvSpPr>
        <p:spPr>
          <a:xfrm>
            <a:off x="1318098" y="5715354"/>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57" name="TextBox 78">
            <a:extLst>
              <a:ext uri="{FF2B5EF4-FFF2-40B4-BE49-F238E27FC236}">
                <a16:creationId xmlns:a16="http://schemas.microsoft.com/office/drawing/2014/main" id="{28070618-6A59-4DD6-A8E8-2019838E2DDB}"/>
              </a:ext>
            </a:extLst>
          </p:cNvPr>
          <p:cNvSpPr txBox="1"/>
          <p:nvPr/>
        </p:nvSpPr>
        <p:spPr>
          <a:xfrm>
            <a:off x="1428988" y="5744070"/>
            <a:ext cx="857321" cy="208784"/>
          </a:xfrm>
          <a:prstGeom prst="rect">
            <a:avLst/>
          </a:prstGeom>
          <a:noFill/>
        </p:spPr>
        <p:txBody>
          <a:bodyPr wrap="none" lIns="91440" tIns="45720" rIns="91440" rtlCol="0" anchor="t">
            <a:noAutofit/>
          </a:bodyPr>
          <a:lstStyle/>
          <a:p>
            <a:r>
              <a:rPr lang="en-US" sz="800" dirty="0"/>
              <a:t>Non-AP MLD</a:t>
            </a:r>
            <a:endParaRPr lang="en-US" sz="800" dirty="0">
              <a:solidFill>
                <a:schemeClr val="tx1"/>
              </a:solidFill>
            </a:endParaRPr>
          </a:p>
        </p:txBody>
      </p:sp>
      <p:sp>
        <p:nvSpPr>
          <p:cNvPr id="58" name="Rectangle 79">
            <a:extLst>
              <a:ext uri="{FF2B5EF4-FFF2-40B4-BE49-F238E27FC236}">
                <a16:creationId xmlns:a16="http://schemas.microsoft.com/office/drawing/2014/main" id="{3A202BE9-6C9F-4F3E-8AF0-1401F1E8912E}"/>
              </a:ext>
            </a:extLst>
          </p:cNvPr>
          <p:cNvSpPr/>
          <p:nvPr/>
        </p:nvSpPr>
        <p:spPr>
          <a:xfrm>
            <a:off x="1486289" y="5476658"/>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80">
            <a:extLst>
              <a:ext uri="{FF2B5EF4-FFF2-40B4-BE49-F238E27FC236}">
                <a16:creationId xmlns:a16="http://schemas.microsoft.com/office/drawing/2014/main" id="{3708CC33-8E75-42C0-8A14-FBD7EFFE1AED}"/>
              </a:ext>
            </a:extLst>
          </p:cNvPr>
          <p:cNvSpPr txBox="1"/>
          <p:nvPr/>
        </p:nvSpPr>
        <p:spPr>
          <a:xfrm>
            <a:off x="1110697" y="5461090"/>
            <a:ext cx="418702" cy="305678"/>
          </a:xfrm>
          <a:prstGeom prst="rect">
            <a:avLst/>
          </a:prstGeom>
          <a:noFill/>
        </p:spPr>
        <p:txBody>
          <a:bodyPr wrap="none" lIns="91440" tIns="45720" rIns="91440" rtlCol="0" anchor="t">
            <a:noAutofit/>
          </a:bodyPr>
          <a:lstStyle/>
          <a:p>
            <a:r>
              <a:rPr lang="en-US" sz="800" dirty="0"/>
              <a:t>STA 1</a:t>
            </a:r>
            <a:endParaRPr lang="en-US" sz="800" dirty="0">
              <a:solidFill>
                <a:schemeClr val="tx1"/>
              </a:solidFill>
            </a:endParaRPr>
          </a:p>
        </p:txBody>
      </p:sp>
      <p:sp>
        <p:nvSpPr>
          <p:cNvPr id="60" name="Rectangle 81">
            <a:extLst>
              <a:ext uri="{FF2B5EF4-FFF2-40B4-BE49-F238E27FC236}">
                <a16:creationId xmlns:a16="http://schemas.microsoft.com/office/drawing/2014/main" id="{26D131CA-D031-42B6-95AE-FE9043E63995}"/>
              </a:ext>
            </a:extLst>
          </p:cNvPr>
          <p:cNvSpPr/>
          <p:nvPr/>
        </p:nvSpPr>
        <p:spPr>
          <a:xfrm>
            <a:off x="1870186" y="5477931"/>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82">
            <a:extLst>
              <a:ext uri="{FF2B5EF4-FFF2-40B4-BE49-F238E27FC236}">
                <a16:creationId xmlns:a16="http://schemas.microsoft.com/office/drawing/2014/main" id="{D3EFE99E-7429-4A67-8851-851EB2E7B91B}"/>
              </a:ext>
            </a:extLst>
          </p:cNvPr>
          <p:cNvSpPr txBox="1"/>
          <p:nvPr/>
        </p:nvSpPr>
        <p:spPr>
          <a:xfrm>
            <a:off x="2008001" y="5448638"/>
            <a:ext cx="418702" cy="305678"/>
          </a:xfrm>
          <a:prstGeom prst="rect">
            <a:avLst/>
          </a:prstGeom>
          <a:noFill/>
        </p:spPr>
        <p:txBody>
          <a:bodyPr wrap="none" lIns="91440" tIns="45720" rIns="91440" rtlCol="0" anchor="t">
            <a:noAutofit/>
          </a:bodyPr>
          <a:lstStyle/>
          <a:p>
            <a:r>
              <a:rPr lang="en-US" sz="800" dirty="0"/>
              <a:t>STA 2</a:t>
            </a:r>
            <a:endParaRPr lang="en-US" sz="800" dirty="0">
              <a:solidFill>
                <a:schemeClr val="tx1"/>
              </a:solidFill>
            </a:endParaRPr>
          </a:p>
        </p:txBody>
      </p:sp>
      <p:cxnSp>
        <p:nvCxnSpPr>
          <p:cNvPr id="62" name="Straight Connector 83">
            <a:extLst>
              <a:ext uri="{FF2B5EF4-FFF2-40B4-BE49-F238E27FC236}">
                <a16:creationId xmlns:a16="http://schemas.microsoft.com/office/drawing/2014/main" id="{1564CE7E-B256-4485-AD1E-4B5709EB7EBB}"/>
              </a:ext>
            </a:extLst>
          </p:cNvPr>
          <p:cNvCxnSpPr>
            <a:cxnSpLocks/>
            <a:stCxn id="83" idx="2"/>
            <a:endCxn id="58" idx="0"/>
          </p:cNvCxnSpPr>
          <p:nvPr/>
        </p:nvCxnSpPr>
        <p:spPr>
          <a:xfrm>
            <a:off x="1537514" y="4854127"/>
            <a:ext cx="39278" cy="622530"/>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Straight Connector 84">
            <a:extLst>
              <a:ext uri="{FF2B5EF4-FFF2-40B4-BE49-F238E27FC236}">
                <a16:creationId xmlns:a16="http://schemas.microsoft.com/office/drawing/2014/main" id="{A201ED5F-CA26-4099-991B-252D4D1ECC11}"/>
              </a:ext>
            </a:extLst>
          </p:cNvPr>
          <p:cNvCxnSpPr>
            <a:cxnSpLocks/>
            <a:stCxn id="68" idx="2"/>
            <a:endCxn id="60" idx="0"/>
          </p:cNvCxnSpPr>
          <p:nvPr/>
        </p:nvCxnSpPr>
        <p:spPr>
          <a:xfrm>
            <a:off x="1881966" y="4854127"/>
            <a:ext cx="78723" cy="623803"/>
          </a:xfrm>
          <a:prstGeom prst="line">
            <a:avLst/>
          </a:prstGeom>
        </p:spPr>
        <p:style>
          <a:lnRef idx="1">
            <a:schemeClr val="accent1"/>
          </a:lnRef>
          <a:fillRef idx="0">
            <a:schemeClr val="accent1"/>
          </a:fillRef>
          <a:effectRef idx="0">
            <a:schemeClr val="accent1"/>
          </a:effectRef>
          <a:fontRef idx="minor">
            <a:schemeClr val="tx1"/>
          </a:fontRef>
        </p:style>
      </p:cxnSp>
      <p:sp>
        <p:nvSpPr>
          <p:cNvPr id="64" name="Rectangle 107">
            <a:extLst>
              <a:ext uri="{FF2B5EF4-FFF2-40B4-BE49-F238E27FC236}">
                <a16:creationId xmlns:a16="http://schemas.microsoft.com/office/drawing/2014/main" id="{CC34EE54-08DD-4CF0-B018-1E85D48A22EE}"/>
              </a:ext>
            </a:extLst>
          </p:cNvPr>
          <p:cNvSpPr/>
          <p:nvPr/>
        </p:nvSpPr>
        <p:spPr>
          <a:xfrm>
            <a:off x="1230292" y="4379127"/>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66" name="TextBox 109">
            <a:extLst>
              <a:ext uri="{FF2B5EF4-FFF2-40B4-BE49-F238E27FC236}">
                <a16:creationId xmlns:a16="http://schemas.microsoft.com/office/drawing/2014/main" id="{5D0F5D2C-979E-487E-B9C0-7EE4CB3BF0F6}"/>
              </a:ext>
            </a:extLst>
          </p:cNvPr>
          <p:cNvSpPr txBox="1"/>
          <p:nvPr/>
        </p:nvSpPr>
        <p:spPr>
          <a:xfrm>
            <a:off x="1266511" y="4407843"/>
            <a:ext cx="914802" cy="208784"/>
          </a:xfrm>
          <a:prstGeom prst="rect">
            <a:avLst/>
          </a:prstGeom>
          <a:noFill/>
        </p:spPr>
        <p:txBody>
          <a:bodyPr wrap="none" lIns="91440" tIns="45720" rIns="91440" rtlCol="0" anchor="t">
            <a:noAutofit/>
          </a:bodyPr>
          <a:lstStyle/>
          <a:p>
            <a:r>
              <a:rPr lang="en-US" sz="800" dirty="0"/>
              <a:t>Current AP MLD </a:t>
            </a:r>
            <a:endParaRPr lang="en-US" sz="800" dirty="0">
              <a:solidFill>
                <a:schemeClr val="tx1"/>
              </a:solidFill>
            </a:endParaRPr>
          </a:p>
        </p:txBody>
      </p:sp>
      <p:sp>
        <p:nvSpPr>
          <p:cNvPr id="67" name="TextBox 111">
            <a:extLst>
              <a:ext uri="{FF2B5EF4-FFF2-40B4-BE49-F238E27FC236}">
                <a16:creationId xmlns:a16="http://schemas.microsoft.com/office/drawing/2014/main" id="{FDC56C7C-CA10-49A3-A632-EC8387201F00}"/>
              </a:ext>
            </a:extLst>
          </p:cNvPr>
          <p:cNvSpPr txBox="1"/>
          <p:nvPr/>
        </p:nvSpPr>
        <p:spPr>
          <a:xfrm>
            <a:off x="1150541" y="4656645"/>
            <a:ext cx="418702" cy="305678"/>
          </a:xfrm>
          <a:prstGeom prst="rect">
            <a:avLst/>
          </a:prstGeom>
          <a:noFill/>
        </p:spPr>
        <p:txBody>
          <a:bodyPr wrap="none" lIns="91440" tIns="45720" rIns="91440" rtlCol="0" anchor="t">
            <a:noAutofit/>
          </a:bodyPr>
          <a:lstStyle/>
          <a:p>
            <a:r>
              <a:rPr lang="en-US" sz="800" dirty="0"/>
              <a:t>AP 1</a:t>
            </a:r>
            <a:endParaRPr lang="en-US" sz="800" dirty="0">
              <a:solidFill>
                <a:schemeClr val="tx1"/>
              </a:solidFill>
            </a:endParaRPr>
          </a:p>
        </p:txBody>
      </p:sp>
      <p:sp>
        <p:nvSpPr>
          <p:cNvPr id="68" name="Rectangle 112">
            <a:extLst>
              <a:ext uri="{FF2B5EF4-FFF2-40B4-BE49-F238E27FC236}">
                <a16:creationId xmlns:a16="http://schemas.microsoft.com/office/drawing/2014/main" id="{D84C256A-5A70-497E-B76A-277D7873448B}"/>
              </a:ext>
            </a:extLst>
          </p:cNvPr>
          <p:cNvSpPr/>
          <p:nvPr/>
        </p:nvSpPr>
        <p:spPr>
          <a:xfrm>
            <a:off x="1791463" y="4616627"/>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113">
            <a:extLst>
              <a:ext uri="{FF2B5EF4-FFF2-40B4-BE49-F238E27FC236}">
                <a16:creationId xmlns:a16="http://schemas.microsoft.com/office/drawing/2014/main" id="{AB4F8520-93E0-4D80-BCA0-1419A3B8295A}"/>
              </a:ext>
            </a:extLst>
          </p:cNvPr>
          <p:cNvSpPr txBox="1"/>
          <p:nvPr/>
        </p:nvSpPr>
        <p:spPr>
          <a:xfrm>
            <a:off x="1932475" y="4670220"/>
            <a:ext cx="418702" cy="305678"/>
          </a:xfrm>
          <a:prstGeom prst="rect">
            <a:avLst/>
          </a:prstGeom>
          <a:noFill/>
        </p:spPr>
        <p:txBody>
          <a:bodyPr wrap="none" lIns="91440" tIns="45720" rIns="91440" rtlCol="0" anchor="t">
            <a:noAutofit/>
          </a:bodyPr>
          <a:lstStyle/>
          <a:p>
            <a:r>
              <a:rPr lang="en-US" sz="800" dirty="0"/>
              <a:t>AP 2</a:t>
            </a:r>
            <a:endParaRPr lang="en-US" sz="800" dirty="0">
              <a:solidFill>
                <a:schemeClr val="tx1"/>
              </a:solidFill>
            </a:endParaRPr>
          </a:p>
        </p:txBody>
      </p:sp>
      <p:sp>
        <p:nvSpPr>
          <p:cNvPr id="70" name="Rectangle 114">
            <a:extLst>
              <a:ext uri="{FF2B5EF4-FFF2-40B4-BE49-F238E27FC236}">
                <a16:creationId xmlns:a16="http://schemas.microsoft.com/office/drawing/2014/main" id="{FAD1E25E-CE3A-4B49-BEBA-E83B0AC2D3C0}"/>
              </a:ext>
            </a:extLst>
          </p:cNvPr>
          <p:cNvSpPr/>
          <p:nvPr/>
        </p:nvSpPr>
        <p:spPr>
          <a:xfrm>
            <a:off x="2580798" y="4350410"/>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72" name="TextBox 116">
            <a:extLst>
              <a:ext uri="{FF2B5EF4-FFF2-40B4-BE49-F238E27FC236}">
                <a16:creationId xmlns:a16="http://schemas.microsoft.com/office/drawing/2014/main" id="{57265EA8-7741-4809-9BAD-7A9ACA2C982A}"/>
              </a:ext>
            </a:extLst>
          </p:cNvPr>
          <p:cNvSpPr txBox="1"/>
          <p:nvPr/>
        </p:nvSpPr>
        <p:spPr>
          <a:xfrm>
            <a:off x="2696427" y="4379127"/>
            <a:ext cx="835391" cy="208784"/>
          </a:xfrm>
          <a:prstGeom prst="rect">
            <a:avLst/>
          </a:prstGeom>
          <a:noFill/>
        </p:spPr>
        <p:txBody>
          <a:bodyPr wrap="none" lIns="91440" tIns="45720" rIns="91440" rtlCol="0" anchor="t">
            <a:noAutofit/>
          </a:bodyPr>
          <a:lstStyle/>
          <a:p>
            <a:r>
              <a:rPr lang="en-US" sz="800" dirty="0"/>
              <a:t>Target AP MLD </a:t>
            </a:r>
            <a:endParaRPr lang="en-US" sz="800" dirty="0">
              <a:solidFill>
                <a:schemeClr val="tx1"/>
              </a:solidFill>
            </a:endParaRPr>
          </a:p>
        </p:txBody>
      </p:sp>
      <p:sp>
        <p:nvSpPr>
          <p:cNvPr id="73" name="Rectangle 117">
            <a:extLst>
              <a:ext uri="{FF2B5EF4-FFF2-40B4-BE49-F238E27FC236}">
                <a16:creationId xmlns:a16="http://schemas.microsoft.com/office/drawing/2014/main" id="{D716F352-8141-4373-A6B7-1EAB77E52D3A}"/>
              </a:ext>
            </a:extLst>
          </p:cNvPr>
          <p:cNvSpPr/>
          <p:nvPr/>
        </p:nvSpPr>
        <p:spPr>
          <a:xfrm>
            <a:off x="2797517" y="4587911"/>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118">
            <a:extLst>
              <a:ext uri="{FF2B5EF4-FFF2-40B4-BE49-F238E27FC236}">
                <a16:creationId xmlns:a16="http://schemas.microsoft.com/office/drawing/2014/main" id="{EB0838C9-6467-417A-BEE1-DC96FDBE8326}"/>
              </a:ext>
            </a:extLst>
          </p:cNvPr>
          <p:cNvSpPr txBox="1"/>
          <p:nvPr/>
        </p:nvSpPr>
        <p:spPr>
          <a:xfrm>
            <a:off x="2498740" y="4634112"/>
            <a:ext cx="418702" cy="305678"/>
          </a:xfrm>
          <a:prstGeom prst="rect">
            <a:avLst/>
          </a:prstGeom>
          <a:noFill/>
        </p:spPr>
        <p:txBody>
          <a:bodyPr wrap="none" lIns="91440" tIns="45720" rIns="91440" rtlCol="0" anchor="t">
            <a:noAutofit/>
          </a:bodyPr>
          <a:lstStyle/>
          <a:p>
            <a:r>
              <a:rPr lang="en-US" sz="800" dirty="0"/>
              <a:t>AP 1</a:t>
            </a:r>
            <a:endParaRPr lang="en-US" sz="800" dirty="0">
              <a:solidFill>
                <a:schemeClr val="tx1"/>
              </a:solidFill>
            </a:endParaRPr>
          </a:p>
        </p:txBody>
      </p:sp>
      <p:sp>
        <p:nvSpPr>
          <p:cNvPr id="75" name="Rectangle 119">
            <a:extLst>
              <a:ext uri="{FF2B5EF4-FFF2-40B4-BE49-F238E27FC236}">
                <a16:creationId xmlns:a16="http://schemas.microsoft.com/office/drawing/2014/main" id="{676DA8DD-D29C-4B70-B8F4-932ACE2AAC99}"/>
              </a:ext>
            </a:extLst>
          </p:cNvPr>
          <p:cNvSpPr/>
          <p:nvPr/>
        </p:nvSpPr>
        <p:spPr>
          <a:xfrm>
            <a:off x="3141969" y="4587911"/>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120">
            <a:extLst>
              <a:ext uri="{FF2B5EF4-FFF2-40B4-BE49-F238E27FC236}">
                <a16:creationId xmlns:a16="http://schemas.microsoft.com/office/drawing/2014/main" id="{9D05B1FE-FA5B-4A5C-AA1E-CFED85C0873F}"/>
              </a:ext>
            </a:extLst>
          </p:cNvPr>
          <p:cNvSpPr txBox="1"/>
          <p:nvPr/>
        </p:nvSpPr>
        <p:spPr>
          <a:xfrm>
            <a:off x="3268309" y="4638642"/>
            <a:ext cx="418702" cy="305678"/>
          </a:xfrm>
          <a:prstGeom prst="rect">
            <a:avLst/>
          </a:prstGeom>
          <a:noFill/>
        </p:spPr>
        <p:txBody>
          <a:bodyPr wrap="none" lIns="91440" tIns="45720" rIns="91440" rtlCol="0" anchor="t">
            <a:noAutofit/>
          </a:bodyPr>
          <a:lstStyle/>
          <a:p>
            <a:r>
              <a:rPr lang="en-US" sz="800" dirty="0"/>
              <a:t>AP 2</a:t>
            </a:r>
            <a:endParaRPr lang="en-US" sz="800" dirty="0">
              <a:solidFill>
                <a:schemeClr val="tx1"/>
              </a:solidFill>
            </a:endParaRPr>
          </a:p>
        </p:txBody>
      </p:sp>
      <p:cxnSp>
        <p:nvCxnSpPr>
          <p:cNvPr id="77" name="Straight Connector 121">
            <a:extLst>
              <a:ext uri="{FF2B5EF4-FFF2-40B4-BE49-F238E27FC236}">
                <a16:creationId xmlns:a16="http://schemas.microsoft.com/office/drawing/2014/main" id="{3534FE0F-BFF1-4335-967E-A740828CC06D}"/>
              </a:ext>
            </a:extLst>
          </p:cNvPr>
          <p:cNvCxnSpPr>
            <a:cxnSpLocks/>
            <a:stCxn id="64" idx="0"/>
            <a:endCxn id="84" idx="2"/>
          </p:cNvCxnSpPr>
          <p:nvPr/>
        </p:nvCxnSpPr>
        <p:spPr>
          <a:xfrm flipV="1">
            <a:off x="1705802" y="3855524"/>
            <a:ext cx="269263" cy="5236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122">
            <a:extLst>
              <a:ext uri="{FF2B5EF4-FFF2-40B4-BE49-F238E27FC236}">
                <a16:creationId xmlns:a16="http://schemas.microsoft.com/office/drawing/2014/main" id="{847B3803-610E-46F6-BB19-4A9D5B7D865B}"/>
              </a:ext>
            </a:extLst>
          </p:cNvPr>
          <p:cNvCxnSpPr>
            <a:cxnSpLocks/>
            <a:stCxn id="70" idx="0"/>
            <a:endCxn id="84" idx="0"/>
          </p:cNvCxnSpPr>
          <p:nvPr/>
        </p:nvCxnSpPr>
        <p:spPr>
          <a:xfrm flipH="1" flipV="1">
            <a:off x="2809745" y="3855524"/>
            <a:ext cx="246563" cy="4948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 name="Oval 128">
            <a:extLst>
              <a:ext uri="{FF2B5EF4-FFF2-40B4-BE49-F238E27FC236}">
                <a16:creationId xmlns:a16="http://schemas.microsoft.com/office/drawing/2014/main" id="{65AC1321-85AE-474D-BCBF-FA287EC8E901}"/>
              </a:ext>
            </a:extLst>
          </p:cNvPr>
          <p:cNvSpPr/>
          <p:nvPr/>
        </p:nvSpPr>
        <p:spPr>
          <a:xfrm>
            <a:off x="2478002" y="4255705"/>
            <a:ext cx="1128197" cy="70445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110">
            <a:extLst>
              <a:ext uri="{FF2B5EF4-FFF2-40B4-BE49-F238E27FC236}">
                <a16:creationId xmlns:a16="http://schemas.microsoft.com/office/drawing/2014/main" id="{2411BE8B-BA3D-4FA7-B9FE-735CBD5C0071}"/>
              </a:ext>
            </a:extLst>
          </p:cNvPr>
          <p:cNvSpPr/>
          <p:nvPr/>
        </p:nvSpPr>
        <p:spPr>
          <a:xfrm>
            <a:off x="1447011" y="4616627"/>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云形 83">
            <a:extLst>
              <a:ext uri="{FF2B5EF4-FFF2-40B4-BE49-F238E27FC236}">
                <a16:creationId xmlns:a16="http://schemas.microsoft.com/office/drawing/2014/main" id="{3D28170F-2763-48B1-8E40-45B8886D02F2}"/>
              </a:ext>
            </a:extLst>
          </p:cNvPr>
          <p:cNvSpPr/>
          <p:nvPr/>
        </p:nvSpPr>
        <p:spPr bwMode="auto">
          <a:xfrm>
            <a:off x="1972466" y="3717612"/>
            <a:ext cx="837977" cy="275823"/>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noFill/>
              <a:effectLst/>
              <a:latin typeface="Times New Roman" pitchFamily="18" charset="0"/>
            </a:endParaRPr>
          </a:p>
        </p:txBody>
      </p:sp>
      <p:sp>
        <p:nvSpPr>
          <p:cNvPr id="90" name="文本框 89">
            <a:extLst>
              <a:ext uri="{FF2B5EF4-FFF2-40B4-BE49-F238E27FC236}">
                <a16:creationId xmlns:a16="http://schemas.microsoft.com/office/drawing/2014/main" id="{D5AB52FD-AF63-42F1-9A1D-48B40CED43B5}"/>
              </a:ext>
            </a:extLst>
          </p:cNvPr>
          <p:cNvSpPr txBox="1"/>
          <p:nvPr/>
        </p:nvSpPr>
        <p:spPr>
          <a:xfrm>
            <a:off x="2200566" y="3711284"/>
            <a:ext cx="380232" cy="276999"/>
          </a:xfrm>
          <a:prstGeom prst="rect">
            <a:avLst/>
          </a:prstGeom>
          <a:noFill/>
        </p:spPr>
        <p:txBody>
          <a:bodyPr wrap="none" rtlCol="0">
            <a:spAutoFit/>
          </a:bodyPr>
          <a:lstStyle/>
          <a:p>
            <a:r>
              <a:rPr lang="en-US" altLang="zh-CN" dirty="0"/>
              <a:t>DS</a:t>
            </a:r>
            <a:endParaRPr lang="zh-CN" altLang="en-US" dirty="0"/>
          </a:p>
        </p:txBody>
      </p:sp>
      <p:cxnSp>
        <p:nvCxnSpPr>
          <p:cNvPr id="65" name="直接箭头连接符 64">
            <a:extLst>
              <a:ext uri="{FF2B5EF4-FFF2-40B4-BE49-F238E27FC236}">
                <a16:creationId xmlns:a16="http://schemas.microsoft.com/office/drawing/2014/main" id="{B56C18FC-2EB0-48B9-A649-3D14C6946E3E}"/>
              </a:ext>
            </a:extLst>
          </p:cNvPr>
          <p:cNvCxnSpPr>
            <a:cxnSpLocks/>
          </p:cNvCxnSpPr>
          <p:nvPr/>
        </p:nvCxnSpPr>
        <p:spPr bwMode="auto">
          <a:xfrm>
            <a:off x="7936865" y="3789040"/>
            <a:ext cx="13003" cy="257021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1" name="文本框 70">
            <a:extLst>
              <a:ext uri="{FF2B5EF4-FFF2-40B4-BE49-F238E27FC236}">
                <a16:creationId xmlns:a16="http://schemas.microsoft.com/office/drawing/2014/main" id="{53C809B8-097F-4864-9727-9BDAE59D1E8A}"/>
              </a:ext>
            </a:extLst>
          </p:cNvPr>
          <p:cNvSpPr txBox="1"/>
          <p:nvPr/>
        </p:nvSpPr>
        <p:spPr>
          <a:xfrm>
            <a:off x="7759752" y="3429000"/>
            <a:ext cx="380232" cy="276999"/>
          </a:xfrm>
          <a:prstGeom prst="rect">
            <a:avLst/>
          </a:prstGeom>
          <a:noFill/>
        </p:spPr>
        <p:txBody>
          <a:bodyPr wrap="none" rtlCol="0">
            <a:spAutoFit/>
          </a:bodyPr>
          <a:lstStyle/>
          <a:p>
            <a:pPr algn="ctr"/>
            <a:r>
              <a:rPr lang="en-US" altLang="zh-CN" dirty="0"/>
              <a:t>DS</a:t>
            </a:r>
            <a:endParaRPr lang="zh-CN" altLang="en-US" dirty="0"/>
          </a:p>
        </p:txBody>
      </p:sp>
      <p:cxnSp>
        <p:nvCxnSpPr>
          <p:cNvPr id="31" name="直接箭头连接符 30">
            <a:extLst>
              <a:ext uri="{FF2B5EF4-FFF2-40B4-BE49-F238E27FC236}">
                <a16:creationId xmlns:a16="http://schemas.microsoft.com/office/drawing/2014/main" id="{644D6CD6-3916-49E0-9F6D-614C10E622F4}"/>
              </a:ext>
            </a:extLst>
          </p:cNvPr>
          <p:cNvCxnSpPr/>
          <p:nvPr/>
        </p:nvCxnSpPr>
        <p:spPr bwMode="auto">
          <a:xfrm>
            <a:off x="7175153" y="5783998"/>
            <a:ext cx="774715"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2" name="文本框 31">
            <a:extLst>
              <a:ext uri="{FF2B5EF4-FFF2-40B4-BE49-F238E27FC236}">
                <a16:creationId xmlns:a16="http://schemas.microsoft.com/office/drawing/2014/main" id="{40B84F19-F7B5-4111-90C4-E74CE45229C2}"/>
              </a:ext>
            </a:extLst>
          </p:cNvPr>
          <p:cNvSpPr txBox="1"/>
          <p:nvPr/>
        </p:nvSpPr>
        <p:spPr>
          <a:xfrm>
            <a:off x="7105566" y="5604442"/>
            <a:ext cx="1308371" cy="338554"/>
          </a:xfrm>
          <a:prstGeom prst="rect">
            <a:avLst/>
          </a:prstGeom>
          <a:noFill/>
        </p:spPr>
        <p:txBody>
          <a:bodyPr wrap="none" rtlCol="0">
            <a:spAutoFit/>
          </a:bodyPr>
          <a:lstStyle/>
          <a:p>
            <a:pPr algn="ctr"/>
            <a:r>
              <a:rPr lang="en-US" altLang="zh-CN" sz="800" dirty="0"/>
              <a:t>DS-STA-</a:t>
            </a:r>
            <a:r>
              <a:rPr lang="en-US" altLang="zh-CN" sz="800" dirty="0" err="1"/>
              <a:t>NOTIFY.Request</a:t>
            </a:r>
            <a:endParaRPr lang="en-US" altLang="zh-CN" sz="800" dirty="0"/>
          </a:p>
          <a:p>
            <a:pPr algn="ctr"/>
            <a:r>
              <a:rPr lang="en-US" altLang="zh-CN" sz="800" dirty="0"/>
              <a:t>(MOVE)</a:t>
            </a:r>
            <a:endParaRPr lang="zh-CN" altLang="en-US" sz="800" dirty="0"/>
          </a:p>
        </p:txBody>
      </p:sp>
      <p:sp>
        <p:nvSpPr>
          <p:cNvPr id="79" name="文本框 78">
            <a:extLst>
              <a:ext uri="{FF2B5EF4-FFF2-40B4-BE49-F238E27FC236}">
                <a16:creationId xmlns:a16="http://schemas.microsoft.com/office/drawing/2014/main" id="{84BAEA8B-B70E-4AC0-B6EF-35BE0DE37055}"/>
              </a:ext>
            </a:extLst>
          </p:cNvPr>
          <p:cNvSpPr txBox="1"/>
          <p:nvPr/>
        </p:nvSpPr>
        <p:spPr>
          <a:xfrm>
            <a:off x="3604659" y="5119958"/>
            <a:ext cx="1334044" cy="830997"/>
          </a:xfrm>
          <a:prstGeom prst="rect">
            <a:avLst/>
          </a:prstGeom>
          <a:noFill/>
        </p:spPr>
        <p:txBody>
          <a:bodyPr wrap="square" rtlCol="0">
            <a:spAutoFit/>
          </a:bodyPr>
          <a:lstStyle/>
          <a:p>
            <a:pPr algn="just"/>
            <a:r>
              <a:rPr lang="en-US" altLang="zh-CN" sz="800" dirty="0"/>
              <a:t>The non-AP MLD monitors RSSIs received from current AP MLD and target AP MLD respectively and select a propriate roaming point. </a:t>
            </a:r>
            <a:endParaRPr lang="zh-CN" altLang="en-US" sz="800" dirty="0"/>
          </a:p>
        </p:txBody>
      </p:sp>
      <p:cxnSp>
        <p:nvCxnSpPr>
          <p:cNvPr id="34" name="直接箭头连接符 33">
            <a:extLst>
              <a:ext uri="{FF2B5EF4-FFF2-40B4-BE49-F238E27FC236}">
                <a16:creationId xmlns:a16="http://schemas.microsoft.com/office/drawing/2014/main" id="{2FF98B68-57BD-4D26-84BE-E19A0F2995D6}"/>
              </a:ext>
            </a:extLst>
          </p:cNvPr>
          <p:cNvCxnSpPr>
            <a:cxnSpLocks/>
          </p:cNvCxnSpPr>
          <p:nvPr/>
        </p:nvCxnSpPr>
        <p:spPr bwMode="auto">
          <a:xfrm flipV="1">
            <a:off x="4938703" y="5106470"/>
            <a:ext cx="206421" cy="72822"/>
          </a:xfrm>
          <a:prstGeom prst="straightConnector1">
            <a:avLst/>
          </a:prstGeom>
          <a:solidFill>
            <a:schemeClr val="accent1"/>
          </a:solidFill>
          <a:ln w="12700" cap="flat" cmpd="sng" algn="ctr">
            <a:solidFill>
              <a:schemeClr val="accent3">
                <a:lumMod val="75000"/>
              </a:schemeClr>
            </a:solidFill>
            <a:prstDash val="solid"/>
            <a:round/>
            <a:headEnd type="none" w="sm" len="sm"/>
            <a:tailEnd type="triangle"/>
          </a:ln>
          <a:effectLst/>
        </p:spPr>
      </p:cxnSp>
      <p:sp>
        <p:nvSpPr>
          <p:cNvPr id="80" name="Date Placeholder 3">
            <a:extLst>
              <a:ext uri="{FF2B5EF4-FFF2-40B4-BE49-F238E27FC236}">
                <a16:creationId xmlns:a16="http://schemas.microsoft.com/office/drawing/2014/main" id="{9C2D47FE-4E3E-4525-BA83-7CC270F33EFD}"/>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1935890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288E70D-E851-43CD-BD39-2B3A8FC53A9C}"/>
              </a:ext>
            </a:extLst>
          </p:cNvPr>
          <p:cNvSpPr>
            <a:spLocks noGrp="1"/>
          </p:cNvSpPr>
          <p:nvPr>
            <p:ph type="title"/>
          </p:nvPr>
        </p:nvSpPr>
        <p:spPr/>
        <p:txBody>
          <a:bodyPr/>
          <a:lstStyle/>
          <a:p>
            <a:r>
              <a:rPr lang="en-US" altLang="zh-CN" dirty="0"/>
              <a:t>Discussions (1/3)</a:t>
            </a:r>
            <a:endParaRPr lang="zh-CN" altLang="en-US" dirty="0"/>
          </a:p>
        </p:txBody>
      </p:sp>
      <p:sp>
        <p:nvSpPr>
          <p:cNvPr id="3" name="内容占位符 2">
            <a:extLst>
              <a:ext uri="{FF2B5EF4-FFF2-40B4-BE49-F238E27FC236}">
                <a16:creationId xmlns:a16="http://schemas.microsoft.com/office/drawing/2014/main" id="{5FBBEF94-47CB-4DA3-9BF3-23CC2DE53324}"/>
              </a:ext>
            </a:extLst>
          </p:cNvPr>
          <p:cNvSpPr>
            <a:spLocks noGrp="1"/>
          </p:cNvSpPr>
          <p:nvPr>
            <p:ph idx="1"/>
          </p:nvPr>
        </p:nvSpPr>
        <p:spPr>
          <a:xfrm>
            <a:off x="684213" y="1989138"/>
            <a:ext cx="7772400" cy="4392190"/>
          </a:xfrm>
        </p:spPr>
        <p:txBody>
          <a:bodyPr/>
          <a:lstStyle/>
          <a:p>
            <a:pPr algn="just"/>
            <a:r>
              <a:rPr lang="en-US" altLang="zh-CN" sz="2000" dirty="0"/>
              <a:t>Based on the above enhanced FT procedure, we can see the above Reassociation Request/Response frames can achieve multiple functions which is very time-consuming, e.g. </a:t>
            </a:r>
          </a:p>
          <a:p>
            <a:pPr lvl="1" algn="just"/>
            <a:r>
              <a:rPr lang="en-US" altLang="zh-CN" sz="1600" dirty="0"/>
              <a:t>Multi-link setup</a:t>
            </a:r>
          </a:p>
          <a:p>
            <a:pPr lvl="1" algn="just"/>
            <a:r>
              <a:rPr lang="en-US" altLang="zh-CN" sz="1600" dirty="0"/>
              <a:t>Trigger the context transfer</a:t>
            </a:r>
          </a:p>
          <a:p>
            <a:pPr lvl="1" algn="just"/>
            <a:r>
              <a:rPr lang="en-US" altLang="zh-CN" sz="1600" dirty="0"/>
              <a:t>Unblock the IEEE 802.1X Controlled Port and invoke the reassociation service to update the DS mapping if the reassociation is successful [3]</a:t>
            </a:r>
          </a:p>
          <a:p>
            <a:pPr lvl="1" algn="just"/>
            <a:r>
              <a:rPr lang="en-US" altLang="zh-CN" sz="1600" dirty="0"/>
              <a:t>…</a:t>
            </a:r>
          </a:p>
          <a:p>
            <a:pPr algn="just"/>
            <a:endParaRPr lang="en-US" altLang="zh-CN" sz="2000" dirty="0"/>
          </a:p>
          <a:p>
            <a:pPr algn="just"/>
            <a:r>
              <a:rPr lang="en-US" altLang="zh-CN" sz="2000" dirty="0"/>
              <a:t>This may cause the non-AP MLD too hard to estimate the completion time of receiving the Reassociation Response frame and select a propriate roaming point. </a:t>
            </a:r>
          </a:p>
        </p:txBody>
      </p:sp>
      <p:sp>
        <p:nvSpPr>
          <p:cNvPr id="4" name="灯片编号占位符 3">
            <a:extLst>
              <a:ext uri="{FF2B5EF4-FFF2-40B4-BE49-F238E27FC236}">
                <a16:creationId xmlns:a16="http://schemas.microsoft.com/office/drawing/2014/main" id="{DDB6FDEC-1D4A-4269-B997-B2DFA7527D5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5" name="页脚占位符 4">
            <a:extLst>
              <a:ext uri="{FF2B5EF4-FFF2-40B4-BE49-F238E27FC236}">
                <a16:creationId xmlns:a16="http://schemas.microsoft.com/office/drawing/2014/main" id="{7A96659B-76C0-4832-B467-088BF71FE048}"/>
              </a:ext>
            </a:extLst>
          </p:cNvPr>
          <p:cNvSpPr>
            <a:spLocks noGrp="1"/>
          </p:cNvSpPr>
          <p:nvPr>
            <p:ph type="ftr" sz="quarter" idx="11"/>
          </p:nvPr>
        </p:nvSpPr>
        <p:spPr/>
        <p:txBody>
          <a:bodyPr/>
          <a:lstStyle/>
          <a:p>
            <a:pPr>
              <a:defRPr/>
            </a:pPr>
            <a:r>
              <a:rPr lang="en-GB"/>
              <a:t>Guogang Huang (Huawei)</a:t>
            </a:r>
            <a:endParaRPr lang="en-GB" dirty="0"/>
          </a:p>
        </p:txBody>
      </p:sp>
      <p:sp>
        <p:nvSpPr>
          <p:cNvPr id="6" name="Date Placeholder 3">
            <a:extLst>
              <a:ext uri="{FF2B5EF4-FFF2-40B4-BE49-F238E27FC236}">
                <a16:creationId xmlns:a16="http://schemas.microsoft.com/office/drawing/2014/main" id="{57DFD7C1-D9FF-4ACB-B197-E7E0F9941BF8}"/>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2998522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8B2449C-0C86-44CF-93CC-B69D442E137A}"/>
              </a:ext>
            </a:extLst>
          </p:cNvPr>
          <p:cNvSpPr>
            <a:spLocks noGrp="1"/>
          </p:cNvSpPr>
          <p:nvPr>
            <p:ph type="title"/>
          </p:nvPr>
        </p:nvSpPr>
        <p:spPr/>
        <p:txBody>
          <a:bodyPr/>
          <a:lstStyle/>
          <a:p>
            <a:r>
              <a:rPr lang="en-US" altLang="zh-CN" dirty="0"/>
              <a:t>Discussions (2/3)</a:t>
            </a:r>
            <a:endParaRPr lang="zh-CN" altLang="en-US" dirty="0"/>
          </a:p>
        </p:txBody>
      </p:sp>
      <p:sp>
        <p:nvSpPr>
          <p:cNvPr id="3" name="内容占位符 2">
            <a:extLst>
              <a:ext uri="{FF2B5EF4-FFF2-40B4-BE49-F238E27FC236}">
                <a16:creationId xmlns:a16="http://schemas.microsoft.com/office/drawing/2014/main" id="{C00B6C4A-D7DA-4E8B-9E03-02F796F2DCDD}"/>
              </a:ext>
            </a:extLst>
          </p:cNvPr>
          <p:cNvSpPr>
            <a:spLocks noGrp="1"/>
          </p:cNvSpPr>
          <p:nvPr>
            <p:ph idx="1"/>
          </p:nvPr>
        </p:nvSpPr>
        <p:spPr>
          <a:xfrm>
            <a:off x="684213" y="1556792"/>
            <a:ext cx="7772400" cy="4742954"/>
          </a:xfrm>
        </p:spPr>
        <p:txBody>
          <a:bodyPr/>
          <a:lstStyle/>
          <a:p>
            <a:pPr algn="just"/>
            <a:r>
              <a:rPr lang="en-US" altLang="zh-CN" sz="1800" dirty="0"/>
              <a:t>Based on the above analysis, another possible improvement is to define new frames to respectively realize the multi-link setup and trigger the context transfer (including the reassociation service). For example</a:t>
            </a:r>
          </a:p>
          <a:p>
            <a:pPr lvl="1" algn="just"/>
            <a:r>
              <a:rPr lang="en-US" altLang="zh-CN" sz="1600" dirty="0"/>
              <a:t>Define FT Multi-link Setup Request/Response frames to realize the link setup</a:t>
            </a:r>
          </a:p>
          <a:p>
            <a:pPr lvl="1" algn="just"/>
            <a:r>
              <a:rPr lang="en-US" altLang="zh-CN" sz="1600" dirty="0"/>
              <a:t>Define Roaming Request/Response frames to invoke the reassociation service</a:t>
            </a:r>
          </a:p>
        </p:txBody>
      </p:sp>
      <p:sp>
        <p:nvSpPr>
          <p:cNvPr id="4" name="灯片编号占位符 3">
            <a:extLst>
              <a:ext uri="{FF2B5EF4-FFF2-40B4-BE49-F238E27FC236}">
                <a16:creationId xmlns:a16="http://schemas.microsoft.com/office/drawing/2014/main" id="{B400702A-2C52-44C9-98A2-94778D252B0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5" name="页脚占位符 4">
            <a:extLst>
              <a:ext uri="{FF2B5EF4-FFF2-40B4-BE49-F238E27FC236}">
                <a16:creationId xmlns:a16="http://schemas.microsoft.com/office/drawing/2014/main" id="{828109B6-6B99-43AA-B903-1DE43721E549}"/>
              </a:ext>
            </a:extLst>
          </p:cNvPr>
          <p:cNvSpPr>
            <a:spLocks noGrp="1"/>
          </p:cNvSpPr>
          <p:nvPr>
            <p:ph type="ftr" sz="quarter" idx="11"/>
          </p:nvPr>
        </p:nvSpPr>
        <p:spPr/>
        <p:txBody>
          <a:bodyPr/>
          <a:lstStyle/>
          <a:p>
            <a:pPr>
              <a:defRPr/>
            </a:pPr>
            <a:r>
              <a:rPr lang="en-GB"/>
              <a:t>Guogang Huang (Huawei)</a:t>
            </a:r>
            <a:endParaRPr lang="en-GB" dirty="0"/>
          </a:p>
        </p:txBody>
      </p:sp>
      <p:cxnSp>
        <p:nvCxnSpPr>
          <p:cNvPr id="6" name="直接箭头连接符 5">
            <a:extLst>
              <a:ext uri="{FF2B5EF4-FFF2-40B4-BE49-F238E27FC236}">
                <a16:creationId xmlns:a16="http://schemas.microsoft.com/office/drawing/2014/main" id="{8326C33C-95EB-49AF-AFBB-E12D0BDDBEF9}"/>
              </a:ext>
            </a:extLst>
          </p:cNvPr>
          <p:cNvCxnSpPr>
            <a:cxnSpLocks/>
          </p:cNvCxnSpPr>
          <p:nvPr/>
        </p:nvCxnSpPr>
        <p:spPr bwMode="auto">
          <a:xfrm>
            <a:off x="3423912" y="3581458"/>
            <a:ext cx="10584"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7" name="直接箭头连接符 6">
            <a:extLst>
              <a:ext uri="{FF2B5EF4-FFF2-40B4-BE49-F238E27FC236}">
                <a16:creationId xmlns:a16="http://schemas.microsoft.com/office/drawing/2014/main" id="{B57B506E-5DE0-4D27-A312-414F818046FD}"/>
              </a:ext>
            </a:extLst>
          </p:cNvPr>
          <p:cNvCxnSpPr>
            <a:cxnSpLocks/>
          </p:cNvCxnSpPr>
          <p:nvPr/>
        </p:nvCxnSpPr>
        <p:spPr bwMode="auto">
          <a:xfrm>
            <a:off x="4432025" y="3581458"/>
            <a:ext cx="32907"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 name="直接箭头连接符 7">
            <a:extLst>
              <a:ext uri="{FF2B5EF4-FFF2-40B4-BE49-F238E27FC236}">
                <a16:creationId xmlns:a16="http://schemas.microsoft.com/office/drawing/2014/main" id="{1D6EB8A7-1734-4150-B89D-41B161975DF6}"/>
              </a:ext>
            </a:extLst>
          </p:cNvPr>
          <p:cNvCxnSpPr>
            <a:cxnSpLocks/>
          </p:cNvCxnSpPr>
          <p:nvPr/>
        </p:nvCxnSpPr>
        <p:spPr bwMode="auto">
          <a:xfrm>
            <a:off x="5440136" y="3581458"/>
            <a:ext cx="7749"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 name="文本框 8">
            <a:extLst>
              <a:ext uri="{FF2B5EF4-FFF2-40B4-BE49-F238E27FC236}">
                <a16:creationId xmlns:a16="http://schemas.microsoft.com/office/drawing/2014/main" id="{CB04A51C-4A25-4F2C-89DE-936AFE99F697}"/>
              </a:ext>
            </a:extLst>
          </p:cNvPr>
          <p:cNvSpPr txBox="1"/>
          <p:nvPr/>
        </p:nvSpPr>
        <p:spPr>
          <a:xfrm>
            <a:off x="2843808" y="3303666"/>
            <a:ext cx="1225673" cy="246221"/>
          </a:xfrm>
          <a:prstGeom prst="rect">
            <a:avLst/>
          </a:prstGeom>
          <a:noFill/>
        </p:spPr>
        <p:txBody>
          <a:bodyPr wrap="square" rtlCol="0">
            <a:spAutoFit/>
          </a:bodyPr>
          <a:lstStyle/>
          <a:p>
            <a:pPr algn="ctr"/>
            <a:r>
              <a:rPr lang="en-US" altLang="zh-CN" sz="1000" dirty="0"/>
              <a:t>Non-AP MLD</a:t>
            </a:r>
            <a:endParaRPr lang="zh-CN" altLang="en-US" sz="1000" dirty="0"/>
          </a:p>
        </p:txBody>
      </p:sp>
      <p:sp>
        <p:nvSpPr>
          <p:cNvPr id="10" name="文本框 9">
            <a:extLst>
              <a:ext uri="{FF2B5EF4-FFF2-40B4-BE49-F238E27FC236}">
                <a16:creationId xmlns:a16="http://schemas.microsoft.com/office/drawing/2014/main" id="{FBE0F3F1-3705-43DE-8DF5-59CA55E03A28}"/>
              </a:ext>
            </a:extLst>
          </p:cNvPr>
          <p:cNvSpPr txBox="1"/>
          <p:nvPr/>
        </p:nvSpPr>
        <p:spPr>
          <a:xfrm>
            <a:off x="3848024" y="3290083"/>
            <a:ext cx="1107297" cy="246221"/>
          </a:xfrm>
          <a:prstGeom prst="rect">
            <a:avLst/>
          </a:prstGeom>
          <a:noFill/>
        </p:spPr>
        <p:txBody>
          <a:bodyPr wrap="square" rtlCol="0">
            <a:spAutoFit/>
          </a:bodyPr>
          <a:lstStyle/>
          <a:p>
            <a:pPr algn="ctr"/>
            <a:r>
              <a:rPr lang="en-US" altLang="zh-CN" sz="1000" dirty="0"/>
              <a:t>Current AP MLD</a:t>
            </a:r>
            <a:endParaRPr lang="zh-CN" altLang="en-US" sz="1000" dirty="0"/>
          </a:p>
        </p:txBody>
      </p:sp>
      <p:sp>
        <p:nvSpPr>
          <p:cNvPr id="11" name="文本框 10">
            <a:extLst>
              <a:ext uri="{FF2B5EF4-FFF2-40B4-BE49-F238E27FC236}">
                <a16:creationId xmlns:a16="http://schemas.microsoft.com/office/drawing/2014/main" id="{89CF92B9-D3BD-49E0-8692-E41DC47E967A}"/>
              </a:ext>
            </a:extLst>
          </p:cNvPr>
          <p:cNvSpPr txBox="1"/>
          <p:nvPr/>
        </p:nvSpPr>
        <p:spPr>
          <a:xfrm>
            <a:off x="4899489" y="3285026"/>
            <a:ext cx="1107298" cy="246221"/>
          </a:xfrm>
          <a:prstGeom prst="rect">
            <a:avLst/>
          </a:prstGeom>
          <a:noFill/>
        </p:spPr>
        <p:txBody>
          <a:bodyPr wrap="square" rtlCol="0">
            <a:spAutoFit/>
          </a:bodyPr>
          <a:lstStyle/>
          <a:p>
            <a:pPr algn="ctr"/>
            <a:r>
              <a:rPr lang="en-US" altLang="zh-CN" sz="1000" dirty="0"/>
              <a:t>Target AP MLD</a:t>
            </a:r>
            <a:endParaRPr lang="zh-CN" altLang="en-US" sz="1000" dirty="0"/>
          </a:p>
        </p:txBody>
      </p:sp>
      <p:cxnSp>
        <p:nvCxnSpPr>
          <p:cNvPr id="18" name="直接箭头连接符 17">
            <a:extLst>
              <a:ext uri="{FF2B5EF4-FFF2-40B4-BE49-F238E27FC236}">
                <a16:creationId xmlns:a16="http://schemas.microsoft.com/office/drawing/2014/main" id="{CE47EE28-315C-4A1C-9F31-F48B2AF112E3}"/>
              </a:ext>
            </a:extLst>
          </p:cNvPr>
          <p:cNvCxnSpPr/>
          <p:nvPr/>
        </p:nvCxnSpPr>
        <p:spPr bwMode="auto">
          <a:xfrm>
            <a:off x="3434175" y="3891025"/>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9" name="文本框 18">
            <a:extLst>
              <a:ext uri="{FF2B5EF4-FFF2-40B4-BE49-F238E27FC236}">
                <a16:creationId xmlns:a16="http://schemas.microsoft.com/office/drawing/2014/main" id="{B05F7BBC-D576-4299-8126-7127D1CD0790}"/>
              </a:ext>
            </a:extLst>
          </p:cNvPr>
          <p:cNvSpPr txBox="1"/>
          <p:nvPr/>
        </p:nvSpPr>
        <p:spPr>
          <a:xfrm>
            <a:off x="3476420" y="3717032"/>
            <a:ext cx="925253" cy="215444"/>
          </a:xfrm>
          <a:prstGeom prst="rect">
            <a:avLst/>
          </a:prstGeom>
          <a:noFill/>
        </p:spPr>
        <p:txBody>
          <a:bodyPr wrap="none" rtlCol="0">
            <a:spAutoFit/>
          </a:bodyPr>
          <a:lstStyle/>
          <a:p>
            <a:r>
              <a:rPr lang="en-US" altLang="zh-CN" sz="800" dirty="0">
                <a:solidFill>
                  <a:srgbClr val="FF0000"/>
                </a:solidFill>
              </a:rPr>
              <a:t>FT Probe Request</a:t>
            </a:r>
            <a:endParaRPr lang="zh-CN" altLang="en-US" sz="800" dirty="0">
              <a:solidFill>
                <a:srgbClr val="FF0000"/>
              </a:solidFill>
            </a:endParaRPr>
          </a:p>
        </p:txBody>
      </p:sp>
      <p:cxnSp>
        <p:nvCxnSpPr>
          <p:cNvPr id="20" name="直接箭头连接符 19">
            <a:extLst>
              <a:ext uri="{FF2B5EF4-FFF2-40B4-BE49-F238E27FC236}">
                <a16:creationId xmlns:a16="http://schemas.microsoft.com/office/drawing/2014/main" id="{1D03BC4A-F6D2-4231-9C3A-7B19CA086D8F}"/>
              </a:ext>
            </a:extLst>
          </p:cNvPr>
          <p:cNvCxnSpPr/>
          <p:nvPr/>
        </p:nvCxnSpPr>
        <p:spPr bwMode="auto">
          <a:xfrm>
            <a:off x="4442287" y="3891025"/>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21" name="直接箭头连接符 20">
            <a:extLst>
              <a:ext uri="{FF2B5EF4-FFF2-40B4-BE49-F238E27FC236}">
                <a16:creationId xmlns:a16="http://schemas.microsoft.com/office/drawing/2014/main" id="{4001FFAD-B0D2-4578-A071-8783863B52F9}"/>
              </a:ext>
            </a:extLst>
          </p:cNvPr>
          <p:cNvCxnSpPr/>
          <p:nvPr/>
        </p:nvCxnSpPr>
        <p:spPr bwMode="auto">
          <a:xfrm flipH="1">
            <a:off x="3434175" y="4107049"/>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2" name="直接箭头连接符 21">
            <a:extLst>
              <a:ext uri="{FF2B5EF4-FFF2-40B4-BE49-F238E27FC236}">
                <a16:creationId xmlns:a16="http://schemas.microsoft.com/office/drawing/2014/main" id="{9FC4A727-2D95-456D-AD44-713C12733228}"/>
              </a:ext>
            </a:extLst>
          </p:cNvPr>
          <p:cNvCxnSpPr/>
          <p:nvPr/>
        </p:nvCxnSpPr>
        <p:spPr bwMode="auto">
          <a:xfrm flipH="1">
            <a:off x="4442287" y="4112109"/>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23" name="文本框 22">
            <a:extLst>
              <a:ext uri="{FF2B5EF4-FFF2-40B4-BE49-F238E27FC236}">
                <a16:creationId xmlns:a16="http://schemas.microsoft.com/office/drawing/2014/main" id="{E4656C8B-9E38-440B-9AB7-6A71685BB879}"/>
              </a:ext>
            </a:extLst>
          </p:cNvPr>
          <p:cNvSpPr txBox="1"/>
          <p:nvPr/>
        </p:nvSpPr>
        <p:spPr>
          <a:xfrm>
            <a:off x="3481551" y="3936004"/>
            <a:ext cx="987771" cy="215444"/>
          </a:xfrm>
          <a:prstGeom prst="rect">
            <a:avLst/>
          </a:prstGeom>
          <a:noFill/>
        </p:spPr>
        <p:txBody>
          <a:bodyPr wrap="none" rtlCol="0">
            <a:spAutoFit/>
          </a:bodyPr>
          <a:lstStyle/>
          <a:p>
            <a:r>
              <a:rPr lang="en-US" altLang="zh-CN" sz="800" dirty="0">
                <a:solidFill>
                  <a:srgbClr val="FF0000"/>
                </a:solidFill>
              </a:rPr>
              <a:t>FT Probe Response</a:t>
            </a:r>
            <a:endParaRPr lang="zh-CN" altLang="en-US" sz="800" dirty="0">
              <a:solidFill>
                <a:srgbClr val="FF0000"/>
              </a:solidFill>
            </a:endParaRPr>
          </a:p>
        </p:txBody>
      </p:sp>
      <p:cxnSp>
        <p:nvCxnSpPr>
          <p:cNvPr id="24" name="直接箭头连接符 23">
            <a:extLst>
              <a:ext uri="{FF2B5EF4-FFF2-40B4-BE49-F238E27FC236}">
                <a16:creationId xmlns:a16="http://schemas.microsoft.com/office/drawing/2014/main" id="{2B848483-FA60-49C5-A9FA-5EBC4AE719D1}"/>
              </a:ext>
            </a:extLst>
          </p:cNvPr>
          <p:cNvCxnSpPr/>
          <p:nvPr/>
        </p:nvCxnSpPr>
        <p:spPr bwMode="auto">
          <a:xfrm>
            <a:off x="3423110" y="4331745"/>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5" name="文本框 24">
            <a:extLst>
              <a:ext uri="{FF2B5EF4-FFF2-40B4-BE49-F238E27FC236}">
                <a16:creationId xmlns:a16="http://schemas.microsoft.com/office/drawing/2014/main" id="{BB585D75-1816-4B71-B322-FF3621D555E0}"/>
              </a:ext>
            </a:extLst>
          </p:cNvPr>
          <p:cNvSpPr txBox="1"/>
          <p:nvPr/>
        </p:nvSpPr>
        <p:spPr>
          <a:xfrm>
            <a:off x="3581854" y="4157348"/>
            <a:ext cx="660758" cy="215444"/>
          </a:xfrm>
          <a:prstGeom prst="rect">
            <a:avLst/>
          </a:prstGeom>
          <a:noFill/>
        </p:spPr>
        <p:txBody>
          <a:bodyPr wrap="none" rtlCol="0">
            <a:spAutoFit/>
          </a:bodyPr>
          <a:lstStyle/>
          <a:p>
            <a:r>
              <a:rPr lang="en-US" altLang="zh-CN" sz="800" dirty="0"/>
              <a:t>FT Request</a:t>
            </a:r>
            <a:endParaRPr lang="zh-CN" altLang="en-US" sz="800" dirty="0"/>
          </a:p>
        </p:txBody>
      </p:sp>
      <p:cxnSp>
        <p:nvCxnSpPr>
          <p:cNvPr id="26" name="直接箭头连接符 25">
            <a:extLst>
              <a:ext uri="{FF2B5EF4-FFF2-40B4-BE49-F238E27FC236}">
                <a16:creationId xmlns:a16="http://schemas.microsoft.com/office/drawing/2014/main" id="{CD451475-469B-4216-A990-EBB5BBBFE145}"/>
              </a:ext>
            </a:extLst>
          </p:cNvPr>
          <p:cNvCxnSpPr/>
          <p:nvPr/>
        </p:nvCxnSpPr>
        <p:spPr bwMode="auto">
          <a:xfrm>
            <a:off x="4431222" y="4331745"/>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27" name="直接箭头连接符 26">
            <a:extLst>
              <a:ext uri="{FF2B5EF4-FFF2-40B4-BE49-F238E27FC236}">
                <a16:creationId xmlns:a16="http://schemas.microsoft.com/office/drawing/2014/main" id="{24C28EF4-6540-427A-B195-1C30F368CC45}"/>
              </a:ext>
            </a:extLst>
          </p:cNvPr>
          <p:cNvCxnSpPr/>
          <p:nvPr/>
        </p:nvCxnSpPr>
        <p:spPr bwMode="auto">
          <a:xfrm flipH="1">
            <a:off x="3434175" y="4509120"/>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8" name="直接箭头连接符 27">
            <a:extLst>
              <a:ext uri="{FF2B5EF4-FFF2-40B4-BE49-F238E27FC236}">
                <a16:creationId xmlns:a16="http://schemas.microsoft.com/office/drawing/2014/main" id="{4A5DECC5-B0D4-4E7A-B1C0-26BB96A5CCDA}"/>
              </a:ext>
            </a:extLst>
          </p:cNvPr>
          <p:cNvCxnSpPr/>
          <p:nvPr/>
        </p:nvCxnSpPr>
        <p:spPr bwMode="auto">
          <a:xfrm flipH="1">
            <a:off x="4442287" y="4514180"/>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29" name="文本框 28">
            <a:extLst>
              <a:ext uri="{FF2B5EF4-FFF2-40B4-BE49-F238E27FC236}">
                <a16:creationId xmlns:a16="http://schemas.microsoft.com/office/drawing/2014/main" id="{47CF3649-614B-4045-A830-241E40288705}"/>
              </a:ext>
            </a:extLst>
          </p:cNvPr>
          <p:cNvSpPr txBox="1"/>
          <p:nvPr/>
        </p:nvSpPr>
        <p:spPr>
          <a:xfrm>
            <a:off x="3576592" y="4351100"/>
            <a:ext cx="723275" cy="215444"/>
          </a:xfrm>
          <a:prstGeom prst="rect">
            <a:avLst/>
          </a:prstGeom>
          <a:noFill/>
        </p:spPr>
        <p:txBody>
          <a:bodyPr wrap="none" rtlCol="0">
            <a:spAutoFit/>
          </a:bodyPr>
          <a:lstStyle/>
          <a:p>
            <a:r>
              <a:rPr lang="en-US" altLang="zh-CN" sz="800" dirty="0"/>
              <a:t>FT Response</a:t>
            </a:r>
            <a:endParaRPr lang="zh-CN" altLang="en-US" sz="800" dirty="0"/>
          </a:p>
        </p:txBody>
      </p:sp>
      <p:cxnSp>
        <p:nvCxnSpPr>
          <p:cNvPr id="30" name="直接箭头连接符 29">
            <a:extLst>
              <a:ext uri="{FF2B5EF4-FFF2-40B4-BE49-F238E27FC236}">
                <a16:creationId xmlns:a16="http://schemas.microsoft.com/office/drawing/2014/main" id="{755DDF2C-4F81-4487-B60A-01F704F29EBF}"/>
              </a:ext>
            </a:extLst>
          </p:cNvPr>
          <p:cNvCxnSpPr/>
          <p:nvPr/>
        </p:nvCxnSpPr>
        <p:spPr bwMode="auto">
          <a:xfrm>
            <a:off x="3431116" y="5373216"/>
            <a:ext cx="200821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1" name="文本框 30">
            <a:extLst>
              <a:ext uri="{FF2B5EF4-FFF2-40B4-BE49-F238E27FC236}">
                <a16:creationId xmlns:a16="http://schemas.microsoft.com/office/drawing/2014/main" id="{2D7592DE-7554-4938-A6E7-C6EF4BA90D82}"/>
              </a:ext>
            </a:extLst>
          </p:cNvPr>
          <p:cNvSpPr txBox="1"/>
          <p:nvPr/>
        </p:nvSpPr>
        <p:spPr>
          <a:xfrm>
            <a:off x="3888858" y="5152667"/>
            <a:ext cx="917239" cy="215444"/>
          </a:xfrm>
          <a:prstGeom prst="rect">
            <a:avLst/>
          </a:prstGeom>
          <a:noFill/>
        </p:spPr>
        <p:txBody>
          <a:bodyPr wrap="none" rtlCol="0">
            <a:spAutoFit/>
          </a:bodyPr>
          <a:lstStyle/>
          <a:p>
            <a:r>
              <a:rPr lang="en-US" altLang="zh-CN" sz="800" dirty="0">
                <a:solidFill>
                  <a:srgbClr val="FF0000"/>
                </a:solidFill>
              </a:rPr>
              <a:t>Roaming Request</a:t>
            </a:r>
            <a:endParaRPr lang="zh-CN" altLang="en-US" sz="800" dirty="0">
              <a:solidFill>
                <a:srgbClr val="FF0000"/>
              </a:solidFill>
            </a:endParaRPr>
          </a:p>
        </p:txBody>
      </p:sp>
      <p:cxnSp>
        <p:nvCxnSpPr>
          <p:cNvPr id="32" name="直接箭头连接符 31">
            <a:extLst>
              <a:ext uri="{FF2B5EF4-FFF2-40B4-BE49-F238E27FC236}">
                <a16:creationId xmlns:a16="http://schemas.microsoft.com/office/drawing/2014/main" id="{34DD5CE3-79E8-4A97-9433-45E83B6ADEC5}"/>
              </a:ext>
            </a:extLst>
          </p:cNvPr>
          <p:cNvCxnSpPr/>
          <p:nvPr/>
        </p:nvCxnSpPr>
        <p:spPr bwMode="auto">
          <a:xfrm flipH="1">
            <a:off x="4439228" y="5548080"/>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33" name="直接箭头连接符 32">
            <a:extLst>
              <a:ext uri="{FF2B5EF4-FFF2-40B4-BE49-F238E27FC236}">
                <a16:creationId xmlns:a16="http://schemas.microsoft.com/office/drawing/2014/main" id="{458E8695-4194-4B00-92D3-834F654B28C3}"/>
              </a:ext>
            </a:extLst>
          </p:cNvPr>
          <p:cNvCxnSpPr/>
          <p:nvPr/>
        </p:nvCxnSpPr>
        <p:spPr bwMode="auto">
          <a:xfrm>
            <a:off x="4439228" y="5692096"/>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34" name="文本框 33">
            <a:extLst>
              <a:ext uri="{FF2B5EF4-FFF2-40B4-BE49-F238E27FC236}">
                <a16:creationId xmlns:a16="http://schemas.microsoft.com/office/drawing/2014/main" id="{849059A3-6C67-445D-81EF-2563DF9F6E80}"/>
              </a:ext>
            </a:extLst>
          </p:cNvPr>
          <p:cNvSpPr txBox="1"/>
          <p:nvPr/>
        </p:nvSpPr>
        <p:spPr>
          <a:xfrm>
            <a:off x="4369228" y="5332056"/>
            <a:ext cx="1236236" cy="215444"/>
          </a:xfrm>
          <a:prstGeom prst="rect">
            <a:avLst/>
          </a:prstGeom>
          <a:noFill/>
        </p:spPr>
        <p:txBody>
          <a:bodyPr wrap="none" rtlCol="0">
            <a:spAutoFit/>
          </a:bodyPr>
          <a:lstStyle/>
          <a:p>
            <a:r>
              <a:rPr lang="en-US" altLang="zh-CN" sz="800" dirty="0">
                <a:solidFill>
                  <a:srgbClr val="FF0000"/>
                </a:solidFill>
              </a:rPr>
              <a:t>Context Transfer Request</a:t>
            </a:r>
            <a:endParaRPr lang="zh-CN" altLang="en-US" sz="800" dirty="0">
              <a:solidFill>
                <a:srgbClr val="FF0000"/>
              </a:solidFill>
            </a:endParaRPr>
          </a:p>
        </p:txBody>
      </p:sp>
      <p:sp>
        <p:nvSpPr>
          <p:cNvPr id="35" name="文本框 34">
            <a:extLst>
              <a:ext uri="{FF2B5EF4-FFF2-40B4-BE49-F238E27FC236}">
                <a16:creationId xmlns:a16="http://schemas.microsoft.com/office/drawing/2014/main" id="{B39C37CC-F311-4820-933D-2A07CE4D4E08}"/>
              </a:ext>
            </a:extLst>
          </p:cNvPr>
          <p:cNvSpPr txBox="1"/>
          <p:nvPr/>
        </p:nvSpPr>
        <p:spPr>
          <a:xfrm>
            <a:off x="4369228" y="5522792"/>
            <a:ext cx="1298753" cy="215444"/>
          </a:xfrm>
          <a:prstGeom prst="rect">
            <a:avLst/>
          </a:prstGeom>
          <a:noFill/>
        </p:spPr>
        <p:txBody>
          <a:bodyPr wrap="none" rtlCol="0">
            <a:spAutoFit/>
          </a:bodyPr>
          <a:lstStyle/>
          <a:p>
            <a:r>
              <a:rPr lang="en-US" altLang="zh-CN" sz="800" dirty="0">
                <a:solidFill>
                  <a:srgbClr val="FF0000"/>
                </a:solidFill>
              </a:rPr>
              <a:t>Context Transfer Response</a:t>
            </a:r>
            <a:endParaRPr lang="zh-CN" altLang="en-US" sz="800" dirty="0">
              <a:solidFill>
                <a:srgbClr val="FF0000"/>
              </a:solidFill>
            </a:endParaRPr>
          </a:p>
        </p:txBody>
      </p:sp>
      <p:cxnSp>
        <p:nvCxnSpPr>
          <p:cNvPr id="36" name="直接箭头连接符 35">
            <a:extLst>
              <a:ext uri="{FF2B5EF4-FFF2-40B4-BE49-F238E27FC236}">
                <a16:creationId xmlns:a16="http://schemas.microsoft.com/office/drawing/2014/main" id="{8AA1B354-6564-4BF2-8B9E-063A5B3FB009}"/>
              </a:ext>
            </a:extLst>
          </p:cNvPr>
          <p:cNvCxnSpPr/>
          <p:nvPr/>
        </p:nvCxnSpPr>
        <p:spPr bwMode="auto">
          <a:xfrm>
            <a:off x="3437717" y="5836112"/>
            <a:ext cx="2008218" cy="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37" name="文本框 36">
            <a:extLst>
              <a:ext uri="{FF2B5EF4-FFF2-40B4-BE49-F238E27FC236}">
                <a16:creationId xmlns:a16="http://schemas.microsoft.com/office/drawing/2014/main" id="{86C39774-0942-4DE8-BA40-63CA8EC8A532}"/>
              </a:ext>
            </a:extLst>
          </p:cNvPr>
          <p:cNvSpPr txBox="1"/>
          <p:nvPr/>
        </p:nvSpPr>
        <p:spPr>
          <a:xfrm>
            <a:off x="3916909" y="5661246"/>
            <a:ext cx="979755" cy="215444"/>
          </a:xfrm>
          <a:prstGeom prst="rect">
            <a:avLst/>
          </a:prstGeom>
          <a:noFill/>
        </p:spPr>
        <p:txBody>
          <a:bodyPr wrap="none" rtlCol="0">
            <a:spAutoFit/>
          </a:bodyPr>
          <a:lstStyle/>
          <a:p>
            <a:r>
              <a:rPr lang="en-US" altLang="zh-CN" sz="800" dirty="0">
                <a:solidFill>
                  <a:srgbClr val="FF0000"/>
                </a:solidFill>
              </a:rPr>
              <a:t>Roaming Response</a:t>
            </a:r>
            <a:endParaRPr lang="zh-CN" altLang="en-US" sz="800" dirty="0">
              <a:solidFill>
                <a:srgbClr val="FF0000"/>
              </a:solidFill>
            </a:endParaRPr>
          </a:p>
        </p:txBody>
      </p:sp>
      <p:cxnSp>
        <p:nvCxnSpPr>
          <p:cNvPr id="47" name="直接箭头连接符 46">
            <a:extLst>
              <a:ext uri="{FF2B5EF4-FFF2-40B4-BE49-F238E27FC236}">
                <a16:creationId xmlns:a16="http://schemas.microsoft.com/office/drawing/2014/main" id="{350735D2-F498-4FB7-BF94-F9468DE0D91F}"/>
              </a:ext>
            </a:extLst>
          </p:cNvPr>
          <p:cNvCxnSpPr/>
          <p:nvPr/>
        </p:nvCxnSpPr>
        <p:spPr bwMode="auto">
          <a:xfrm>
            <a:off x="3423775" y="4685393"/>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8" name="文本框 47">
            <a:extLst>
              <a:ext uri="{FF2B5EF4-FFF2-40B4-BE49-F238E27FC236}">
                <a16:creationId xmlns:a16="http://schemas.microsoft.com/office/drawing/2014/main" id="{9714F9F8-23A0-4A04-B51F-CA8E6D5CE286}"/>
              </a:ext>
            </a:extLst>
          </p:cNvPr>
          <p:cNvSpPr txBox="1"/>
          <p:nvPr/>
        </p:nvSpPr>
        <p:spPr>
          <a:xfrm>
            <a:off x="3582519" y="4510996"/>
            <a:ext cx="1369286" cy="215444"/>
          </a:xfrm>
          <a:prstGeom prst="rect">
            <a:avLst/>
          </a:prstGeom>
          <a:noFill/>
        </p:spPr>
        <p:txBody>
          <a:bodyPr wrap="none" rtlCol="0">
            <a:spAutoFit/>
          </a:bodyPr>
          <a:lstStyle/>
          <a:p>
            <a:r>
              <a:rPr lang="en-US" altLang="zh-CN" sz="800" dirty="0">
                <a:solidFill>
                  <a:srgbClr val="FF0000"/>
                </a:solidFill>
              </a:rPr>
              <a:t>FT Multi-link Setup Request</a:t>
            </a:r>
            <a:endParaRPr lang="zh-CN" altLang="en-US" sz="800" dirty="0">
              <a:solidFill>
                <a:srgbClr val="FF0000"/>
              </a:solidFill>
            </a:endParaRPr>
          </a:p>
        </p:txBody>
      </p:sp>
      <p:cxnSp>
        <p:nvCxnSpPr>
          <p:cNvPr id="49" name="直接箭头连接符 48">
            <a:extLst>
              <a:ext uri="{FF2B5EF4-FFF2-40B4-BE49-F238E27FC236}">
                <a16:creationId xmlns:a16="http://schemas.microsoft.com/office/drawing/2014/main" id="{9B6FB7D3-8689-4165-A468-C60221851F3C}"/>
              </a:ext>
            </a:extLst>
          </p:cNvPr>
          <p:cNvCxnSpPr/>
          <p:nvPr/>
        </p:nvCxnSpPr>
        <p:spPr bwMode="auto">
          <a:xfrm>
            <a:off x="4431887" y="4685393"/>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50" name="直接箭头连接符 49">
            <a:extLst>
              <a:ext uri="{FF2B5EF4-FFF2-40B4-BE49-F238E27FC236}">
                <a16:creationId xmlns:a16="http://schemas.microsoft.com/office/drawing/2014/main" id="{34247F8E-BC2F-4E0E-99D9-151FB6DDF0F4}"/>
              </a:ext>
            </a:extLst>
          </p:cNvPr>
          <p:cNvCxnSpPr/>
          <p:nvPr/>
        </p:nvCxnSpPr>
        <p:spPr bwMode="auto">
          <a:xfrm flipH="1">
            <a:off x="3434840" y="4862768"/>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直接箭头连接符 50">
            <a:extLst>
              <a:ext uri="{FF2B5EF4-FFF2-40B4-BE49-F238E27FC236}">
                <a16:creationId xmlns:a16="http://schemas.microsoft.com/office/drawing/2014/main" id="{8536AB70-3AA0-4993-8D16-48CCB6ABD447}"/>
              </a:ext>
            </a:extLst>
          </p:cNvPr>
          <p:cNvCxnSpPr/>
          <p:nvPr/>
        </p:nvCxnSpPr>
        <p:spPr bwMode="auto">
          <a:xfrm flipH="1">
            <a:off x="4442952" y="4867828"/>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52" name="文本框 51">
            <a:extLst>
              <a:ext uri="{FF2B5EF4-FFF2-40B4-BE49-F238E27FC236}">
                <a16:creationId xmlns:a16="http://schemas.microsoft.com/office/drawing/2014/main" id="{C9BB9542-EA65-48F9-ABC4-0971FD309EDA}"/>
              </a:ext>
            </a:extLst>
          </p:cNvPr>
          <p:cNvSpPr txBox="1"/>
          <p:nvPr/>
        </p:nvSpPr>
        <p:spPr>
          <a:xfrm>
            <a:off x="3577257" y="4704748"/>
            <a:ext cx="1431802" cy="215444"/>
          </a:xfrm>
          <a:prstGeom prst="rect">
            <a:avLst/>
          </a:prstGeom>
          <a:noFill/>
        </p:spPr>
        <p:txBody>
          <a:bodyPr wrap="none" rtlCol="0">
            <a:spAutoFit/>
          </a:bodyPr>
          <a:lstStyle/>
          <a:p>
            <a:r>
              <a:rPr lang="en-US" altLang="zh-CN" sz="800" dirty="0">
                <a:solidFill>
                  <a:srgbClr val="FF0000"/>
                </a:solidFill>
              </a:rPr>
              <a:t>FT Multi-link Setup Response</a:t>
            </a:r>
            <a:endParaRPr lang="zh-CN" altLang="en-US" sz="800" dirty="0">
              <a:solidFill>
                <a:srgbClr val="FF0000"/>
              </a:solidFill>
            </a:endParaRPr>
          </a:p>
        </p:txBody>
      </p:sp>
      <p:sp>
        <p:nvSpPr>
          <p:cNvPr id="54" name="文本框 53">
            <a:extLst>
              <a:ext uri="{FF2B5EF4-FFF2-40B4-BE49-F238E27FC236}">
                <a16:creationId xmlns:a16="http://schemas.microsoft.com/office/drawing/2014/main" id="{CA8F3990-63F8-4F0D-9ECF-D2291AB3E81A}"/>
              </a:ext>
            </a:extLst>
          </p:cNvPr>
          <p:cNvSpPr txBox="1"/>
          <p:nvPr/>
        </p:nvSpPr>
        <p:spPr>
          <a:xfrm>
            <a:off x="5375856" y="5707413"/>
            <a:ext cx="1308371" cy="338554"/>
          </a:xfrm>
          <a:prstGeom prst="rect">
            <a:avLst/>
          </a:prstGeom>
          <a:noFill/>
        </p:spPr>
        <p:txBody>
          <a:bodyPr wrap="square" rtlCol="0">
            <a:spAutoFit/>
          </a:bodyPr>
          <a:lstStyle/>
          <a:p>
            <a:pPr algn="ctr"/>
            <a:r>
              <a:rPr lang="en-US" altLang="zh-CN" sz="800" dirty="0"/>
              <a:t>DS-STA-</a:t>
            </a:r>
            <a:r>
              <a:rPr lang="en-US" altLang="zh-CN" sz="800" dirty="0" err="1"/>
              <a:t>NOTIFY.Request</a:t>
            </a:r>
            <a:endParaRPr lang="en-US" altLang="zh-CN" sz="800" dirty="0"/>
          </a:p>
          <a:p>
            <a:pPr algn="ctr"/>
            <a:r>
              <a:rPr lang="en-US" altLang="zh-CN" sz="800" dirty="0"/>
              <a:t>(MOVE)</a:t>
            </a:r>
            <a:endParaRPr lang="zh-CN" altLang="en-US" sz="800" dirty="0"/>
          </a:p>
        </p:txBody>
      </p:sp>
      <p:cxnSp>
        <p:nvCxnSpPr>
          <p:cNvPr id="56" name="直接箭头连接符 55">
            <a:extLst>
              <a:ext uri="{FF2B5EF4-FFF2-40B4-BE49-F238E27FC236}">
                <a16:creationId xmlns:a16="http://schemas.microsoft.com/office/drawing/2014/main" id="{26881AEC-99F7-41A1-9C1A-12D47420D014}"/>
              </a:ext>
            </a:extLst>
          </p:cNvPr>
          <p:cNvCxnSpPr>
            <a:cxnSpLocks/>
          </p:cNvCxnSpPr>
          <p:nvPr/>
        </p:nvCxnSpPr>
        <p:spPr bwMode="auto">
          <a:xfrm>
            <a:off x="6520417" y="3573016"/>
            <a:ext cx="7749"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7" name="文本框 56">
            <a:extLst>
              <a:ext uri="{FF2B5EF4-FFF2-40B4-BE49-F238E27FC236}">
                <a16:creationId xmlns:a16="http://schemas.microsoft.com/office/drawing/2014/main" id="{47AE7986-155F-471C-BFE1-2F34E032A66D}"/>
              </a:ext>
            </a:extLst>
          </p:cNvPr>
          <p:cNvSpPr txBox="1"/>
          <p:nvPr/>
        </p:nvSpPr>
        <p:spPr>
          <a:xfrm>
            <a:off x="6005585" y="3290675"/>
            <a:ext cx="1006173" cy="246221"/>
          </a:xfrm>
          <a:prstGeom prst="rect">
            <a:avLst/>
          </a:prstGeom>
          <a:noFill/>
        </p:spPr>
        <p:txBody>
          <a:bodyPr wrap="square" rtlCol="0">
            <a:spAutoFit/>
          </a:bodyPr>
          <a:lstStyle/>
          <a:p>
            <a:pPr algn="ctr"/>
            <a:r>
              <a:rPr lang="en-US" altLang="zh-CN" sz="1000" dirty="0"/>
              <a:t>DS</a:t>
            </a:r>
            <a:endParaRPr lang="zh-CN" altLang="en-US" sz="1000" dirty="0"/>
          </a:p>
        </p:txBody>
      </p:sp>
      <p:cxnSp>
        <p:nvCxnSpPr>
          <p:cNvPr id="59" name="直接箭头连接符 58">
            <a:extLst>
              <a:ext uri="{FF2B5EF4-FFF2-40B4-BE49-F238E27FC236}">
                <a16:creationId xmlns:a16="http://schemas.microsoft.com/office/drawing/2014/main" id="{25EACA9A-4DB8-4033-933A-B8B9D0CAEEC4}"/>
              </a:ext>
            </a:extLst>
          </p:cNvPr>
          <p:cNvCxnSpPr>
            <a:cxnSpLocks/>
          </p:cNvCxnSpPr>
          <p:nvPr/>
        </p:nvCxnSpPr>
        <p:spPr bwMode="auto">
          <a:xfrm>
            <a:off x="5445935" y="5876690"/>
            <a:ext cx="107448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3" name="文本框 62">
            <a:extLst>
              <a:ext uri="{FF2B5EF4-FFF2-40B4-BE49-F238E27FC236}">
                <a16:creationId xmlns:a16="http://schemas.microsoft.com/office/drawing/2014/main" id="{EB1A2DC0-4B48-4FBA-BE04-8927F959B367}"/>
              </a:ext>
            </a:extLst>
          </p:cNvPr>
          <p:cNvSpPr txBox="1"/>
          <p:nvPr/>
        </p:nvSpPr>
        <p:spPr>
          <a:xfrm>
            <a:off x="524059" y="4608781"/>
            <a:ext cx="2375275" cy="830997"/>
          </a:xfrm>
          <a:prstGeom prst="rect">
            <a:avLst/>
          </a:prstGeom>
          <a:noFill/>
        </p:spPr>
        <p:txBody>
          <a:bodyPr wrap="square" rtlCol="0">
            <a:spAutoFit/>
          </a:bodyPr>
          <a:lstStyle/>
          <a:p>
            <a:pPr algn="just"/>
            <a:r>
              <a:rPr lang="en-US" altLang="zh-CN" dirty="0"/>
              <a:t>The non-AP MLD monitors RSSIs received from current AP MLD and target AP MLD respectively and select a propriate roaming point. </a:t>
            </a:r>
            <a:endParaRPr lang="zh-CN" altLang="en-US" dirty="0"/>
          </a:p>
        </p:txBody>
      </p:sp>
      <p:cxnSp>
        <p:nvCxnSpPr>
          <p:cNvPr id="65" name="直接箭头连接符 64">
            <a:extLst>
              <a:ext uri="{FF2B5EF4-FFF2-40B4-BE49-F238E27FC236}">
                <a16:creationId xmlns:a16="http://schemas.microsoft.com/office/drawing/2014/main" id="{F6A73099-B231-4967-A4F8-70F4155D12B8}"/>
              </a:ext>
            </a:extLst>
          </p:cNvPr>
          <p:cNvCxnSpPr>
            <a:cxnSpLocks/>
          </p:cNvCxnSpPr>
          <p:nvPr/>
        </p:nvCxnSpPr>
        <p:spPr bwMode="auto">
          <a:xfrm>
            <a:off x="2899334" y="4808256"/>
            <a:ext cx="523776" cy="344411"/>
          </a:xfrm>
          <a:prstGeom prst="straightConnector1">
            <a:avLst/>
          </a:prstGeom>
          <a:solidFill>
            <a:schemeClr val="accent1"/>
          </a:solidFill>
          <a:ln w="12700" cap="flat" cmpd="sng" algn="ctr">
            <a:solidFill>
              <a:schemeClr val="accent3">
                <a:lumMod val="75000"/>
              </a:schemeClr>
            </a:solidFill>
            <a:prstDash val="solid"/>
            <a:round/>
            <a:headEnd type="none" w="sm" len="sm"/>
            <a:tailEnd type="triangle"/>
          </a:ln>
          <a:effectLst/>
        </p:spPr>
      </p:cxnSp>
      <p:sp>
        <p:nvSpPr>
          <p:cNvPr id="67" name="Date Placeholder 3">
            <a:extLst>
              <a:ext uri="{FF2B5EF4-FFF2-40B4-BE49-F238E27FC236}">
                <a16:creationId xmlns:a16="http://schemas.microsoft.com/office/drawing/2014/main" id="{7B45CB49-EB39-4F22-B454-816EA53CE15B}"/>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660829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64BC83C8-B9DD-4CEF-9994-CD3AFEFBE31E}"/>
              </a:ext>
            </a:extLst>
          </p:cNvPr>
          <p:cNvSpPr>
            <a:spLocks noGrp="1"/>
          </p:cNvSpPr>
          <p:nvPr>
            <p:ph idx="1"/>
          </p:nvPr>
        </p:nvSpPr>
        <p:spPr>
          <a:xfrm>
            <a:off x="684213" y="1628800"/>
            <a:ext cx="7772400" cy="1800200"/>
          </a:xfrm>
        </p:spPr>
        <p:txBody>
          <a:bodyPr/>
          <a:lstStyle/>
          <a:p>
            <a:r>
              <a:rPr lang="en-US" altLang="zh-CN" sz="1600" dirty="0"/>
              <a:t>Comparison between enhanced FT and the roaming AP MLD </a:t>
            </a:r>
            <a:r>
              <a:rPr lang="en-US" altLang="zh-CN" sz="1600" u="sng" dirty="0"/>
              <a:t>with the context transfer (including the PTKSA)</a:t>
            </a:r>
            <a:r>
              <a:rPr lang="en-US" altLang="zh-CN" sz="1600" dirty="0"/>
              <a:t>. [1]</a:t>
            </a:r>
          </a:p>
          <a:p>
            <a:pPr lvl="1"/>
            <a:r>
              <a:rPr lang="en-US" altLang="zh-CN" sz="1200" dirty="0"/>
              <a:t>We can see the extra negotiation of a new PTKSA will not cause the data connection interruption with the current AP MLD and degrade the roaming performance if the FT protocol is used. </a:t>
            </a:r>
          </a:p>
          <a:p>
            <a:pPr lvl="1"/>
            <a:r>
              <a:rPr lang="en-US" altLang="zh-CN" sz="1200" dirty="0"/>
              <a:t>The proposed enhanced FT method can provide almost the same roaming performance compared with the roaming AP MLD with the context transfer. Then why would we take a risk to allow the PTKSA can be shared among AP MLDs?</a:t>
            </a:r>
          </a:p>
          <a:p>
            <a:pPr lvl="1"/>
            <a:r>
              <a:rPr lang="en-US" altLang="zh-CN" sz="1200" dirty="0"/>
              <a:t>The only advantage of the roaming AP MLD method is the potential support of multiple serving AP MLDs.</a:t>
            </a:r>
          </a:p>
        </p:txBody>
      </p:sp>
      <p:sp>
        <p:nvSpPr>
          <p:cNvPr id="4" name="灯片编号占位符 3">
            <a:extLst>
              <a:ext uri="{FF2B5EF4-FFF2-40B4-BE49-F238E27FC236}">
                <a16:creationId xmlns:a16="http://schemas.microsoft.com/office/drawing/2014/main" id="{EFDDE94E-B14A-4FD2-A580-1CCCFA0DDCE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
        <p:nvSpPr>
          <p:cNvPr id="5" name="页脚占位符 4">
            <a:extLst>
              <a:ext uri="{FF2B5EF4-FFF2-40B4-BE49-F238E27FC236}">
                <a16:creationId xmlns:a16="http://schemas.microsoft.com/office/drawing/2014/main" id="{FD6313B2-3A28-4183-AC4B-9BF8D5E14C3C}"/>
              </a:ext>
            </a:extLst>
          </p:cNvPr>
          <p:cNvSpPr>
            <a:spLocks noGrp="1"/>
          </p:cNvSpPr>
          <p:nvPr>
            <p:ph type="ftr" sz="quarter" idx="11"/>
          </p:nvPr>
        </p:nvSpPr>
        <p:spPr/>
        <p:txBody>
          <a:bodyPr/>
          <a:lstStyle/>
          <a:p>
            <a:pPr>
              <a:defRPr/>
            </a:pPr>
            <a:r>
              <a:rPr lang="en-GB"/>
              <a:t>Guogang Huang (Huawei)</a:t>
            </a:r>
            <a:endParaRPr lang="en-GB" dirty="0"/>
          </a:p>
        </p:txBody>
      </p:sp>
      <p:sp>
        <p:nvSpPr>
          <p:cNvPr id="6" name="标题 1">
            <a:extLst>
              <a:ext uri="{FF2B5EF4-FFF2-40B4-BE49-F238E27FC236}">
                <a16:creationId xmlns:a16="http://schemas.microsoft.com/office/drawing/2014/main" id="{DC35749B-C10C-431A-B771-6FC0C1A682A6}"/>
              </a:ext>
            </a:extLst>
          </p:cNvPr>
          <p:cNvSpPr>
            <a:spLocks noGrp="1"/>
          </p:cNvSpPr>
          <p:nvPr>
            <p:ph type="title"/>
          </p:nvPr>
        </p:nvSpPr>
        <p:spPr>
          <a:xfrm>
            <a:off x="685800" y="685800"/>
            <a:ext cx="7772400" cy="1066800"/>
          </a:xfrm>
        </p:spPr>
        <p:txBody>
          <a:bodyPr/>
          <a:lstStyle/>
          <a:p>
            <a:r>
              <a:rPr lang="en-US" altLang="zh-CN" dirty="0"/>
              <a:t>Discussions (3/3)</a:t>
            </a:r>
            <a:endParaRPr lang="zh-CN" altLang="en-US" dirty="0"/>
          </a:p>
        </p:txBody>
      </p:sp>
      <p:pic>
        <p:nvPicPr>
          <p:cNvPr id="8" name="图片 7">
            <a:extLst>
              <a:ext uri="{FF2B5EF4-FFF2-40B4-BE49-F238E27FC236}">
                <a16:creationId xmlns:a16="http://schemas.microsoft.com/office/drawing/2014/main" id="{B1B75812-B2A4-4DCC-BCE6-B937E41B9382}"/>
              </a:ext>
            </a:extLst>
          </p:cNvPr>
          <p:cNvPicPr>
            <a:picLocks noChangeAspect="1"/>
          </p:cNvPicPr>
          <p:nvPr/>
        </p:nvPicPr>
        <p:blipFill>
          <a:blip r:embed="rId2"/>
          <a:stretch>
            <a:fillRect/>
          </a:stretch>
        </p:blipFill>
        <p:spPr>
          <a:xfrm>
            <a:off x="899592" y="3541860"/>
            <a:ext cx="3515207" cy="2743200"/>
          </a:xfrm>
          <a:prstGeom prst="rect">
            <a:avLst/>
          </a:prstGeom>
        </p:spPr>
      </p:pic>
      <p:pic>
        <p:nvPicPr>
          <p:cNvPr id="47" name="图片 46">
            <a:extLst>
              <a:ext uri="{FF2B5EF4-FFF2-40B4-BE49-F238E27FC236}">
                <a16:creationId xmlns:a16="http://schemas.microsoft.com/office/drawing/2014/main" id="{8DB8B9DC-DFDA-4C3A-98DC-502E2C764CA5}"/>
              </a:ext>
            </a:extLst>
          </p:cNvPr>
          <p:cNvPicPr>
            <a:picLocks noChangeAspect="1"/>
          </p:cNvPicPr>
          <p:nvPr/>
        </p:nvPicPr>
        <p:blipFill>
          <a:blip r:embed="rId3"/>
          <a:stretch>
            <a:fillRect/>
          </a:stretch>
        </p:blipFill>
        <p:spPr>
          <a:xfrm>
            <a:off x="4911695" y="3399594"/>
            <a:ext cx="3354397" cy="2839468"/>
          </a:xfrm>
          <a:prstGeom prst="rect">
            <a:avLst/>
          </a:prstGeom>
        </p:spPr>
      </p:pic>
      <p:sp>
        <p:nvSpPr>
          <p:cNvPr id="48" name="文本框 47">
            <a:extLst>
              <a:ext uri="{FF2B5EF4-FFF2-40B4-BE49-F238E27FC236}">
                <a16:creationId xmlns:a16="http://schemas.microsoft.com/office/drawing/2014/main" id="{01D74323-4513-4763-9F5D-54D4B59B93F3}"/>
              </a:ext>
            </a:extLst>
          </p:cNvPr>
          <p:cNvSpPr txBox="1"/>
          <p:nvPr/>
        </p:nvSpPr>
        <p:spPr>
          <a:xfrm>
            <a:off x="1619672" y="6218877"/>
            <a:ext cx="1946815" cy="276999"/>
          </a:xfrm>
          <a:prstGeom prst="rect">
            <a:avLst/>
          </a:prstGeom>
          <a:noFill/>
        </p:spPr>
        <p:txBody>
          <a:bodyPr wrap="none" rtlCol="0">
            <a:spAutoFit/>
          </a:bodyPr>
          <a:lstStyle/>
          <a:p>
            <a:r>
              <a:rPr lang="en-US" altLang="zh-CN" dirty="0"/>
              <a:t>Fig. Enhanced FT procedure</a:t>
            </a:r>
            <a:endParaRPr lang="zh-CN" altLang="en-US" dirty="0"/>
          </a:p>
        </p:txBody>
      </p:sp>
      <p:sp>
        <p:nvSpPr>
          <p:cNvPr id="49" name="文本框 48">
            <a:extLst>
              <a:ext uri="{FF2B5EF4-FFF2-40B4-BE49-F238E27FC236}">
                <a16:creationId xmlns:a16="http://schemas.microsoft.com/office/drawing/2014/main" id="{46E95C38-8CFE-4476-9E6A-983E486C8518}"/>
              </a:ext>
            </a:extLst>
          </p:cNvPr>
          <p:cNvSpPr txBox="1"/>
          <p:nvPr/>
        </p:nvSpPr>
        <p:spPr>
          <a:xfrm>
            <a:off x="4788024" y="6172200"/>
            <a:ext cx="3862211" cy="276999"/>
          </a:xfrm>
          <a:prstGeom prst="rect">
            <a:avLst/>
          </a:prstGeom>
          <a:noFill/>
        </p:spPr>
        <p:txBody>
          <a:bodyPr wrap="none" rtlCol="0">
            <a:spAutoFit/>
          </a:bodyPr>
          <a:lstStyle/>
          <a:p>
            <a:r>
              <a:rPr lang="en-US" altLang="zh-CN" dirty="0"/>
              <a:t>Fig. Candidate roaming procedure under roaming AP MLD</a:t>
            </a:r>
            <a:endParaRPr lang="zh-CN" altLang="en-US" dirty="0"/>
          </a:p>
        </p:txBody>
      </p:sp>
      <p:sp>
        <p:nvSpPr>
          <p:cNvPr id="50" name="Date Placeholder 3">
            <a:extLst>
              <a:ext uri="{FF2B5EF4-FFF2-40B4-BE49-F238E27FC236}">
                <a16:creationId xmlns:a16="http://schemas.microsoft.com/office/drawing/2014/main" id="{49901CA9-8707-49A1-847E-67E8D63499C5}"/>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1759929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09533-D6AD-4F30-FB75-43170C823E27}"/>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B59E4E8A-DE1A-686E-E16A-EA406F29CA1C}"/>
              </a:ext>
            </a:extLst>
          </p:cNvPr>
          <p:cNvSpPr>
            <a:spLocks noGrp="1"/>
          </p:cNvSpPr>
          <p:nvPr>
            <p:ph idx="1"/>
          </p:nvPr>
        </p:nvSpPr>
        <p:spPr/>
        <p:txBody>
          <a:bodyPr/>
          <a:lstStyle/>
          <a:p>
            <a:r>
              <a:rPr lang="en-US" sz="1800" dirty="0"/>
              <a:t>We have discussed candidate improvements for the FT protocol</a:t>
            </a:r>
          </a:p>
          <a:p>
            <a:pPr lvl="1" algn="just"/>
            <a:r>
              <a:rPr lang="en-US" altLang="zh-CN" sz="1600" dirty="0"/>
              <a:t>Enable the context transfer</a:t>
            </a:r>
          </a:p>
          <a:p>
            <a:pPr lvl="1" algn="just"/>
            <a:r>
              <a:rPr lang="en-US" altLang="zh-CN" sz="1600" dirty="0"/>
              <a:t>Enable probing the target AP MLD over the DS via the current AP</a:t>
            </a:r>
          </a:p>
          <a:p>
            <a:pPr lvl="1" algn="just"/>
            <a:r>
              <a:rPr lang="en-US" altLang="zh-CN" sz="1600" dirty="0"/>
              <a:t>Enable the over-the-DS multi-link setup and define a new frame to invoke the reassociation service</a:t>
            </a:r>
          </a:p>
          <a:p>
            <a:pPr lvl="3"/>
            <a:endParaRPr lang="en-US" sz="1200" dirty="0"/>
          </a:p>
          <a:p>
            <a:r>
              <a:rPr lang="en-US" sz="1800" dirty="0"/>
              <a:t>We also have compared the proposed enhanced FT method with the roaming AP MLD method with the context transfer</a:t>
            </a:r>
          </a:p>
          <a:p>
            <a:pPr lvl="1"/>
            <a:r>
              <a:rPr lang="en-US" sz="1600" dirty="0"/>
              <a:t>The proposed enhanced FT method can provide almost the same roaming performance compared to the roaming AP MLD method with the context transfer</a:t>
            </a:r>
          </a:p>
          <a:p>
            <a:pPr lvl="1"/>
            <a:r>
              <a:rPr lang="en-US" sz="1600" dirty="0"/>
              <a:t>So it seems even the roaming AP MLD with the context transfer (including the PTKSA) is allowed from the security point of view, it is not necessary to go this way. </a:t>
            </a:r>
          </a:p>
          <a:p>
            <a:pPr marL="457200" lvl="1" indent="0">
              <a:buNone/>
            </a:pPr>
            <a:endParaRPr lang="en-US" sz="1600" dirty="0"/>
          </a:p>
          <a:p>
            <a:pPr marL="0" indent="0">
              <a:buNone/>
            </a:pPr>
            <a:endParaRPr lang="en-US" sz="1800" dirty="0"/>
          </a:p>
        </p:txBody>
      </p:sp>
      <p:sp>
        <p:nvSpPr>
          <p:cNvPr id="4" name="Slide Number Placeholder 3">
            <a:extLst>
              <a:ext uri="{FF2B5EF4-FFF2-40B4-BE49-F238E27FC236}">
                <a16:creationId xmlns:a16="http://schemas.microsoft.com/office/drawing/2014/main" id="{A0E36956-442A-A66F-63A7-1E724B06497C}"/>
              </a:ext>
            </a:extLst>
          </p:cNvPr>
          <p:cNvSpPr>
            <a:spLocks noGrp="1"/>
          </p:cNvSpPr>
          <p:nvPr>
            <p:ph type="sldNum" sz="quarter" idx="12"/>
          </p:nvPr>
        </p:nvSpPr>
        <p:spPr/>
        <p:txBody>
          <a:bodyPr/>
          <a:lstStyle/>
          <a:p>
            <a:r>
              <a:rPr lang="en-GB" altLang="en-US"/>
              <a:t>Slide </a:t>
            </a:r>
            <a:fld id="{6D24465E-2B0A-4D96-BA39-EC98956D452B}" type="slidenum">
              <a:rPr lang="en-GB" altLang="en-US" smtClean="0"/>
              <a:pPr/>
              <a:t>9</a:t>
            </a:fld>
            <a:endParaRPr lang="en-GB" altLang="en-US"/>
          </a:p>
        </p:txBody>
      </p:sp>
      <p:sp>
        <p:nvSpPr>
          <p:cNvPr id="5" name="Footer Placeholder 4">
            <a:extLst>
              <a:ext uri="{FF2B5EF4-FFF2-40B4-BE49-F238E27FC236}">
                <a16:creationId xmlns:a16="http://schemas.microsoft.com/office/drawing/2014/main" id="{7E69BD31-2D55-BBD1-E8C3-AEC1E1F19684}"/>
              </a:ext>
            </a:extLst>
          </p:cNvPr>
          <p:cNvSpPr>
            <a:spLocks noGrp="1"/>
          </p:cNvSpPr>
          <p:nvPr>
            <p:ph type="ftr" sz="quarter" idx="11"/>
          </p:nvPr>
        </p:nvSpPr>
        <p:spPr/>
        <p:txBody>
          <a:bodyPr/>
          <a:lstStyle/>
          <a:p>
            <a:r>
              <a:rPr lang="en-GB" dirty="0" err="1"/>
              <a:t>Guogang</a:t>
            </a:r>
            <a:r>
              <a:rPr lang="en-GB" dirty="0"/>
              <a:t> Huang (Huawei)</a:t>
            </a:r>
          </a:p>
        </p:txBody>
      </p:sp>
      <p:sp>
        <p:nvSpPr>
          <p:cNvPr id="6" name="Date Placeholder 3">
            <a:extLst>
              <a:ext uri="{FF2B5EF4-FFF2-40B4-BE49-F238E27FC236}">
                <a16:creationId xmlns:a16="http://schemas.microsoft.com/office/drawing/2014/main" id="{96988856-0BF9-21FE-EECA-911DED2A9D3E}"/>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406823558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80145</TotalTime>
  <Words>1501</Words>
  <Application>Microsoft Office PowerPoint</Application>
  <PresentationFormat>全屏显示(4:3)</PresentationFormat>
  <Paragraphs>195</Paragraphs>
  <Slides>15</Slides>
  <Notes>1</Notes>
  <HiddenSlides>0</HiddenSlides>
  <MMClips>0</MMClips>
  <ScaleCrop>false</ScaleCrop>
  <HeadingPairs>
    <vt:vector size="8" baseType="variant">
      <vt:variant>
        <vt:lpstr>已用的字体</vt:lpstr>
      </vt:variant>
      <vt:variant>
        <vt:i4>1</vt:i4>
      </vt:variant>
      <vt:variant>
        <vt:lpstr>主题</vt:lpstr>
      </vt:variant>
      <vt:variant>
        <vt:i4>1</vt:i4>
      </vt:variant>
      <vt:variant>
        <vt:lpstr>嵌入 OLE 服务器</vt:lpstr>
      </vt:variant>
      <vt:variant>
        <vt:i4>1</vt:i4>
      </vt:variant>
      <vt:variant>
        <vt:lpstr>幻灯片标题</vt:lpstr>
      </vt:variant>
      <vt:variant>
        <vt:i4>15</vt:i4>
      </vt:variant>
    </vt:vector>
  </HeadingPairs>
  <TitlesOfParts>
    <vt:vector size="18" baseType="lpstr">
      <vt:lpstr>Times New Roman</vt:lpstr>
      <vt:lpstr>802-11-Submission</vt:lpstr>
      <vt:lpstr>Document</vt:lpstr>
      <vt:lpstr>Enhanced Fast BSS Transition</vt:lpstr>
      <vt:lpstr>Introduction</vt:lpstr>
      <vt:lpstr>Recap Fast BSS transition [3]</vt:lpstr>
      <vt:lpstr>Summary of candidate improvements</vt:lpstr>
      <vt:lpstr>Enhanced FT procedure</vt:lpstr>
      <vt:lpstr>Discussions (1/3)</vt:lpstr>
      <vt:lpstr>Discussions (2/3)</vt:lpstr>
      <vt:lpstr>Discussions (3/3)</vt:lpstr>
      <vt:lpstr>Conclusions</vt:lpstr>
      <vt:lpstr>References</vt:lpstr>
      <vt:lpstr>Appendix Definition of (re)association</vt:lpstr>
      <vt:lpstr>Straw Poll 0</vt:lpstr>
      <vt:lpstr>Straw Poll 1</vt:lpstr>
      <vt:lpstr>Straw Poll 2</vt:lpstr>
      <vt:lpstr>Straw Poll 3</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huangguogang1</cp:lastModifiedBy>
  <cp:revision>2880</cp:revision>
  <cp:lastPrinted>1998-02-10T13:28:06Z</cp:lastPrinted>
  <dcterms:created xsi:type="dcterms:W3CDTF">2004-12-02T14:01:45Z</dcterms:created>
  <dcterms:modified xsi:type="dcterms:W3CDTF">2024-03-08T01:50:15Z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0638440a-5f5d-4b5f-8749-1b74c9eea69a</vt:lpwstr>
  </property>
  <property fmtid="{D5CDD505-2E9C-101B-9397-08002B2CF9AE}" pid="4" name="CTP_TimeStamp">
    <vt:lpwstr>2020-07-29 22:39:51Z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_2015_ms_pID_725343">
    <vt:lpwstr>(3)LcAECcV1I/du4+jRnnmrOoZ1H6ezWSb1DTQLMFUvkENohUs1+yedvajhzKro+jUGmTpHftUA
TntfvFWczXmkrqxQNkqOvRNvxL9WWl0YSmhO5QGAxK63KArk7i47HE3fxIRDlSsPvX5tp/xn
jx6yS4V0iyNHgSZctP/mv4vqjfP1xyCMoncSM3E1M/ifAxbdLCDENxUKKEBPDllkT29H1KLX
Ew5oVzkZYLX7tkimNc</vt:lpwstr>
  </property>
  <property fmtid="{D5CDD505-2E9C-101B-9397-08002B2CF9AE}" pid="10" name="_2015_ms_pID_7253431">
    <vt:lpwstr>sWH7MIzbNHt9L7wKeMCcUzgi28skLm/t8rv30p1QBrrozvpV+965Bx
KnLwzdrV8xA5L0AVBH9FyIOtFL8ITVl96TgLAkutbxcXW7sWSxYkxCQ3yl4pou+sT4Cy+m9L
qHqWkrrbCWGsEoUl2ZdM7S4j6JDE1EEXF85ALnleO6VJHE9KIJrXCAXEYMwcY7q7fYIlceJn
95e5nfK8HX6w1kN8XXI+/JiHEy8rJbKbVslH</vt:lpwstr>
  </property>
  <property fmtid="{D5CDD505-2E9C-101B-9397-08002B2CF9AE}" pid="11" name="_2015_ms_pID_7253432">
    <vt:lpwstr>dQ==</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1709516096</vt:lpwstr>
  </property>
</Properties>
</file>