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58" r:id="rId4"/>
    <p:sldId id="268" r:id="rId5"/>
    <p:sldId id="267" r:id="rId6"/>
    <p:sldId id="269" r:id="rId7"/>
    <p:sldId id="270" r:id="rId8"/>
    <p:sldId id="271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7EE5AB-E8C6-41A8-BA0D-EF3732629215}" v="4" dt="2024-02-25T20:31:05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466" autoAdjust="0"/>
  </p:normalViewPr>
  <p:slideViewPr>
    <p:cSldViewPr>
      <p:cViewPr varScale="1">
        <p:scale>
          <a:sx n="120" d="100"/>
          <a:sy n="120" d="100"/>
        </p:scale>
        <p:origin x="87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93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Feb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Feb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0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Feb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Feb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2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Feb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8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Feb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5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Feb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94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Feb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50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Feb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Brian Hart, Cisco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Hart, Cisco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Brian Hart, Cisco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Hart, Cisco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Hart, Cisco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Brian Hart, Cisco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802.11-24/0332r0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62259"/>
            <a:ext cx="10363200" cy="127766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Distributed RUs (DRUs)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Brian Hart, Cisco Systems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614427"/>
              </p:ext>
            </p:extLst>
          </p:nvPr>
        </p:nvGraphicFramePr>
        <p:xfrm>
          <a:off x="993775" y="2408238"/>
          <a:ext cx="10164763" cy="247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8238"/>
                        <a:ext cx="10164763" cy="2471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Situation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543424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core idea of DRU is a workaround to 6 GHz regulations that limit the transmit PSD per MHz to a relatively low value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DRU energize one or so subcarriers per 1 MHz instead of energizing 12.8 subcarriers on average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Gains as much as 10*log10(12.8) = 11 dB link budget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Data rate is commensurately downscaled.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Brian Hart,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163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Problem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DRU degrades system throughput with insufficient users.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Compare achieving a 6 dB better link budget by: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Reducing the RU BW (and data rate) by a factor of 4 (75%). Other BSSs/UL OFDMA users can use the other 75% of the bandwidth for their data, for no net loss of system throughput.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Reducing the subcarrier density (and data rate) by a factor of 4 (75%). As currently proposed, no other BSSs can use the other 75% of the subcarriers for their data, for a 75% loss of system throughput.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At worst, throughput is degraded by 100% - 100%×1/floor(12.8) = 91.67%.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Brian Hart,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Solution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724399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Define Coordinated OFDMA for DRU (C-OFDMA-DRU)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 both DL and triggered UL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Recommendation: conditional mandatory. If an AP transmits a PPDU with DRU then the AP shall support C-OFDMA-DRU as a leader AP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Define: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capability signaling between neighboring co-channel APs: C-OFDMA-DRU as a follower AP (and as a leader AP)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frame exchanges for the C-OFDMA-DRU feature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behavior: an AP that uses or triggers DRU in a PPDU and is aware of neighboring co-channel AP(s) that support C-OFDMA-DRU as follower AP(s) shall offer C-OFDMA-DRU to the neighboring AP(s).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Brian Hart,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83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*Sidebar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1015"/>
            <a:ext cx="10744200" cy="4724400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DRU faces an unclear regulatory situation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TBD if regulators will allow / disallow DRU; outcome could vary by regulatory body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regulators allow DRU, TBD if incumbents use their legal avenues to challenge the decision and, if so, whether incumbents succeed / fail; outcome could vary by regulatory body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Fortunately, the industry has made a considerable investment in AFC, standard power APs, dual clients and (coming) composite APs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regulatory domains and spectrum where Standard Power operation is allowed and Standard Power APs are available, there is no range issue nor need for DRU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// Dual clients operate under the control of both Low Power Indoor APs &amp; Standard Power APs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Takeaway: client vendors are urged to obtain dual certification for 6 GHz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Following the intent of the spectrum negotiations and the regulatory rules, and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As risk mitigation in case the outcome of DRU regulatory discussions is unhelpful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Brian Hart,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54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0"/>
            <a:ext cx="10361084" cy="4494213"/>
          </a:xfrm>
          <a:ln/>
        </p:spPr>
        <p:txBody>
          <a:bodyPr/>
          <a:lstStyle/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To mitigate the system inefficiency of DRU, we propose that DRU should support C-OFDMA-DRU for both DL and triggered UL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use of DRU should be conditional on enabling C-OFDMA-DRU to neighboring APs that can support C-OFDMA-DRU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the meantime, client vendors are urged to obtain dual certification for 6 GHz since this solution is available today, invariably solves the range problem where-ever SP/Composite APs are available and does not come with regulatory risk.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Brian Hart,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450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Strawpoll</a:t>
            </a:r>
            <a:r>
              <a:rPr lang="en-GB" dirty="0"/>
              <a:t> 1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0"/>
            <a:ext cx="10361084" cy="4494213"/>
          </a:xfrm>
          <a:ln/>
        </p:spPr>
        <p:txBody>
          <a:bodyPr/>
          <a:lstStyle/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Do you support the following: if 11bn defines a mechanism for DRU, then 11bn shall also define a mechanism for C-OFDMA with DRU?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Y / N/ 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Brian Hart,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514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Strawpoll</a:t>
            </a:r>
            <a:r>
              <a:rPr lang="en-GB" dirty="0"/>
              <a:t> 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0"/>
            <a:ext cx="10361084" cy="4494213"/>
          </a:xfrm>
          <a:ln/>
        </p:spPr>
        <p:txBody>
          <a:bodyPr/>
          <a:lstStyle/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Do you agree to add the following text to the 11bn SFD: 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11bn defines a mechanism for C-OFDMA-DRU (TBD), then an AP using DRU shall offer C-OFDMA-DRU as a leader AP to neighboring APs that support C-OFDMA-DRU as follower APs.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Y / N/ 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Brian Hart,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490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23/0037r0, UHR Feature to Overcome PSD Limitations Distributed-Tone Resource Units, Jianhan Liu / </a:t>
            </a:r>
            <a:r>
              <a:rPr lang="en-GB" sz="2000" dirty="0" err="1"/>
              <a:t>Mediatek</a:t>
            </a:r>
            <a:endParaRPr lang="en-GB" sz="2000" dirty="0"/>
          </a:p>
          <a:p>
            <a:r>
              <a:rPr lang="en-GB" sz="2000" dirty="0"/>
              <a:t>23/0281r0, Considerations on RU / MRU Designs for UHR, Eunsung Park, LG Electronics</a:t>
            </a:r>
          </a:p>
          <a:p>
            <a:r>
              <a:rPr lang="en-GB" sz="2000" dirty="0"/>
              <a:t>23/1115r0, CFO Impact and Pilot Design for </a:t>
            </a:r>
            <a:r>
              <a:rPr lang="en-GB" sz="2000" dirty="0" err="1"/>
              <a:t>dRU</a:t>
            </a:r>
            <a:r>
              <a:rPr lang="en-GB" sz="2000" dirty="0"/>
              <a:t>, Eunsung Park / LG Electronics</a:t>
            </a:r>
          </a:p>
          <a:p>
            <a:r>
              <a:rPr lang="en-GB" sz="2000" dirty="0"/>
              <a:t>23/1117r0, CFO </a:t>
            </a:r>
            <a:r>
              <a:rPr lang="en-GB" sz="2000" dirty="0" err="1"/>
              <a:t>dRU</a:t>
            </a:r>
            <a:r>
              <a:rPr lang="en-GB" sz="2000" dirty="0"/>
              <a:t> </a:t>
            </a:r>
            <a:r>
              <a:rPr lang="en-GB" sz="2000" dirty="0" err="1"/>
              <a:t>Signaling</a:t>
            </a:r>
            <a:r>
              <a:rPr lang="en-GB" sz="2000" dirty="0"/>
              <a:t> for UHR, Eunsung Park / LG Electronics</a:t>
            </a:r>
          </a:p>
          <a:p>
            <a:r>
              <a:rPr lang="en-GB" sz="2000" dirty="0"/>
              <a:t>23/1447r0 CFO Impact and Pilot Design for </a:t>
            </a:r>
            <a:r>
              <a:rPr lang="en-GB" sz="2000" dirty="0" err="1"/>
              <a:t>dRU</a:t>
            </a:r>
            <a:r>
              <a:rPr lang="en-GB" sz="2000" dirty="0"/>
              <a:t> Follow up, Eunsung Park, LGE</a:t>
            </a:r>
          </a:p>
          <a:p>
            <a:r>
              <a:rPr lang="en-GB" sz="2000" dirty="0"/>
              <a:t>23/1448r0 Further Considerations on </a:t>
            </a:r>
            <a:r>
              <a:rPr lang="en-GB" sz="2000" dirty="0" err="1"/>
              <a:t>dRU</a:t>
            </a:r>
            <a:r>
              <a:rPr lang="en-GB" sz="2000" dirty="0"/>
              <a:t>, Eunsung Park, LGE</a:t>
            </a:r>
          </a:p>
          <a:p>
            <a:r>
              <a:rPr lang="en-GB" sz="2000" dirty="0"/>
              <a:t>23/1511r0 Pilot Tone Allocation and Other Considerations of Tone-Distributed RUs for UHR, Mahmoud Kamel / Interdigital</a:t>
            </a:r>
          </a:p>
          <a:p>
            <a:r>
              <a:rPr lang="en-GB" sz="2000" dirty="0"/>
              <a:t>23/1516r0 Use case for distributed RUs in Downlink, Sigurd Schelstraete (</a:t>
            </a:r>
            <a:r>
              <a:rPr lang="en-GB" sz="2000" dirty="0" err="1"/>
              <a:t>MaxLinear</a:t>
            </a:r>
            <a:r>
              <a:rPr lang="en-GB" sz="2000" dirty="0"/>
              <a:t>)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Brian Hart,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1593</TotalTime>
  <Words>973</Words>
  <Application>Microsoft Office PowerPoint</Application>
  <PresentationFormat>Widescreen</PresentationFormat>
  <Paragraphs>115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Unicode MS</vt:lpstr>
      <vt:lpstr>Times New Roman</vt:lpstr>
      <vt:lpstr>Office Theme</vt:lpstr>
      <vt:lpstr>Document</vt:lpstr>
      <vt:lpstr>Discussion on Distributed RUs (DRUs)</vt:lpstr>
      <vt:lpstr>Situation</vt:lpstr>
      <vt:lpstr>Problem</vt:lpstr>
      <vt:lpstr>Solution</vt:lpstr>
      <vt:lpstr>*Sidebar</vt:lpstr>
      <vt:lpstr>Summary</vt:lpstr>
      <vt:lpstr>Strawpoll 1</vt:lpstr>
      <vt:lpstr>Strawpoll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D RUs</dc:title>
  <dc:creator>Brian Hart (brianh)</dc:creator>
  <cp:keywords>24/332</cp:keywords>
  <cp:lastModifiedBy>Brian Hart (brianh)</cp:lastModifiedBy>
  <cp:revision>2</cp:revision>
  <cp:lastPrinted>1601-01-01T00:00:00Z</cp:lastPrinted>
  <dcterms:created xsi:type="dcterms:W3CDTF">2024-01-10T22:16:26Z</dcterms:created>
  <dcterms:modified xsi:type="dcterms:W3CDTF">2024-02-25T20:32:03Z</dcterms:modified>
  <cp:category>Brian Hart, Cisco systems</cp:category>
</cp:coreProperties>
</file>