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
  </p:notesMasterIdLst>
  <p:handoutMasterIdLst>
    <p:handoutMasterId r:id="rId22"/>
  </p:handoutMasterIdLst>
  <p:sldIdLst>
    <p:sldId id="256" r:id="rId5"/>
    <p:sldId id="257" r:id="rId6"/>
    <p:sldId id="265" r:id="rId7"/>
    <p:sldId id="368" r:id="rId8"/>
    <p:sldId id="268" r:id="rId9"/>
    <p:sldId id="280" r:id="rId10"/>
    <p:sldId id="2390" r:id="rId11"/>
    <p:sldId id="266" r:id="rId12"/>
    <p:sldId id="370" r:id="rId13"/>
    <p:sldId id="261" r:id="rId14"/>
    <p:sldId id="2388" r:id="rId15"/>
    <p:sldId id="2391" r:id="rId16"/>
    <p:sldId id="369" r:id="rId17"/>
    <p:sldId id="2368" r:id="rId18"/>
    <p:sldId id="365" r:id="rId19"/>
    <p:sldId id="375"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C3E17E-E9AC-4B93-AD16-1F458D09B98A}" v="11" dt="2024-03-14T03:36:43.5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74" d="100"/>
          <a:sy n="74" d="100"/>
        </p:scale>
        <p:origin x="356" y="3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47" d="100"/>
          <a:sy n="47" d="100"/>
        </p:scale>
        <p:origin x="2772" y="4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56C3E17E-E9AC-4B93-AD16-1F458D09B98A}"/>
    <pc:docChg chg="undo custSel delSld modSld modMainMaster">
      <pc:chgData name="Yaghoobi, Hassan" userId="3e33afe7-62c8-4ade-8476-f73fe399f31e" providerId="ADAL" clId="{56C3E17E-E9AC-4B93-AD16-1F458D09B98A}" dt="2024-03-14T03:41:48.413" v="679" actId="20577"/>
      <pc:docMkLst>
        <pc:docMk/>
      </pc:docMkLst>
      <pc:sldChg chg="modSp mod">
        <pc:chgData name="Yaghoobi, Hassan" userId="3e33afe7-62c8-4ade-8476-f73fe399f31e" providerId="ADAL" clId="{56C3E17E-E9AC-4B93-AD16-1F458D09B98A}" dt="2024-03-13T19:58:05.405" v="44" actId="20577"/>
        <pc:sldMkLst>
          <pc:docMk/>
          <pc:sldMk cId="0" sldId="256"/>
        </pc:sldMkLst>
        <pc:spChg chg="mod">
          <ac:chgData name="Yaghoobi, Hassan" userId="3e33afe7-62c8-4ade-8476-f73fe399f31e" providerId="ADAL" clId="{56C3E17E-E9AC-4B93-AD16-1F458D09B98A}" dt="2024-03-13T19:57:15.288" v="40" actId="313"/>
          <ac:spMkLst>
            <pc:docMk/>
            <pc:sldMk cId="0" sldId="256"/>
            <ac:spMk id="6" creationId="{00000000-0000-0000-0000-000000000000}"/>
          </ac:spMkLst>
        </pc:spChg>
        <pc:spChg chg="mod">
          <ac:chgData name="Yaghoobi, Hassan" userId="3e33afe7-62c8-4ade-8476-f73fe399f31e" providerId="ADAL" clId="{56C3E17E-E9AC-4B93-AD16-1F458D09B98A}" dt="2024-03-13T19:58:05.405" v="44" actId="20577"/>
          <ac:spMkLst>
            <pc:docMk/>
            <pc:sldMk cId="0" sldId="256"/>
            <ac:spMk id="3074" creationId="{00000000-0000-0000-0000-000000000000}"/>
          </ac:spMkLst>
        </pc:spChg>
      </pc:sldChg>
      <pc:sldChg chg="modSp mod">
        <pc:chgData name="Yaghoobi, Hassan" userId="3e33afe7-62c8-4ade-8476-f73fe399f31e" providerId="ADAL" clId="{56C3E17E-E9AC-4B93-AD16-1F458D09B98A}" dt="2024-03-13T19:58:21.945" v="52" actId="20577"/>
        <pc:sldMkLst>
          <pc:docMk/>
          <pc:sldMk cId="0" sldId="257"/>
        </pc:sldMkLst>
        <pc:spChg chg="mod">
          <ac:chgData name="Yaghoobi, Hassan" userId="3e33afe7-62c8-4ade-8476-f73fe399f31e" providerId="ADAL" clId="{56C3E17E-E9AC-4B93-AD16-1F458D09B98A}" dt="2024-03-13T19:56:44.899" v="16" actId="313"/>
          <ac:spMkLst>
            <pc:docMk/>
            <pc:sldMk cId="0" sldId="257"/>
            <ac:spMk id="4" creationId="{00000000-0000-0000-0000-000000000000}"/>
          </ac:spMkLst>
        </pc:spChg>
        <pc:spChg chg="mod">
          <ac:chgData name="Yaghoobi, Hassan" userId="3e33afe7-62c8-4ade-8476-f73fe399f31e" providerId="ADAL" clId="{56C3E17E-E9AC-4B93-AD16-1F458D09B98A}" dt="2024-03-13T19:58:21.945" v="52" actId="20577"/>
          <ac:spMkLst>
            <pc:docMk/>
            <pc:sldMk cId="0" sldId="257"/>
            <ac:spMk id="4098" creationId="{00000000-0000-0000-0000-000000000000}"/>
          </ac:spMkLst>
        </pc:spChg>
      </pc:sldChg>
      <pc:sldChg chg="modSp mod">
        <pc:chgData name="Yaghoobi, Hassan" userId="3e33afe7-62c8-4ade-8476-f73fe399f31e" providerId="ADAL" clId="{56C3E17E-E9AC-4B93-AD16-1F458D09B98A}" dt="2024-03-14T03:38:24.006" v="487" actId="20577"/>
        <pc:sldMkLst>
          <pc:docMk/>
          <pc:sldMk cId="0" sldId="261"/>
        </pc:sldMkLst>
        <pc:spChg chg="mod">
          <ac:chgData name="Yaghoobi, Hassan" userId="3e33afe7-62c8-4ade-8476-f73fe399f31e" providerId="ADAL" clId="{56C3E17E-E9AC-4B93-AD16-1F458D09B98A}" dt="2024-03-13T19:57:00.606" v="24" actId="313"/>
          <ac:spMkLst>
            <pc:docMk/>
            <pc:sldMk cId="0" sldId="261"/>
            <ac:spMk id="7" creationId="{00000000-0000-0000-0000-000000000000}"/>
          </ac:spMkLst>
        </pc:spChg>
        <pc:spChg chg="mod">
          <ac:chgData name="Yaghoobi, Hassan" userId="3e33afe7-62c8-4ade-8476-f73fe399f31e" providerId="ADAL" clId="{56C3E17E-E9AC-4B93-AD16-1F458D09B98A}" dt="2024-03-14T03:38:24.006" v="487" actId="20577"/>
          <ac:spMkLst>
            <pc:docMk/>
            <pc:sldMk cId="0" sldId="261"/>
            <ac:spMk id="5122" creationId="{00000000-0000-0000-0000-000000000000}"/>
          </ac:spMkLst>
        </pc:spChg>
      </pc:sldChg>
      <pc:sldChg chg="modSp mod">
        <pc:chgData name="Yaghoobi, Hassan" userId="3e33afe7-62c8-4ade-8476-f73fe399f31e" providerId="ADAL" clId="{56C3E17E-E9AC-4B93-AD16-1F458D09B98A}" dt="2024-03-13T19:56:45.838" v="17" actId="313"/>
        <pc:sldMkLst>
          <pc:docMk/>
          <pc:sldMk cId="3512326192" sldId="265"/>
        </pc:sldMkLst>
        <pc:spChg chg="mod">
          <ac:chgData name="Yaghoobi, Hassan" userId="3e33afe7-62c8-4ade-8476-f73fe399f31e" providerId="ADAL" clId="{56C3E17E-E9AC-4B93-AD16-1F458D09B98A}" dt="2024-03-13T19:56:45.838" v="17" actId="313"/>
          <ac:spMkLst>
            <pc:docMk/>
            <pc:sldMk cId="3512326192" sldId="265"/>
            <ac:spMk id="2" creationId="{00000000-0000-0000-0000-000000000000}"/>
          </ac:spMkLst>
        </pc:spChg>
      </pc:sldChg>
      <pc:sldChg chg="modSp mod">
        <pc:chgData name="Yaghoobi, Hassan" userId="3e33afe7-62c8-4ade-8476-f73fe399f31e" providerId="ADAL" clId="{56C3E17E-E9AC-4B93-AD16-1F458D09B98A}" dt="2024-03-14T03:37:20.030" v="464" actId="20577"/>
        <pc:sldMkLst>
          <pc:docMk/>
          <pc:sldMk cId="2555810336" sldId="266"/>
        </pc:sldMkLst>
        <pc:spChg chg="mod">
          <ac:chgData name="Yaghoobi, Hassan" userId="3e33afe7-62c8-4ade-8476-f73fe399f31e" providerId="ADAL" clId="{56C3E17E-E9AC-4B93-AD16-1F458D09B98A}" dt="2024-03-13T19:56:58.447" v="22" actId="313"/>
          <ac:spMkLst>
            <pc:docMk/>
            <pc:sldMk cId="2555810336" sldId="266"/>
            <ac:spMk id="2" creationId="{00000000-0000-0000-0000-000000000000}"/>
          </ac:spMkLst>
        </pc:spChg>
        <pc:spChg chg="mod">
          <ac:chgData name="Yaghoobi, Hassan" userId="3e33afe7-62c8-4ade-8476-f73fe399f31e" providerId="ADAL" clId="{56C3E17E-E9AC-4B93-AD16-1F458D09B98A}" dt="2024-03-14T03:37:20.030" v="464" actId="20577"/>
          <ac:spMkLst>
            <pc:docMk/>
            <pc:sldMk cId="2555810336" sldId="266"/>
            <ac:spMk id="20483" creationId="{00000000-0000-0000-0000-000000000000}"/>
          </ac:spMkLst>
        </pc:spChg>
      </pc:sldChg>
      <pc:sldChg chg="modSp mod">
        <pc:chgData name="Yaghoobi, Hassan" userId="3e33afe7-62c8-4ade-8476-f73fe399f31e" providerId="ADAL" clId="{56C3E17E-E9AC-4B93-AD16-1F458D09B98A}" dt="2024-03-13T19:56:47.295" v="19" actId="313"/>
        <pc:sldMkLst>
          <pc:docMk/>
          <pc:sldMk cId="1268977485" sldId="268"/>
        </pc:sldMkLst>
        <pc:spChg chg="mod">
          <ac:chgData name="Yaghoobi, Hassan" userId="3e33afe7-62c8-4ade-8476-f73fe399f31e" providerId="ADAL" clId="{56C3E17E-E9AC-4B93-AD16-1F458D09B98A}" dt="2024-03-13T19:56:47.295" v="19" actId="313"/>
          <ac:spMkLst>
            <pc:docMk/>
            <pc:sldMk cId="1268977485" sldId="268"/>
            <ac:spMk id="2" creationId="{00000000-0000-0000-0000-000000000000}"/>
          </ac:spMkLst>
        </pc:spChg>
      </pc:sldChg>
      <pc:sldChg chg="modSp mod">
        <pc:chgData name="Yaghoobi, Hassan" userId="3e33afe7-62c8-4ade-8476-f73fe399f31e" providerId="ADAL" clId="{56C3E17E-E9AC-4B93-AD16-1F458D09B98A}" dt="2024-03-13T19:56:48.208" v="20" actId="313"/>
        <pc:sldMkLst>
          <pc:docMk/>
          <pc:sldMk cId="1943740662" sldId="280"/>
        </pc:sldMkLst>
        <pc:spChg chg="mod">
          <ac:chgData name="Yaghoobi, Hassan" userId="3e33afe7-62c8-4ade-8476-f73fe399f31e" providerId="ADAL" clId="{56C3E17E-E9AC-4B93-AD16-1F458D09B98A}" dt="2024-03-13T19:56:48.208" v="20" actId="313"/>
          <ac:spMkLst>
            <pc:docMk/>
            <pc:sldMk cId="1943740662" sldId="280"/>
            <ac:spMk id="5" creationId="{00000000-0000-0000-0000-000000000000}"/>
          </ac:spMkLst>
        </pc:spChg>
      </pc:sldChg>
      <pc:sldChg chg="modSp mod">
        <pc:chgData name="Yaghoobi, Hassan" userId="3e33afe7-62c8-4ade-8476-f73fe399f31e" providerId="ADAL" clId="{56C3E17E-E9AC-4B93-AD16-1F458D09B98A}" dt="2024-03-13T19:57:05.418" v="29" actId="313"/>
        <pc:sldMkLst>
          <pc:docMk/>
          <pc:sldMk cId="38427134" sldId="365"/>
        </pc:sldMkLst>
        <pc:spChg chg="mod">
          <ac:chgData name="Yaghoobi, Hassan" userId="3e33afe7-62c8-4ade-8476-f73fe399f31e" providerId="ADAL" clId="{56C3E17E-E9AC-4B93-AD16-1F458D09B98A}" dt="2024-03-13T19:57:05.418" v="29" actId="313"/>
          <ac:spMkLst>
            <pc:docMk/>
            <pc:sldMk cId="38427134" sldId="365"/>
            <ac:spMk id="4" creationId="{00000000-0000-0000-0000-000000000000}"/>
          </ac:spMkLst>
        </pc:spChg>
      </pc:sldChg>
      <pc:sldChg chg="modSp mod">
        <pc:chgData name="Yaghoobi, Hassan" userId="3e33afe7-62c8-4ade-8476-f73fe399f31e" providerId="ADAL" clId="{56C3E17E-E9AC-4B93-AD16-1F458D09B98A}" dt="2024-03-13T19:56:46.581" v="18" actId="313"/>
        <pc:sldMkLst>
          <pc:docMk/>
          <pc:sldMk cId="18803189" sldId="368"/>
        </pc:sldMkLst>
        <pc:spChg chg="mod">
          <ac:chgData name="Yaghoobi, Hassan" userId="3e33afe7-62c8-4ade-8476-f73fe399f31e" providerId="ADAL" clId="{56C3E17E-E9AC-4B93-AD16-1F458D09B98A}" dt="2024-03-13T19:56:46.581" v="18" actId="313"/>
          <ac:spMkLst>
            <pc:docMk/>
            <pc:sldMk cId="18803189" sldId="368"/>
            <ac:spMk id="3" creationId="{4DEDC840-3D08-462E-8EE4-982DE5C72FFD}"/>
          </ac:spMkLst>
        </pc:spChg>
      </pc:sldChg>
      <pc:sldChg chg="modSp mod">
        <pc:chgData name="Yaghoobi, Hassan" userId="3e33afe7-62c8-4ade-8476-f73fe399f31e" providerId="ADAL" clId="{56C3E17E-E9AC-4B93-AD16-1F458D09B98A}" dt="2024-03-14T03:37:44.313" v="470" actId="21"/>
        <pc:sldMkLst>
          <pc:docMk/>
          <pc:sldMk cId="81732721" sldId="369"/>
        </pc:sldMkLst>
        <pc:spChg chg="mod">
          <ac:chgData name="Yaghoobi, Hassan" userId="3e33afe7-62c8-4ade-8476-f73fe399f31e" providerId="ADAL" clId="{56C3E17E-E9AC-4B93-AD16-1F458D09B98A}" dt="2024-03-13T19:57:03.710" v="27" actId="313"/>
          <ac:spMkLst>
            <pc:docMk/>
            <pc:sldMk cId="81732721" sldId="369"/>
            <ac:spMk id="4" creationId="{00000000-0000-0000-0000-000000000000}"/>
          </ac:spMkLst>
        </pc:spChg>
        <pc:spChg chg="mod">
          <ac:chgData name="Yaghoobi, Hassan" userId="3e33afe7-62c8-4ade-8476-f73fe399f31e" providerId="ADAL" clId="{56C3E17E-E9AC-4B93-AD16-1F458D09B98A}" dt="2024-03-14T03:37:44.313" v="470" actId="21"/>
          <ac:spMkLst>
            <pc:docMk/>
            <pc:sldMk cId="81732721" sldId="369"/>
            <ac:spMk id="6147" creationId="{00000000-0000-0000-0000-000000000000}"/>
          </ac:spMkLst>
        </pc:spChg>
      </pc:sldChg>
      <pc:sldChg chg="modSp mod">
        <pc:chgData name="Yaghoobi, Hassan" userId="3e33afe7-62c8-4ade-8476-f73fe399f31e" providerId="ADAL" clId="{56C3E17E-E9AC-4B93-AD16-1F458D09B98A}" dt="2024-03-14T01:59:27.824" v="228" actId="313"/>
        <pc:sldMkLst>
          <pc:docMk/>
          <pc:sldMk cId="3880020426" sldId="370"/>
        </pc:sldMkLst>
        <pc:spChg chg="mod">
          <ac:chgData name="Yaghoobi, Hassan" userId="3e33afe7-62c8-4ade-8476-f73fe399f31e" providerId="ADAL" clId="{56C3E17E-E9AC-4B93-AD16-1F458D09B98A}" dt="2024-03-13T19:56:59.661" v="23" actId="313"/>
          <ac:spMkLst>
            <pc:docMk/>
            <pc:sldMk cId="3880020426" sldId="370"/>
            <ac:spMk id="2" creationId="{00000000-0000-0000-0000-000000000000}"/>
          </ac:spMkLst>
        </pc:spChg>
        <pc:spChg chg="mod">
          <ac:chgData name="Yaghoobi, Hassan" userId="3e33afe7-62c8-4ade-8476-f73fe399f31e" providerId="ADAL" clId="{56C3E17E-E9AC-4B93-AD16-1F458D09B98A}" dt="2024-03-14T01:59:27.824" v="228" actId="313"/>
          <ac:spMkLst>
            <pc:docMk/>
            <pc:sldMk cId="3880020426" sldId="370"/>
            <ac:spMk id="18435" creationId="{00000000-0000-0000-0000-000000000000}"/>
          </ac:spMkLst>
        </pc:spChg>
      </pc:sldChg>
      <pc:sldChg chg="modSp mod">
        <pc:chgData name="Yaghoobi, Hassan" userId="3e33afe7-62c8-4ade-8476-f73fe399f31e" providerId="ADAL" clId="{56C3E17E-E9AC-4B93-AD16-1F458D09B98A}" dt="2024-03-13T19:57:06.157" v="30" actId="313"/>
        <pc:sldMkLst>
          <pc:docMk/>
          <pc:sldMk cId="1387349771" sldId="375"/>
        </pc:sldMkLst>
        <pc:spChg chg="mod">
          <ac:chgData name="Yaghoobi, Hassan" userId="3e33afe7-62c8-4ade-8476-f73fe399f31e" providerId="ADAL" clId="{56C3E17E-E9AC-4B93-AD16-1F458D09B98A}" dt="2024-03-13T19:57:06.157" v="30" actId="313"/>
          <ac:spMkLst>
            <pc:docMk/>
            <pc:sldMk cId="1387349771" sldId="375"/>
            <ac:spMk id="6" creationId="{4CBB3FAD-636E-4617-858C-2B4E4B8404EE}"/>
          </ac:spMkLst>
        </pc:spChg>
      </pc:sldChg>
      <pc:sldChg chg="modSp mod">
        <pc:chgData name="Yaghoobi, Hassan" userId="3e33afe7-62c8-4ade-8476-f73fe399f31e" providerId="ADAL" clId="{56C3E17E-E9AC-4B93-AD16-1F458D09B98A}" dt="2024-03-14T03:41:48.413" v="679" actId="20577"/>
        <pc:sldMkLst>
          <pc:docMk/>
          <pc:sldMk cId="3407253792" sldId="2368"/>
        </pc:sldMkLst>
        <pc:spChg chg="mod">
          <ac:chgData name="Yaghoobi, Hassan" userId="3e33afe7-62c8-4ade-8476-f73fe399f31e" providerId="ADAL" clId="{56C3E17E-E9AC-4B93-AD16-1F458D09B98A}" dt="2024-03-13T19:57:04.534" v="28" actId="313"/>
          <ac:spMkLst>
            <pc:docMk/>
            <pc:sldMk cId="3407253792" sldId="2368"/>
            <ac:spMk id="4" creationId="{00000000-0000-0000-0000-000000000000}"/>
          </ac:spMkLst>
        </pc:spChg>
        <pc:spChg chg="mod">
          <ac:chgData name="Yaghoobi, Hassan" userId="3e33afe7-62c8-4ade-8476-f73fe399f31e" providerId="ADAL" clId="{56C3E17E-E9AC-4B93-AD16-1F458D09B98A}" dt="2024-03-14T03:41:48.413" v="679" actId="20577"/>
          <ac:spMkLst>
            <pc:docMk/>
            <pc:sldMk cId="3407253792" sldId="2368"/>
            <ac:spMk id="6147" creationId="{00000000-0000-0000-0000-000000000000}"/>
          </ac:spMkLst>
        </pc:spChg>
      </pc:sldChg>
      <pc:sldChg chg="modSp del mod">
        <pc:chgData name="Yaghoobi, Hassan" userId="3e33afe7-62c8-4ade-8476-f73fe399f31e" providerId="ADAL" clId="{56C3E17E-E9AC-4B93-AD16-1F458D09B98A}" dt="2024-03-13T20:15:10.519" v="54" actId="2696"/>
        <pc:sldMkLst>
          <pc:docMk/>
          <pc:sldMk cId="1993465753" sldId="2387"/>
        </pc:sldMkLst>
        <pc:spChg chg="mod">
          <ac:chgData name="Yaghoobi, Hassan" userId="3e33afe7-62c8-4ade-8476-f73fe399f31e" providerId="ADAL" clId="{56C3E17E-E9AC-4B93-AD16-1F458D09B98A}" dt="2024-03-13T19:56:57.201" v="21" actId="313"/>
          <ac:spMkLst>
            <pc:docMk/>
            <pc:sldMk cId="1993465753" sldId="2387"/>
            <ac:spMk id="6" creationId="{00000000-0000-0000-0000-000000000000}"/>
          </ac:spMkLst>
        </pc:spChg>
      </pc:sldChg>
      <pc:sldChg chg="modSp mod">
        <pc:chgData name="Yaghoobi, Hassan" userId="3e33afe7-62c8-4ade-8476-f73fe399f31e" providerId="ADAL" clId="{56C3E17E-E9AC-4B93-AD16-1F458D09B98A}" dt="2024-03-14T02:58:22.120" v="264" actId="20577"/>
        <pc:sldMkLst>
          <pc:docMk/>
          <pc:sldMk cId="2189992213" sldId="2388"/>
        </pc:sldMkLst>
        <pc:spChg chg="mod">
          <ac:chgData name="Yaghoobi, Hassan" userId="3e33afe7-62c8-4ade-8476-f73fe399f31e" providerId="ADAL" clId="{56C3E17E-E9AC-4B93-AD16-1F458D09B98A}" dt="2024-03-13T19:57:02.577" v="26" actId="313"/>
          <ac:spMkLst>
            <pc:docMk/>
            <pc:sldMk cId="2189992213" sldId="2388"/>
            <ac:spMk id="7" creationId="{00000000-0000-0000-0000-000000000000}"/>
          </ac:spMkLst>
        </pc:spChg>
        <pc:spChg chg="mod">
          <ac:chgData name="Yaghoobi, Hassan" userId="3e33afe7-62c8-4ade-8476-f73fe399f31e" providerId="ADAL" clId="{56C3E17E-E9AC-4B93-AD16-1F458D09B98A}" dt="2024-03-14T02:58:22.120" v="264" actId="20577"/>
          <ac:spMkLst>
            <pc:docMk/>
            <pc:sldMk cId="2189992213" sldId="2388"/>
            <ac:spMk id="5121" creationId="{00000000-0000-0000-0000-000000000000}"/>
          </ac:spMkLst>
        </pc:spChg>
        <pc:spChg chg="mod">
          <ac:chgData name="Yaghoobi, Hassan" userId="3e33afe7-62c8-4ade-8476-f73fe399f31e" providerId="ADAL" clId="{56C3E17E-E9AC-4B93-AD16-1F458D09B98A}" dt="2024-03-14T01:54:10.140" v="162" actId="207"/>
          <ac:spMkLst>
            <pc:docMk/>
            <pc:sldMk cId="2189992213" sldId="2388"/>
            <ac:spMk id="5122" creationId="{00000000-0000-0000-0000-000000000000}"/>
          </ac:spMkLst>
        </pc:spChg>
      </pc:sldChg>
      <pc:sldChg chg="modSp del mod">
        <pc:chgData name="Yaghoobi, Hassan" userId="3e33afe7-62c8-4ade-8476-f73fe399f31e" providerId="ADAL" clId="{56C3E17E-E9AC-4B93-AD16-1F458D09B98A}" dt="2024-03-14T01:54:23.266" v="163" actId="2696"/>
        <pc:sldMkLst>
          <pc:docMk/>
          <pc:sldMk cId="1559095523" sldId="2389"/>
        </pc:sldMkLst>
        <pc:spChg chg="mod">
          <ac:chgData name="Yaghoobi, Hassan" userId="3e33afe7-62c8-4ade-8476-f73fe399f31e" providerId="ADAL" clId="{56C3E17E-E9AC-4B93-AD16-1F458D09B98A}" dt="2024-03-13T19:57:01.443" v="25" actId="313"/>
          <ac:spMkLst>
            <pc:docMk/>
            <pc:sldMk cId="1559095523" sldId="2389"/>
            <ac:spMk id="7" creationId="{00000000-0000-0000-0000-000000000000}"/>
          </ac:spMkLst>
        </pc:spChg>
      </pc:sldChg>
      <pc:sldChg chg="modSp del mod">
        <pc:chgData name="Yaghoobi, Hassan" userId="3e33afe7-62c8-4ade-8476-f73fe399f31e" providerId="ADAL" clId="{56C3E17E-E9AC-4B93-AD16-1F458D09B98A}" dt="2024-03-14T03:26:12.024" v="435" actId="207"/>
        <pc:sldMkLst>
          <pc:docMk/>
          <pc:sldMk cId="332659268" sldId="2390"/>
        </pc:sldMkLst>
        <pc:spChg chg="mod">
          <ac:chgData name="Yaghoobi, Hassan" userId="3e33afe7-62c8-4ade-8476-f73fe399f31e" providerId="ADAL" clId="{56C3E17E-E9AC-4B93-AD16-1F458D09B98A}" dt="2024-03-14T03:26:12.024" v="435" actId="207"/>
          <ac:spMkLst>
            <pc:docMk/>
            <pc:sldMk cId="332659268" sldId="2390"/>
            <ac:spMk id="3" creationId="{00000000-0000-0000-0000-000000000000}"/>
          </ac:spMkLst>
        </pc:spChg>
      </pc:sldChg>
      <pc:sldChg chg="modSp mod">
        <pc:chgData name="Yaghoobi, Hassan" userId="3e33afe7-62c8-4ade-8476-f73fe399f31e" providerId="ADAL" clId="{56C3E17E-E9AC-4B93-AD16-1F458D09B98A}" dt="2024-03-14T03:11:13.916" v="426" actId="255"/>
        <pc:sldMkLst>
          <pc:docMk/>
          <pc:sldMk cId="420068117" sldId="2391"/>
        </pc:sldMkLst>
        <pc:spChg chg="mod">
          <ac:chgData name="Yaghoobi, Hassan" userId="3e33afe7-62c8-4ade-8476-f73fe399f31e" providerId="ADAL" clId="{56C3E17E-E9AC-4B93-AD16-1F458D09B98A}" dt="2024-03-14T02:59:47.673" v="319" actId="20577"/>
          <ac:spMkLst>
            <pc:docMk/>
            <pc:sldMk cId="420068117" sldId="2391"/>
            <ac:spMk id="5121" creationId="{00000000-0000-0000-0000-000000000000}"/>
          </ac:spMkLst>
        </pc:spChg>
        <pc:spChg chg="mod">
          <ac:chgData name="Yaghoobi, Hassan" userId="3e33afe7-62c8-4ade-8476-f73fe399f31e" providerId="ADAL" clId="{56C3E17E-E9AC-4B93-AD16-1F458D09B98A}" dt="2024-03-14T03:11:13.916" v="426" actId="255"/>
          <ac:spMkLst>
            <pc:docMk/>
            <pc:sldMk cId="420068117" sldId="2391"/>
            <ac:spMk id="5122" creationId="{00000000-0000-0000-0000-000000000000}"/>
          </ac:spMkLst>
        </pc:spChg>
      </pc:sldChg>
      <pc:sldMasterChg chg="modSp mod modSldLayout">
        <pc:chgData name="Yaghoobi, Hassan" userId="3e33afe7-62c8-4ade-8476-f73fe399f31e" providerId="ADAL" clId="{56C3E17E-E9AC-4B93-AD16-1F458D09B98A}" dt="2024-03-13T19:57:13.680" v="39" actId="313"/>
        <pc:sldMasterMkLst>
          <pc:docMk/>
          <pc:sldMasterMk cId="0" sldId="2147483648"/>
        </pc:sldMasterMkLst>
        <pc:spChg chg="mod">
          <ac:chgData name="Yaghoobi, Hassan" userId="3e33afe7-62c8-4ade-8476-f73fe399f31e" providerId="ADAL" clId="{56C3E17E-E9AC-4B93-AD16-1F458D09B98A}" dt="2024-03-13T19:55:53.493" v="9" actId="20577"/>
          <ac:spMkLst>
            <pc:docMk/>
            <pc:sldMasterMk cId="0" sldId="2147483648"/>
            <ac:spMk id="10" creationId="{00000000-0000-0000-0000-000000000000}"/>
          </ac:spMkLst>
        </pc:spChg>
        <pc:spChg chg="mod">
          <ac:chgData name="Yaghoobi, Hassan" userId="3e33afe7-62c8-4ade-8476-f73fe399f31e" providerId="ADAL" clId="{56C3E17E-E9AC-4B93-AD16-1F458D09B98A}" dt="2024-03-13T19:55:59.607" v="15" actId="20577"/>
          <ac:spMkLst>
            <pc:docMk/>
            <pc:sldMasterMk cId="0" sldId="2147483648"/>
            <ac:spMk id="1027" creationId="{00000000-0000-0000-0000-000000000000}"/>
          </ac:spMkLst>
        </pc:spChg>
        <pc:spChg chg="mod">
          <ac:chgData name="Yaghoobi, Hassan" userId="3e33afe7-62c8-4ade-8476-f73fe399f31e" providerId="ADAL" clId="{56C3E17E-E9AC-4B93-AD16-1F458D09B98A}" dt="2024-03-13T19:55:55.637" v="10" actId="1076"/>
          <ac:spMkLst>
            <pc:docMk/>
            <pc:sldMasterMk cId="0" sldId="2147483648"/>
            <ac:spMk id="1030" creationId="{00000000-0000-0000-0000-000000000000}"/>
          </ac:spMkLst>
        </pc:spChg>
        <pc:sldLayoutChg chg="modSp mod">
          <pc:chgData name="Yaghoobi, Hassan" userId="3e33afe7-62c8-4ade-8476-f73fe399f31e" providerId="ADAL" clId="{56C3E17E-E9AC-4B93-AD16-1F458D09B98A}" dt="2024-03-13T19:57:07.361" v="31" actId="313"/>
          <pc:sldLayoutMkLst>
            <pc:docMk/>
            <pc:sldMasterMk cId="0" sldId="2147483648"/>
            <pc:sldLayoutMk cId="0" sldId="2147483649"/>
          </pc:sldLayoutMkLst>
          <pc:spChg chg="mod">
            <ac:chgData name="Yaghoobi, Hassan" userId="3e33afe7-62c8-4ade-8476-f73fe399f31e" providerId="ADAL" clId="{56C3E17E-E9AC-4B93-AD16-1F458D09B98A}" dt="2024-03-13T19:57:07.361" v="31" actId="313"/>
            <ac:spMkLst>
              <pc:docMk/>
              <pc:sldMasterMk cId="0" sldId="2147483648"/>
              <pc:sldLayoutMk cId="0" sldId="2147483649"/>
              <ac:spMk id="4" creationId="{00000000-0000-0000-0000-000000000000}"/>
            </ac:spMkLst>
          </pc:spChg>
        </pc:sldLayoutChg>
        <pc:sldLayoutChg chg="modSp mod">
          <pc:chgData name="Yaghoobi, Hassan" userId="3e33afe7-62c8-4ade-8476-f73fe399f31e" providerId="ADAL" clId="{56C3E17E-E9AC-4B93-AD16-1F458D09B98A}" dt="2024-03-13T19:57:08.202" v="32" actId="313"/>
          <pc:sldLayoutMkLst>
            <pc:docMk/>
            <pc:sldMasterMk cId="0" sldId="2147483648"/>
            <pc:sldLayoutMk cId="0" sldId="2147483650"/>
          </pc:sldLayoutMkLst>
          <pc:spChg chg="mod">
            <ac:chgData name="Yaghoobi, Hassan" userId="3e33afe7-62c8-4ade-8476-f73fe399f31e" providerId="ADAL" clId="{56C3E17E-E9AC-4B93-AD16-1F458D09B98A}" dt="2024-03-13T19:57:08.202" v="32" actId="313"/>
            <ac:spMkLst>
              <pc:docMk/>
              <pc:sldMasterMk cId="0" sldId="2147483648"/>
              <pc:sldLayoutMk cId="0" sldId="2147483650"/>
              <ac:spMk id="12" creationId="{00000000-0000-0000-0000-000000000000}"/>
            </ac:spMkLst>
          </pc:spChg>
        </pc:sldLayoutChg>
        <pc:sldLayoutChg chg="modSp mod">
          <pc:chgData name="Yaghoobi, Hassan" userId="3e33afe7-62c8-4ade-8476-f73fe399f31e" providerId="ADAL" clId="{56C3E17E-E9AC-4B93-AD16-1F458D09B98A}" dt="2024-03-13T19:57:09.024" v="33" actId="313"/>
          <pc:sldLayoutMkLst>
            <pc:docMk/>
            <pc:sldMasterMk cId="0" sldId="2147483648"/>
            <pc:sldLayoutMk cId="0" sldId="2147483651"/>
          </pc:sldLayoutMkLst>
          <pc:spChg chg="mod">
            <ac:chgData name="Yaghoobi, Hassan" userId="3e33afe7-62c8-4ade-8476-f73fe399f31e" providerId="ADAL" clId="{56C3E17E-E9AC-4B93-AD16-1F458D09B98A}" dt="2024-03-13T19:57:09.024" v="33" actId="313"/>
            <ac:spMkLst>
              <pc:docMk/>
              <pc:sldMasterMk cId="0" sldId="2147483648"/>
              <pc:sldLayoutMk cId="0" sldId="2147483651"/>
              <ac:spMk id="4" creationId="{00000000-0000-0000-0000-000000000000}"/>
            </ac:spMkLst>
          </pc:spChg>
        </pc:sldLayoutChg>
        <pc:sldLayoutChg chg="modSp mod">
          <pc:chgData name="Yaghoobi, Hassan" userId="3e33afe7-62c8-4ade-8476-f73fe399f31e" providerId="ADAL" clId="{56C3E17E-E9AC-4B93-AD16-1F458D09B98A}" dt="2024-03-13T19:57:09.928" v="34" actId="313"/>
          <pc:sldLayoutMkLst>
            <pc:docMk/>
            <pc:sldMasterMk cId="0" sldId="2147483648"/>
            <pc:sldLayoutMk cId="0" sldId="2147483652"/>
          </pc:sldLayoutMkLst>
          <pc:spChg chg="mod">
            <ac:chgData name="Yaghoobi, Hassan" userId="3e33afe7-62c8-4ade-8476-f73fe399f31e" providerId="ADAL" clId="{56C3E17E-E9AC-4B93-AD16-1F458D09B98A}" dt="2024-03-13T19:57:09.928" v="34" actId="313"/>
            <ac:spMkLst>
              <pc:docMk/>
              <pc:sldMasterMk cId="0" sldId="2147483648"/>
              <pc:sldLayoutMk cId="0" sldId="2147483652"/>
              <ac:spMk id="5" creationId="{00000000-0000-0000-0000-000000000000}"/>
            </ac:spMkLst>
          </pc:spChg>
        </pc:sldLayoutChg>
        <pc:sldLayoutChg chg="modSp mod">
          <pc:chgData name="Yaghoobi, Hassan" userId="3e33afe7-62c8-4ade-8476-f73fe399f31e" providerId="ADAL" clId="{56C3E17E-E9AC-4B93-AD16-1F458D09B98A}" dt="2024-03-13T19:57:10.620" v="35" actId="313"/>
          <pc:sldLayoutMkLst>
            <pc:docMk/>
            <pc:sldMasterMk cId="0" sldId="2147483648"/>
            <pc:sldLayoutMk cId="0" sldId="2147483653"/>
          </pc:sldLayoutMkLst>
          <pc:spChg chg="mod">
            <ac:chgData name="Yaghoobi, Hassan" userId="3e33afe7-62c8-4ade-8476-f73fe399f31e" providerId="ADAL" clId="{56C3E17E-E9AC-4B93-AD16-1F458D09B98A}" dt="2024-03-13T19:57:10.620" v="35" actId="313"/>
            <ac:spMkLst>
              <pc:docMk/>
              <pc:sldMasterMk cId="0" sldId="2147483648"/>
              <pc:sldLayoutMk cId="0" sldId="2147483653"/>
              <ac:spMk id="7" creationId="{00000000-0000-0000-0000-000000000000}"/>
            </ac:spMkLst>
          </pc:spChg>
        </pc:sldLayoutChg>
        <pc:sldLayoutChg chg="modSp mod">
          <pc:chgData name="Yaghoobi, Hassan" userId="3e33afe7-62c8-4ade-8476-f73fe399f31e" providerId="ADAL" clId="{56C3E17E-E9AC-4B93-AD16-1F458D09B98A}" dt="2024-03-13T19:57:11.319" v="36" actId="313"/>
          <pc:sldLayoutMkLst>
            <pc:docMk/>
            <pc:sldMasterMk cId="0" sldId="2147483648"/>
            <pc:sldLayoutMk cId="0" sldId="2147483654"/>
          </pc:sldLayoutMkLst>
          <pc:spChg chg="mod">
            <ac:chgData name="Yaghoobi, Hassan" userId="3e33afe7-62c8-4ade-8476-f73fe399f31e" providerId="ADAL" clId="{56C3E17E-E9AC-4B93-AD16-1F458D09B98A}" dt="2024-03-13T19:57:11.319" v="36" actId="313"/>
            <ac:spMkLst>
              <pc:docMk/>
              <pc:sldMasterMk cId="0" sldId="2147483648"/>
              <pc:sldLayoutMk cId="0" sldId="2147483654"/>
              <ac:spMk id="3" creationId="{00000000-0000-0000-0000-000000000000}"/>
            </ac:spMkLst>
          </pc:spChg>
        </pc:sldLayoutChg>
        <pc:sldLayoutChg chg="modSp mod">
          <pc:chgData name="Yaghoobi, Hassan" userId="3e33afe7-62c8-4ade-8476-f73fe399f31e" providerId="ADAL" clId="{56C3E17E-E9AC-4B93-AD16-1F458D09B98A}" dt="2024-03-13T19:57:12.092" v="37" actId="313"/>
          <pc:sldLayoutMkLst>
            <pc:docMk/>
            <pc:sldMasterMk cId="0" sldId="2147483648"/>
            <pc:sldLayoutMk cId="0" sldId="2147483655"/>
          </pc:sldLayoutMkLst>
          <pc:spChg chg="mod">
            <ac:chgData name="Yaghoobi, Hassan" userId="3e33afe7-62c8-4ade-8476-f73fe399f31e" providerId="ADAL" clId="{56C3E17E-E9AC-4B93-AD16-1F458D09B98A}" dt="2024-03-13T19:57:12.092" v="37" actId="313"/>
            <ac:spMkLst>
              <pc:docMk/>
              <pc:sldMasterMk cId="0" sldId="2147483648"/>
              <pc:sldLayoutMk cId="0" sldId="2147483655"/>
              <ac:spMk id="2" creationId="{00000000-0000-0000-0000-000000000000}"/>
            </ac:spMkLst>
          </pc:spChg>
        </pc:sldLayoutChg>
        <pc:sldLayoutChg chg="modSp mod">
          <pc:chgData name="Yaghoobi, Hassan" userId="3e33afe7-62c8-4ade-8476-f73fe399f31e" providerId="ADAL" clId="{56C3E17E-E9AC-4B93-AD16-1F458D09B98A}" dt="2024-03-13T19:57:12.889" v="38" actId="313"/>
          <pc:sldLayoutMkLst>
            <pc:docMk/>
            <pc:sldMasterMk cId="0" sldId="2147483648"/>
            <pc:sldLayoutMk cId="0" sldId="2147483658"/>
          </pc:sldLayoutMkLst>
          <pc:spChg chg="mod">
            <ac:chgData name="Yaghoobi, Hassan" userId="3e33afe7-62c8-4ade-8476-f73fe399f31e" providerId="ADAL" clId="{56C3E17E-E9AC-4B93-AD16-1F458D09B98A}" dt="2024-03-13T19:57:12.889" v="38" actId="313"/>
            <ac:spMkLst>
              <pc:docMk/>
              <pc:sldMasterMk cId="0" sldId="2147483648"/>
              <pc:sldLayoutMk cId="0" sldId="2147483658"/>
              <ac:spMk id="4" creationId="{00000000-0000-0000-0000-000000000000}"/>
            </ac:spMkLst>
          </pc:spChg>
        </pc:sldLayoutChg>
        <pc:sldLayoutChg chg="modSp mod">
          <pc:chgData name="Yaghoobi, Hassan" userId="3e33afe7-62c8-4ade-8476-f73fe399f31e" providerId="ADAL" clId="{56C3E17E-E9AC-4B93-AD16-1F458D09B98A}" dt="2024-03-13T19:57:13.680" v="39" actId="313"/>
          <pc:sldLayoutMkLst>
            <pc:docMk/>
            <pc:sldMasterMk cId="0" sldId="2147483648"/>
            <pc:sldLayoutMk cId="0" sldId="2147483659"/>
          </pc:sldLayoutMkLst>
          <pc:spChg chg="mod">
            <ac:chgData name="Yaghoobi, Hassan" userId="3e33afe7-62c8-4ade-8476-f73fe399f31e" providerId="ADAL" clId="{56C3E17E-E9AC-4B93-AD16-1F458D09B98A}" dt="2024-03-13T19:57:13.680" v="39" actId="313"/>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17931"/>
            <a:ext cx="68287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8</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11</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34523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834294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15</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 March 2024</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 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 March 2024</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 March 2024</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 March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 March 2024</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 March 2024</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 March 2024</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 March 2024</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29217" y="606425"/>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802.11-24/</a:t>
            </a:r>
            <a:r>
              <a:rPr kumimoji="0" lang="en-US"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0280r0</a:t>
            </a:r>
            <a:endPar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4/11-24-0481-00-0itu-proposed-modifications-to-itu-r-m-1450-5-for-may-2024-wp5a-meet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4/11-24-0605-00-0itu-proposed-response-to-sg15-ls76-on-new-version-of-the-hnt-standards-overview-and-work-plan.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4/11-24-0022-00-0000-liaison-from-itu-t-sg15-ls76-and-ls84.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itu.int/en/ITU-T/studygroups/2017-2020/15/Pages/default.aspx" TargetMode="External"/><Relationship Id="rId5" Type="http://schemas.openxmlformats.org/officeDocument/2006/relationships/hyperlink" Target="https://www.itu.int/en/ITU-T/studygroups/Pages/sg15-hnt.aspx" TargetMode="External"/><Relationship Id="rId4" Type="http://schemas.openxmlformats.org/officeDocument/2006/relationships/hyperlink" Target="https://www.itu.int/en/ITU-T/studygroups/com15/Documents/2023-HNT-Overview-and-Work-Plan-V16.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4/11-24-0306-00-0000-liaison-from-itu-t-sg15-re-the-4th-fttr-joint-workshop.docx" TargetMode="External"/><Relationship Id="rId7" Type="http://schemas.openxmlformats.org/officeDocument/2006/relationships/hyperlink" Target="https://www.itu.int/en/ITU-T/studygroups/2017-2020/15/Pages/default.asp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www.itu.int/md/R00-SG05-CIR-0109/en" TargetMode="External"/><Relationship Id="rId5" Type="http://schemas.openxmlformats.org/officeDocument/2006/relationships/hyperlink" Target="https://www.itu.int/rec/R-REC-M.2150/en" TargetMode="External"/><Relationship Id="rId4" Type="http://schemas.openxmlformats.org/officeDocument/2006/relationships/hyperlink" Target="https://mentor.ieee.org/802.18/dcn/24/18-24-0017-00-0000-liaison-from-itu-r-working-party-5d-availability-of-addendum-1-to-circular-letter-5-lcce-109.docx"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24/11-24-0481-00-0itu-proposed-modifications-to-itu-r-m-1450-5-for-may-2024-wp5a-meeting.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tu.int/events/eventdetails.asp?eventid=20096" TargetMode="External"/><Relationship Id="rId2" Type="http://schemas.openxmlformats.org/officeDocument/2006/relationships/hyperlink" Target="https://www.itu.int/events/eventdetails.asp?eventid=21239"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13" Type="http://schemas.openxmlformats.org/officeDocument/2006/relationships/hyperlink" Target="https://www.itu.int/md/meetingdoc.asp?lang=en&amp;parent=R19-WP5A-C-0547" TargetMode="External"/><Relationship Id="rId18" Type="http://schemas.openxmlformats.org/officeDocument/2006/relationships/hyperlink" Target="https://www.itu.int/md/meetingdoc.asp?lang=en&amp;parent=R19-WP5A-C-0798"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12" Type="http://schemas.openxmlformats.org/officeDocument/2006/relationships/hyperlink" Target="https://www.itu.int/md/meetingdoc.asp?lang=en&amp;parent=R19-WP5A-C-0438" TargetMode="External"/><Relationship Id="rId17" Type="http://schemas.openxmlformats.org/officeDocument/2006/relationships/hyperlink" Target="https://www.itu.int/md/meetingdoc.asp?lang=en&amp;parent=R19-WP5A-C-0799" TargetMode="External"/><Relationship Id="rId2" Type="http://schemas.openxmlformats.org/officeDocument/2006/relationships/notesSlide" Target="../notesSlides/notesSlide9.xml"/><Relationship Id="rId16" Type="http://schemas.openxmlformats.org/officeDocument/2006/relationships/hyperlink" Target="https://extranet.itu.int/rsg-meetings/sg5/wp5a/Share/5A2-Systems%20and%20Standards/SWG%205A2-2%20BWA/IEEE-01-E.docx?d=w54b5745a91f6425581184968a46e4ed0" TargetMode="Externa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11" Type="http://schemas.openxmlformats.org/officeDocument/2006/relationships/hyperlink" Target="https://www.itu.int/md/meetingdoc.asp?lang=en&amp;parent=R19-WP5A-C-0439" TargetMode="External"/><Relationship Id="rId5" Type="http://schemas.openxmlformats.org/officeDocument/2006/relationships/hyperlink" Target="https://www.itu.int/md/meetingdoc.asp?lang=en&amp;parent=R19-WP5A-C-0044" TargetMode="External"/><Relationship Id="rId15" Type="http://schemas.openxmlformats.org/officeDocument/2006/relationships/hyperlink" Target="http://www.itu.int/md/R19-WP5A-C-0675" TargetMode="External"/><Relationship Id="rId10" Type="http://schemas.openxmlformats.org/officeDocument/2006/relationships/hyperlink" Target="https://www.itu.int/md/meetingdoc.asp?lang=en&amp;parent=R19-WP5A-C-0246" TargetMode="External"/><Relationship Id="rId19" Type="http://schemas.openxmlformats.org/officeDocument/2006/relationships/hyperlink" Target="https://www.itu.int/md/meetingdoc.asp?lang=en&amp;parent=R19-WP5A-C-0797" TargetMode="External"/><Relationship Id="rId4" Type="http://schemas.openxmlformats.org/officeDocument/2006/relationships/hyperlink" Target="https://www.itu.int/dms_pubrec/itu-r/rec/m/R-REC-M.1801-2-201302-I!!PDF-E.pdf" TargetMode="External"/><Relationship Id="rId9" Type="http://schemas.openxmlformats.org/officeDocument/2006/relationships/hyperlink" Target="https://www.itu.int/md/meetingdoc.asp?lang=en&amp;parent=R19-WP5A-C-0245" TargetMode="External"/><Relationship Id="rId14" Type="http://schemas.openxmlformats.org/officeDocument/2006/relationships/hyperlink" Target="https://www.itu.int/md/meetingdoc.asp?lang=en&amp;parent=R19-WP5A-C-0546"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4/11-24-0481-00-0itu-proposed-modifications-to-itu-r-m-1450-5-for-may-2024-wp5a-meeting.docx" TargetMode="External"/><Relationship Id="rId7" Type="http://schemas.openxmlformats.org/officeDocument/2006/relationships/hyperlink" Target="https://mentor.ieee.org/802.18/dcn/24/18-24-0017-00-0000-liaison-from-itu-r-working-party-5d-availability-of-addendum-1-to-circular-letter-5-lcce-109.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4/11-24-0306-00-0000-liaison-from-itu-t-sg15-re-the-4th-fttr-joint-workshop.docx" TargetMode="External"/><Relationship Id="rId5" Type="http://schemas.openxmlformats.org/officeDocument/2006/relationships/hyperlink" Target="https://mentor.ieee.org/802.11/dcn/24/11-24-0022-00-0000-liaison-from-itu-t-sg15-ls76-and-ls84.docx" TargetMode="External"/><Relationship Id="rId4" Type="http://schemas.openxmlformats.org/officeDocument/2006/relationships/hyperlink" Target="https://mentor.ieee.org/802.11/dcn/24/11-24-0605-00-0itu-proposed-response-to-sg15-ls76-on-new-version-of-the-hnt-standards-overview-and-work-plan.docx"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3/11-23-2196-00-0itu-itu-ahg-minutes-for-january-2024-interim.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2024-13-03</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 March 2024</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901359418"/>
              </p:ext>
            </p:extLst>
          </p:nvPr>
        </p:nvGraphicFramePr>
        <p:xfrm>
          <a:off x="619125" y="2573338"/>
          <a:ext cx="10712450" cy="3738562"/>
        </p:xfrm>
        <a:graphic>
          <a:graphicData uri="http://schemas.openxmlformats.org/presentationml/2006/ole">
            <mc:AlternateContent xmlns:mc="http://schemas.openxmlformats.org/markup-compatibility/2006">
              <mc:Choice xmlns:v="urn:schemas-microsoft-com:vml" Requires="v">
                <p:oleObj name="Document" r:id="rId3" imgW="8267030" imgH="2880731" progId="Word.Document.8">
                  <p:embed/>
                </p:oleObj>
              </mc:Choice>
              <mc:Fallback>
                <p:oleObj name="Document" r:id="rId3" imgW="8267030" imgH="2880731" progId="Word.Document.8">
                  <p:embed/>
                  <p:pic>
                    <p:nvPicPr>
                      <p:cNvPr id="9" name="Object 3"/>
                      <p:cNvPicPr>
                        <a:picLocks noChangeAspect="1" noChangeArrowheads="1"/>
                      </p:cNvPicPr>
                      <p:nvPr/>
                    </p:nvPicPr>
                    <p:blipFill>
                      <a:blip r:embed="rId4"/>
                      <a:srcRect/>
                      <a:stretch>
                        <a:fillRect/>
                      </a:stretch>
                    </p:blipFill>
                    <p:spPr bwMode="auto">
                      <a:xfrm>
                        <a:off x="619125" y="2573338"/>
                        <a:ext cx="10712450" cy="3738562"/>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65200" y="1066800"/>
            <a:ext cx="10361084" cy="5073649"/>
          </a:xfrm>
          <a:ln/>
        </p:spPr>
        <p:txBody>
          <a:bodyPr/>
          <a:lstStyle/>
          <a:p>
            <a:pPr marL="0" indent="0">
              <a:spcBef>
                <a:spcPts val="200"/>
              </a:spcBef>
              <a:defRPr/>
            </a:pPr>
            <a:r>
              <a:rPr lang="en-US" sz="2000" dirty="0"/>
              <a:t>New Contributions</a:t>
            </a:r>
          </a:p>
          <a:p>
            <a:pPr marL="457200" indent="-457200">
              <a:spcBef>
                <a:spcPts val="200"/>
              </a:spcBef>
              <a:buFont typeface="+mj-lt"/>
              <a:buAutoNum type="alphaLcPeriod"/>
              <a:defRPr/>
            </a:pPr>
            <a:r>
              <a:rPr lang="en-US" sz="1800" b="0" dirty="0">
                <a:solidFill>
                  <a:srgbClr val="0000CC"/>
                </a:solidFill>
                <a:hlinkClick r:id="rId3">
                  <a:extLst>
                    <a:ext uri="{A12FA001-AC4F-418D-AE19-62706E023703}">
                      <ahyp:hlinkClr xmlns:ahyp="http://schemas.microsoft.com/office/drawing/2018/hyperlinkcolor" val="tx"/>
                    </a:ext>
                  </a:extLst>
                </a:hlinkClick>
              </a:rPr>
              <a:t>11-24-0481</a:t>
            </a:r>
            <a:r>
              <a:rPr lang="en-US" sz="1800" b="0" dirty="0"/>
              <a:t>: Proposed modifications to ITU-R M.1450-5 for May 2024 WP5A Meeting, Hassan Yaghoobi (Intel), 08-Mar-2024</a:t>
            </a:r>
          </a:p>
          <a:p>
            <a:pPr marL="457200" indent="-457200">
              <a:spcBef>
                <a:spcPts val="200"/>
              </a:spcBef>
              <a:buFont typeface="+mj-lt"/>
              <a:buAutoNum type="alphaLcPeriod"/>
              <a:defRPr/>
            </a:pPr>
            <a:r>
              <a:rPr lang="en-US" sz="1800" b="0" dirty="0">
                <a:solidFill>
                  <a:srgbClr val="0000CC"/>
                </a:solidFill>
                <a:hlinkClick r:id="rId4">
                  <a:extLst>
                    <a:ext uri="{A12FA001-AC4F-418D-AE19-62706E023703}">
                      <ahyp:hlinkClr xmlns:ahyp="http://schemas.microsoft.com/office/drawing/2018/hyperlinkcolor" val="tx"/>
                    </a:ext>
                  </a:extLst>
                </a:hlinkClick>
              </a:rPr>
              <a:t>11-24-0605</a:t>
            </a:r>
            <a:r>
              <a:rPr lang="en-US" sz="1800" b="0" dirty="0"/>
              <a:t>: Proposed Response to SG15-LS76 on New Version of the HNT Standards Overview and Work Plan, Hassan Yaghoobi (Intel), 13-Mar-2024</a:t>
            </a:r>
          </a:p>
          <a:p>
            <a:pPr marL="0" indent="0">
              <a:spcBef>
                <a:spcPts val="200"/>
              </a:spcBef>
              <a:defRPr/>
            </a:pPr>
            <a:r>
              <a:rPr lang="en-US" sz="2000" dirty="0"/>
              <a:t>Contribution for Further Discussion</a:t>
            </a:r>
          </a:p>
          <a:p>
            <a:pPr marL="457200" indent="-457200">
              <a:spcBef>
                <a:spcPts val="200"/>
              </a:spcBef>
              <a:buFont typeface="+mj-lt"/>
              <a:buAutoNum type="alphaLcPeriod"/>
              <a:defRPr/>
            </a:pPr>
            <a:r>
              <a:rPr lang="en-US" sz="1800" dirty="0"/>
              <a:t>N/A</a:t>
            </a:r>
            <a:endParaRPr lang="en-US" sz="1600" dirty="0"/>
          </a:p>
          <a:p>
            <a:pPr marL="0" indent="0">
              <a:spcBef>
                <a:spcPts val="200"/>
              </a:spcBef>
              <a:defRPr/>
            </a:pPr>
            <a:r>
              <a:rPr lang="en-US" sz="2000" dirty="0"/>
              <a:t>References </a:t>
            </a:r>
            <a:endParaRPr lang="en-US" sz="2200" dirty="0"/>
          </a:p>
          <a:p>
            <a:pPr fontAlgn="t">
              <a:buFont typeface="Arial" panose="020B0604020202020204" pitchFamily="34" charset="0"/>
              <a:buChar char="•"/>
            </a:pPr>
            <a:r>
              <a:rPr lang="en-US" sz="1800" b="1" dirty="0"/>
              <a:t>N/A</a:t>
            </a:r>
            <a:endParaRPr lang="en-US" sz="1600" dirty="0">
              <a:solidFill>
                <a:schemeClr val="tx1"/>
              </a:solidFill>
            </a:endParaRPr>
          </a:p>
          <a:p>
            <a:pPr marL="0" indent="0">
              <a:spcBef>
                <a:spcPts val="200"/>
              </a:spcBef>
              <a:defRPr/>
            </a:pPr>
            <a:endParaRPr lang="en-US" sz="2200" dirty="0"/>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Date Placeholder 6"/>
          <p:cNvSpPr>
            <a:spLocks noGrp="1"/>
          </p:cNvSpPr>
          <p:nvPr>
            <p:ph type="dt" idx="15"/>
          </p:nvPr>
        </p:nvSpPr>
        <p:spPr/>
        <p:txBody>
          <a:bodyPr/>
          <a:lstStyle/>
          <a:p>
            <a:r>
              <a:rPr lang="en-US" dirty="0"/>
              <a:t> 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228600" y="555626"/>
            <a:ext cx="11506200" cy="685799"/>
          </a:xfrm>
          <a:ln/>
        </p:spPr>
        <p:txBody>
          <a:bodyPr/>
          <a:lstStyle/>
          <a:p>
            <a:pPr marL="400050" lvl="1" indent="0">
              <a:spcBef>
                <a:spcPts val="200"/>
              </a:spcBef>
              <a:defRPr/>
            </a:pPr>
            <a:r>
              <a:rPr lang="en-US" sz="2400" dirty="0">
                <a:solidFill>
                  <a:srgbClr val="0000CC"/>
                </a:solidFill>
                <a:hlinkClick r:id="rId3">
                  <a:extLst>
                    <a:ext uri="{A12FA001-AC4F-418D-AE19-62706E023703}">
                      <ahyp:hlinkClr xmlns:ahyp="http://schemas.microsoft.com/office/drawing/2018/hyperlinkcolor" val="tx"/>
                    </a:ext>
                  </a:extLst>
                </a:hlinkClick>
              </a:rPr>
              <a:t>Liaison Statements </a:t>
            </a:r>
            <a:r>
              <a:rPr lang="en-US" sz="2400" dirty="0">
                <a:solidFill>
                  <a:schemeClr val="tx1"/>
                </a:solidFill>
              </a:rPr>
              <a:t>from </a:t>
            </a:r>
            <a:r>
              <a:rPr lang="en-GB" sz="2400" dirty="0">
                <a:effectLst/>
                <a:ea typeface="Times New Roman" panose="02020603050405020304" pitchFamily="18" charset="0"/>
              </a:rPr>
              <a:t>ITU-T Study Group 15 (For reference from Jan 2024) </a:t>
            </a:r>
          </a:p>
        </p:txBody>
      </p:sp>
      <p:sp>
        <p:nvSpPr>
          <p:cNvPr id="5122" name="Rectangle 2"/>
          <p:cNvSpPr>
            <a:spLocks noGrp="1" noChangeArrowheads="1"/>
          </p:cNvSpPr>
          <p:nvPr>
            <p:ph idx="1"/>
          </p:nvPr>
        </p:nvSpPr>
        <p:spPr>
          <a:xfrm>
            <a:off x="965200" y="1143000"/>
            <a:ext cx="10361084" cy="5073649"/>
          </a:xfrm>
          <a:ln/>
        </p:spPr>
        <p:txBody>
          <a:bodyPr/>
          <a:lstStyle/>
          <a:p>
            <a:pPr marL="514350" indent="-514350">
              <a:spcBef>
                <a:spcPts val="200"/>
              </a:spcBef>
              <a:buFont typeface="+mj-lt"/>
              <a:buAutoNum type="romanLcPeriod"/>
              <a:defRPr/>
            </a:pPr>
            <a:r>
              <a:rPr lang="en-US" sz="1800" dirty="0"/>
              <a:t>LS84, WLAN management control interface </a:t>
            </a:r>
            <a:r>
              <a:rPr lang="en-US" sz="1800" dirty="0" err="1"/>
              <a:t>G.wmci</a:t>
            </a:r>
            <a:r>
              <a:rPr lang="en-US" sz="1800" dirty="0"/>
              <a:t> for an in-premises network </a:t>
            </a:r>
          </a:p>
          <a:p>
            <a:pPr marL="914400" lvl="1" indent="-514350">
              <a:spcBef>
                <a:spcPts val="200"/>
              </a:spcBef>
              <a:buFont typeface="Arial" panose="020B0604020202020204" pitchFamily="34" charset="0"/>
              <a:buChar char="•"/>
              <a:defRPr/>
            </a:pPr>
            <a:r>
              <a:rPr lang="en-GB" sz="1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Recognizing that for the home environment, both WLAN and fibre connections will exist, it is beneficial to provide a means to help coordinate the traffic over WLAN and fibre. Q3/15 has initiated a new project (</a:t>
            </a:r>
            <a:r>
              <a:rPr lang="en-GB" sz="14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G.wmci</a:t>
            </a:r>
            <a:r>
              <a:rPr lang="en-GB" sz="1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to develop a data model and associated interface design for this. This work will include the specification of a very low latency fibre channel to convey wireless coordination information.</a:t>
            </a:r>
            <a:endParaRPr lang="en-US" sz="1400" dirty="0">
              <a:solidFill>
                <a:schemeClr val="tx1"/>
              </a:solidFill>
            </a:endParaRPr>
          </a:p>
          <a:p>
            <a:pPr marL="514350" indent="-514350">
              <a:spcBef>
                <a:spcPts val="200"/>
              </a:spcBef>
              <a:buFont typeface="+mj-lt"/>
              <a:buAutoNum type="romanLcPeriod"/>
              <a:defRPr/>
            </a:pPr>
            <a:r>
              <a:rPr lang="en-US" sz="1800" dirty="0"/>
              <a:t>LS76, the Home Network Transport (HNT) Standards Overview and Work Plan</a:t>
            </a:r>
          </a:p>
          <a:p>
            <a:pPr marL="914400" lvl="1" indent="-514350">
              <a:spcBef>
                <a:spcPts val="200"/>
              </a:spcBef>
              <a:buFont typeface="Arial" panose="020B0604020202020204" pitchFamily="34" charset="0"/>
              <a:buChar char="•"/>
              <a:defRPr/>
            </a:pPr>
            <a:r>
              <a:rPr lang="en-GB" sz="1400" dirty="0">
                <a:effectLst/>
                <a:latin typeface="Times New Roman" panose="02020603050405020304" pitchFamily="18" charset="0"/>
                <a:ea typeface="Calibri" panose="020F0502020204030204" pitchFamily="34" charset="0"/>
              </a:rPr>
              <a:t>The </a:t>
            </a:r>
            <a:r>
              <a:rPr lang="en-GB" sz="1400" dirty="0">
                <a:solidFill>
                  <a:srgbClr val="0000CC"/>
                </a:solidFill>
                <a:effectLst/>
                <a:latin typeface="Times New Roman" panose="02020603050405020304" pitchFamily="18" charset="0"/>
                <a:ea typeface="Calibri" panose="020F0502020204030204" pitchFamily="34" charset="0"/>
                <a:hlinkClick r:id="rId4">
                  <a:extLst>
                    <a:ext uri="{A12FA001-AC4F-418D-AE19-62706E023703}">
                      <ahyp:hlinkClr xmlns:ahyp="http://schemas.microsoft.com/office/drawing/2018/hyperlinkcolor" val="tx"/>
                    </a:ext>
                  </a:extLst>
                </a:hlinkClick>
              </a:rPr>
              <a:t>new updated version </a:t>
            </a:r>
            <a:r>
              <a:rPr lang="en-GB" sz="1400" dirty="0">
                <a:effectLst/>
                <a:latin typeface="Times New Roman" panose="02020603050405020304" pitchFamily="18" charset="0"/>
                <a:ea typeface="Calibri" panose="020F0502020204030204" pitchFamily="34" charset="0"/>
              </a:rPr>
              <a:t>of the HNT document can be found at </a:t>
            </a:r>
            <a:r>
              <a:rPr lang="en-GB" sz="1400" u="sng"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https://www.itu.int/en/ITU-T/studygroups/Pages/sg15-hnt.aspx</a:t>
            </a:r>
            <a:r>
              <a:rPr lang="en-GB" sz="1400" dirty="0">
                <a:solidFill>
                  <a:srgbClr val="0000CC"/>
                </a:solidFill>
                <a:effectLst/>
                <a:latin typeface="Times New Roman" panose="02020603050405020304" pitchFamily="18" charset="0"/>
                <a:ea typeface="Calibri" panose="020F0502020204030204" pitchFamily="34" charset="0"/>
              </a:rPr>
              <a:t> </a:t>
            </a:r>
          </a:p>
          <a:p>
            <a:pPr marL="914400" lvl="1" indent="-514350">
              <a:spcBef>
                <a:spcPts val="200"/>
              </a:spcBef>
              <a:buFont typeface="Arial" panose="020B0604020202020204" pitchFamily="34" charset="0"/>
              <a:buChar char="•"/>
              <a:defRPr/>
            </a:pPr>
            <a:r>
              <a:rPr lang="en-US" sz="1400" dirty="0"/>
              <a:t>Q1/15 would like to express thanks for your kind cooperation, especially to those organizations that have been previously contacted and made specific recommendations to update the HNT Standards Overview and Work Plan by LS.</a:t>
            </a:r>
          </a:p>
          <a:p>
            <a:pPr marL="914400" lvl="1" indent="-514350">
              <a:spcBef>
                <a:spcPts val="200"/>
              </a:spcBef>
              <a:buFont typeface="Arial" panose="020B0604020202020204" pitchFamily="34" charset="0"/>
              <a:buChar char="•"/>
              <a:defRPr/>
            </a:pPr>
            <a:r>
              <a:rPr lang="en-US" sz="1400" dirty="0"/>
              <a:t>As usual after each revision, Q1/15 would like to draw your attention to the HNT Standards Overview and Work Plan and would appreciate any suggestions and comments.</a:t>
            </a:r>
            <a:endParaRPr lang="en-US" sz="2000" dirty="0"/>
          </a:p>
          <a:p>
            <a:pPr marL="0" indent="0">
              <a:spcBef>
                <a:spcPts val="200"/>
              </a:spcBef>
              <a:defRPr/>
            </a:pPr>
            <a:endParaRPr lang="en-GB" sz="1400" dirty="0">
              <a:solidFill>
                <a:srgbClr val="0000CC"/>
              </a:solidFill>
              <a:effectLst/>
              <a:ea typeface="Times New Roman" panose="02020603050405020304" pitchFamily="18" charset="0"/>
              <a:hlinkClick r:id="rId6">
                <a:extLst>
                  <a:ext uri="{A12FA001-AC4F-418D-AE19-62706E023703}">
                    <ahyp:hlinkClr xmlns:ahyp="http://schemas.microsoft.com/office/drawing/2018/hyperlinkcolor" val="tx"/>
                  </a:ext>
                </a:extLst>
              </a:hlinkClick>
            </a:endParaRPr>
          </a:p>
          <a:p>
            <a:pPr marL="0" indent="0">
              <a:spcBef>
                <a:spcPts val="200"/>
              </a:spcBef>
              <a:defRPr/>
            </a:pPr>
            <a:r>
              <a:rPr lang="en-GB" sz="1400" dirty="0">
                <a:solidFill>
                  <a:srgbClr val="0000CC"/>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ITU-T Study Group 15  </a:t>
            </a:r>
            <a:r>
              <a:rPr lang="en-US" sz="1400" dirty="0">
                <a:solidFill>
                  <a:srgbClr val="0000CC"/>
                </a:solidFill>
                <a:hlinkClick r:id="rId6">
                  <a:extLst>
                    <a:ext uri="{A12FA001-AC4F-418D-AE19-62706E023703}">
                      <ahyp:hlinkClr xmlns:ahyp="http://schemas.microsoft.com/office/drawing/2018/hyperlinkcolor" val="tx"/>
                    </a:ext>
                  </a:extLst>
                </a:hlinkClick>
              </a:rPr>
              <a:t>Networks </a:t>
            </a:r>
            <a:r>
              <a:rPr lang="en-US" sz="1400" dirty="0"/>
              <a:t>- Technologies and Infrastructures for Transport, Access and Home</a:t>
            </a:r>
          </a:p>
          <a:p>
            <a:pPr marL="285750" indent="-285750">
              <a:spcBef>
                <a:spcPts val="200"/>
              </a:spcBef>
              <a:buFont typeface="Arial" panose="020B0604020202020204" pitchFamily="34" charset="0"/>
              <a:buChar char="•"/>
              <a:defRPr/>
            </a:pPr>
            <a:r>
              <a:rPr lang="en-US" sz="1400" b="0" dirty="0"/>
              <a:t>The international standards (ITU-T Recommendations) developed by Study Group 15 detail technical specifications giving shape to global communication infrastructure. The group’s standards define technologies and architectures of optical transport networks enabling long-haul global information exchange; </a:t>
            </a:r>
            <a:r>
              <a:rPr lang="en-US" sz="1400" b="0" dirty="0" err="1">
                <a:solidFill>
                  <a:srgbClr val="0000CC"/>
                </a:solidFill>
              </a:rPr>
              <a:t>fibre</a:t>
            </a:r>
            <a:r>
              <a:rPr lang="en-US" sz="1400" b="0" dirty="0">
                <a:solidFill>
                  <a:srgbClr val="0000CC"/>
                </a:solidFill>
              </a:rPr>
              <a:t>- or copper-based access networks through which subscribers connect; and home networks connecting in-premises devices and interfacing with the outside world.​</a:t>
            </a:r>
          </a:p>
          <a:p>
            <a:pPr marL="285750" indent="-285750">
              <a:spcBef>
                <a:spcPts val="200"/>
              </a:spcBef>
              <a:buFont typeface="Arial" panose="020B0604020202020204" pitchFamily="34" charset="0"/>
              <a:buChar char="•"/>
              <a:defRPr/>
            </a:pPr>
            <a:r>
              <a:rPr lang="en-US" sz="1400" b="0" dirty="0"/>
              <a:t>Access network technologies addressed by SG15 include passive optical network (PON), point-to-point optical, and copper-based digital subscriber line technologies, including ADSL, VDSL, HDSL, SHDSL and </a:t>
            </a:r>
            <a:r>
              <a:rPr lang="en-US" sz="1400" b="0" dirty="0" err="1"/>
              <a:t>G.fast</a:t>
            </a:r>
            <a:r>
              <a:rPr lang="en-US" sz="1400" b="0" dirty="0"/>
              <a:t>. </a:t>
            </a:r>
            <a:r>
              <a:rPr lang="en-US" sz="1400" b="0" dirty="0">
                <a:solidFill>
                  <a:srgbClr val="0000CC"/>
                </a:solidFill>
              </a:rPr>
              <a:t>These access technologies find application in their traditional uses as well as in backhaul and fronthaul networks for emerging services such as broadband wireless and data </a:t>
            </a:r>
            <a:r>
              <a:rPr lang="en-US" sz="1400" b="0" dirty="0" err="1">
                <a:solidFill>
                  <a:srgbClr val="0000CC"/>
                </a:solidFill>
              </a:rPr>
              <a:t>centre</a:t>
            </a:r>
            <a:r>
              <a:rPr lang="en-US" sz="1400" b="0" dirty="0">
                <a:solidFill>
                  <a:srgbClr val="0000CC"/>
                </a:solidFill>
              </a:rPr>
              <a:t> interconnect.  </a:t>
            </a:r>
            <a:r>
              <a:rPr lang="en-US" sz="1400" b="0" dirty="0"/>
              <a:t>Home networking technologies include wired broadband, wired narrowband and wireless narrowband. Both access and home networking for smart-grid applications are supported.</a:t>
            </a:r>
          </a:p>
          <a:p>
            <a:pPr marL="0" indent="0">
              <a:spcBef>
                <a:spcPts val="200"/>
              </a:spcBef>
              <a:defRPr/>
            </a:pPr>
            <a:endParaRPr lang="en-US" sz="2000" dirty="0"/>
          </a:p>
          <a:p>
            <a:pPr marL="0" indent="0">
              <a:spcBef>
                <a:spcPts val="200"/>
              </a:spcBef>
              <a:defRPr/>
            </a:pPr>
            <a:endParaRPr lang="en-US" sz="2200" dirty="0"/>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7" name="Date Placeholder 6"/>
          <p:cNvSpPr>
            <a:spLocks noGrp="1"/>
          </p:cNvSpPr>
          <p:nvPr>
            <p:ph type="dt" idx="15"/>
          </p:nvPr>
        </p:nvSpPr>
        <p:spPr/>
        <p:txBody>
          <a:bodyPr/>
          <a:lstStyle/>
          <a:p>
            <a:r>
              <a:rPr lang="en-US" dirty="0"/>
              <a:t> March 2024</a:t>
            </a:r>
            <a:endParaRPr lang="en-GB" dirty="0"/>
          </a:p>
        </p:txBody>
      </p:sp>
    </p:spTree>
    <p:extLst>
      <p:ext uri="{BB962C8B-B14F-4D97-AF65-F5344CB8AC3E}">
        <p14:creationId xmlns:p14="http://schemas.microsoft.com/office/powerpoint/2010/main" val="21899922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marL="400050" lvl="1" indent="0">
              <a:spcBef>
                <a:spcPts val="200"/>
              </a:spcBef>
              <a:defRPr/>
            </a:pPr>
            <a:r>
              <a:rPr lang="en-GB" sz="2400" dirty="0">
                <a:effectLst/>
                <a:ea typeface="Times New Roman" panose="02020603050405020304" pitchFamily="18" charset="0"/>
              </a:rPr>
              <a:t>Incoming Liaison Statements (March 2024)</a:t>
            </a:r>
          </a:p>
        </p:txBody>
      </p:sp>
      <p:sp>
        <p:nvSpPr>
          <p:cNvPr id="5122" name="Rectangle 2"/>
          <p:cNvSpPr>
            <a:spLocks noGrp="1" noChangeArrowheads="1"/>
          </p:cNvSpPr>
          <p:nvPr>
            <p:ph idx="1"/>
          </p:nvPr>
        </p:nvSpPr>
        <p:spPr>
          <a:xfrm>
            <a:off x="965200" y="1143000"/>
            <a:ext cx="10361084" cy="5073649"/>
          </a:xfrm>
          <a:ln/>
        </p:spPr>
        <p:txBody>
          <a:bodyPr/>
          <a:lstStyle/>
          <a:p>
            <a:pPr marL="514350" indent="-514350">
              <a:spcBef>
                <a:spcPts val="200"/>
              </a:spcBef>
              <a:buFont typeface="+mj-lt"/>
              <a:buAutoNum type="romanLcPeriod"/>
              <a:defRPr/>
            </a:pPr>
            <a:r>
              <a:rPr lang="en-US" sz="1800" dirty="0"/>
              <a:t>ITU-T SG15-LS110, </a:t>
            </a:r>
            <a:r>
              <a:rPr lang="en-GB" sz="1800" dirty="0">
                <a:solidFill>
                  <a:srgbClr val="0000CC"/>
                </a:solidFill>
                <a:hlinkClick r:id="rId3">
                  <a:extLst>
                    <a:ext uri="{A12FA001-AC4F-418D-AE19-62706E023703}">
                      <ahyp:hlinkClr xmlns:ahyp="http://schemas.microsoft.com/office/drawing/2018/hyperlinkcolor" val="tx"/>
                    </a:ext>
                  </a:extLst>
                </a:hlinkClick>
              </a:rPr>
              <a:t>Liaison Document </a:t>
            </a:r>
            <a:r>
              <a:rPr lang="en-US" sz="1800" dirty="0"/>
              <a:t>on the 4th FTTR Joint Workshop</a:t>
            </a:r>
          </a:p>
          <a:p>
            <a:pPr marL="914400" lvl="1" indent="-514350">
              <a:spcBef>
                <a:spcPts val="200"/>
              </a:spcBef>
              <a:buFont typeface="Arial" panose="020B0604020202020204" pitchFamily="34" charset="0"/>
              <a:buChar char="•"/>
              <a:defRPr/>
            </a:pPr>
            <a:r>
              <a:rPr lang="en-US" sz="16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The plan is for the workshop to be divided into two parts, FTTR standards development by different SDOs, and general technical discussion on FTTR topics. </a:t>
            </a:r>
          </a:p>
          <a:p>
            <a:pPr marL="914400" lvl="1" indent="-514350">
              <a:spcBef>
                <a:spcPts val="200"/>
              </a:spcBef>
              <a:buFont typeface="Arial" panose="020B0604020202020204" pitchFamily="34" charset="0"/>
              <a:buChar char="•"/>
              <a:defRPr/>
            </a:pPr>
            <a:r>
              <a:rPr lang="en-US" sz="16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It would seem that the middle of 2024 (June or July) might be a good time for the workshop. The workshop is typically held online, but we are considering a hybrid mode for this year’s workshop on Friday July 12 following the SG15 plenary meeting to be held in Montreal. We hope that you can join the workshop and share your views on FTTR. </a:t>
            </a:r>
          </a:p>
          <a:p>
            <a:pPr marL="514350" indent="-514350">
              <a:spcBef>
                <a:spcPts val="200"/>
              </a:spcBef>
              <a:buFont typeface="+mj-lt"/>
              <a:buAutoNum type="romanLcPeriod"/>
              <a:defRPr/>
            </a:pPr>
            <a:r>
              <a:rPr lang="en-US" sz="1800" dirty="0"/>
              <a:t>ITU-R Working Party 5D, </a:t>
            </a:r>
            <a:r>
              <a:rPr lang="en-US" sz="1800" dirty="0">
                <a:solidFill>
                  <a:srgbClr val="0000CC"/>
                </a:solidFill>
                <a:hlinkClick r:id="rId4">
                  <a:extLst>
                    <a:ext uri="{A12FA001-AC4F-418D-AE19-62706E023703}">
                      <ahyp:hlinkClr xmlns:ahyp="http://schemas.microsoft.com/office/drawing/2018/hyperlinkcolor" val="tx"/>
                    </a:ext>
                  </a:extLst>
                </a:hlinkClick>
              </a:rPr>
              <a:t>Liaison Document </a:t>
            </a:r>
            <a:r>
              <a:rPr lang="en-US" sz="1800" dirty="0"/>
              <a:t>development of the Revision 3 of Recommendation </a:t>
            </a:r>
            <a:r>
              <a:rPr lang="en-US" sz="1800" dirty="0">
                <a:solidFill>
                  <a:srgbClr val="0000CC"/>
                </a:solidFill>
                <a:hlinkClick r:id="rId5">
                  <a:extLst>
                    <a:ext uri="{A12FA001-AC4F-418D-AE19-62706E023703}">
                      <ahyp:hlinkClr xmlns:ahyp="http://schemas.microsoft.com/office/drawing/2018/hyperlinkcolor" val="tx"/>
                    </a:ext>
                  </a:extLst>
                </a:hlinkClick>
              </a:rPr>
              <a:t>ITU-R M.2150</a:t>
            </a:r>
            <a:endParaRPr lang="en-US" sz="1800" dirty="0">
              <a:solidFill>
                <a:srgbClr val="0000CC"/>
              </a:solidFill>
            </a:endParaRPr>
          </a:p>
          <a:p>
            <a:pPr marL="914400" lvl="1" indent="-514350">
              <a:spcBef>
                <a:spcPts val="200"/>
              </a:spcBef>
              <a:buFont typeface="Arial" panose="020B0604020202020204" pitchFamily="34" charset="0"/>
              <a:buChar char="•"/>
              <a:defRPr/>
            </a:pPr>
            <a:r>
              <a:rPr lang="en-GB" sz="1600" dirty="0">
                <a:effectLst/>
                <a:latin typeface="Times New Roman" panose="02020603050405020304" pitchFamily="18" charset="0"/>
                <a:ea typeface="SimSun" panose="02010600030101010101" pitchFamily="2" charset="-122"/>
              </a:rPr>
              <a:t>ITU-R has commenced the cycle for the development of the Revision 3 of Recommendation </a:t>
            </a:r>
            <a:r>
              <a:rPr lang="en-GB" sz="1600" u="sng" dirty="0">
                <a:solidFill>
                  <a:srgbClr val="0000CC"/>
                </a:solidFill>
                <a:effectLst/>
                <a:latin typeface="Times New Roman" panose="02020603050405020304" pitchFamily="18" charset="0"/>
                <a:ea typeface="SimSun" panose="02010600030101010101" pitchFamily="2" charset="-122"/>
                <a:hlinkClick r:id="rId5">
                  <a:extLst>
                    <a:ext uri="{A12FA001-AC4F-418D-AE19-62706E023703}">
                      <ahyp:hlinkClr xmlns:ahyp="http://schemas.microsoft.com/office/drawing/2018/hyperlinkcolor" val="tx"/>
                    </a:ext>
                  </a:extLst>
                </a:hlinkClick>
              </a:rPr>
              <a:t>ITU-R M.2150</a:t>
            </a:r>
            <a:r>
              <a:rPr lang="en-GB" sz="1600" dirty="0">
                <a:solidFill>
                  <a:srgbClr val="0000CC"/>
                </a:solidFill>
                <a:effectLst/>
                <a:latin typeface="Times New Roman" panose="02020603050405020304" pitchFamily="18" charset="0"/>
                <a:ea typeface="SimSun" panose="02010600030101010101" pitchFamily="2" charset="-122"/>
              </a:rPr>
              <a:t>. </a:t>
            </a:r>
            <a:endParaRPr lang="en-US" sz="1600" dirty="0">
              <a:solidFill>
                <a:srgbClr val="0000CC"/>
              </a:solidFill>
              <a:latin typeface="Times New Roman" panose="02020603050405020304" pitchFamily="18" charset="0"/>
              <a:ea typeface="SimSun" panose="02010600030101010101" pitchFamily="2" charset="-122"/>
            </a:endParaRPr>
          </a:p>
          <a:p>
            <a:pPr marL="914400" lvl="1" indent="-514350">
              <a:spcBef>
                <a:spcPts val="200"/>
              </a:spcBef>
              <a:buFont typeface="Arial" panose="020B0604020202020204" pitchFamily="34" charset="0"/>
              <a:buChar char="•"/>
              <a:defRPr/>
            </a:pPr>
            <a:r>
              <a:rPr lang="en-GB" sz="1600" dirty="0">
                <a:effectLst/>
                <a:latin typeface="Times New Roman" panose="02020603050405020304" pitchFamily="18" charset="0"/>
                <a:ea typeface="SimSun" panose="02010600030101010101" pitchFamily="2" charset="-122"/>
              </a:rPr>
              <a:t>Circular Letter</a:t>
            </a:r>
            <a:r>
              <a:rPr lang="en-GB" sz="1600" dirty="0">
                <a:solidFill>
                  <a:srgbClr val="0000CC"/>
                </a:solidFill>
                <a:effectLst/>
                <a:latin typeface="Times New Roman" panose="02020603050405020304" pitchFamily="18" charset="0"/>
                <a:ea typeface="SimSun" panose="02010600030101010101" pitchFamily="2" charset="-122"/>
              </a:rPr>
              <a:t> </a:t>
            </a:r>
            <a:r>
              <a:rPr lang="en-GB" sz="1600" u="sng" dirty="0">
                <a:solidFill>
                  <a:srgbClr val="0000CC"/>
                </a:solidFill>
                <a:effectLst/>
                <a:latin typeface="Times New Roman" panose="02020603050405020304" pitchFamily="18" charset="0"/>
                <a:ea typeface="SimSun" panose="02010600030101010101" pitchFamily="2" charset="-122"/>
                <a:hlinkClick r:id="rId6">
                  <a:extLst>
                    <a:ext uri="{A12FA001-AC4F-418D-AE19-62706E023703}">
                      <ahyp:hlinkClr xmlns:ahyp="http://schemas.microsoft.com/office/drawing/2018/hyperlinkcolor" val="tx"/>
                    </a:ext>
                  </a:extLst>
                </a:hlinkClick>
              </a:rPr>
              <a:t>5/LCCE/109</a:t>
            </a:r>
            <a:r>
              <a:rPr lang="en-GB" sz="1600" dirty="0">
                <a:solidFill>
                  <a:srgbClr val="0000CC"/>
                </a:solidFill>
                <a:effectLst/>
                <a:latin typeface="Times New Roman" panose="02020603050405020304" pitchFamily="18" charset="0"/>
                <a:ea typeface="SimSun" panose="02010600030101010101" pitchFamily="2" charset="-122"/>
              </a:rPr>
              <a:t> </a:t>
            </a:r>
            <a:r>
              <a:rPr lang="en-GB" sz="1600" dirty="0">
                <a:effectLst/>
                <a:latin typeface="Times New Roman" panose="02020603050405020304" pitchFamily="18" charset="0"/>
                <a:ea typeface="SimSun" panose="02010600030101010101" pitchFamily="2" charset="-122"/>
              </a:rPr>
              <a:t>was issued by ITU-R on 10 July 2023 to announce the initiation of the update cycle for the Revision 3 of Recommendation ITU-R M.2150 for those radio interface technologies that would currently be included in the published Recommendation having the status of “in force” as of 13 December 2023, and to invite the submission of new proposals for candidate radio interface technologies (RITs) or a set of RITs (SRITs) for the terrestrial components of IMT‑2020.</a:t>
            </a:r>
            <a:endParaRPr lang="en-US" sz="1600" dirty="0">
              <a:effectLst/>
              <a:latin typeface="Times New Roman" panose="02020603050405020304" pitchFamily="18" charset="0"/>
              <a:ea typeface="Times New Roman" panose="02020603050405020304" pitchFamily="18" charset="0"/>
            </a:endParaRPr>
          </a:p>
          <a:p>
            <a:pPr marL="0" indent="0">
              <a:spcBef>
                <a:spcPts val="200"/>
              </a:spcBef>
              <a:defRPr/>
            </a:pPr>
            <a:endParaRPr lang="en-GB" sz="1400" dirty="0">
              <a:solidFill>
                <a:srgbClr val="0000CC"/>
              </a:solidFill>
              <a:effectLst/>
              <a:ea typeface="Times New Roman" panose="02020603050405020304" pitchFamily="18" charset="0"/>
              <a:hlinkClick r:id="rId7">
                <a:extLst>
                  <a:ext uri="{A12FA001-AC4F-418D-AE19-62706E023703}">
                    <ahyp:hlinkClr xmlns:ahyp="http://schemas.microsoft.com/office/drawing/2018/hyperlinkcolor" val="tx"/>
                  </a:ext>
                </a:extLst>
              </a:hlinkClick>
            </a:endParaRPr>
          </a:p>
          <a:p>
            <a:pPr marL="0" indent="0">
              <a:spcBef>
                <a:spcPts val="200"/>
              </a:spcBef>
              <a:defRPr/>
            </a:pPr>
            <a:endParaRPr lang="en-US" sz="2000" dirty="0"/>
          </a:p>
          <a:p>
            <a:pPr marL="0" indent="0">
              <a:spcBef>
                <a:spcPts val="200"/>
              </a:spcBef>
              <a:defRPr/>
            </a:pPr>
            <a:endParaRPr lang="en-US" sz="2200" dirty="0"/>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7" name="Date Placeholder 6"/>
          <p:cNvSpPr>
            <a:spLocks noGrp="1"/>
          </p:cNvSpPr>
          <p:nvPr>
            <p:ph type="dt" idx="15"/>
          </p:nvPr>
        </p:nvSpPr>
        <p:spPr/>
        <p:txBody>
          <a:bodyPr/>
          <a:lstStyle/>
          <a:p>
            <a:r>
              <a:rPr lang="en-US" dirty="0"/>
              <a:t> March 2024</a:t>
            </a:r>
            <a:endParaRPr lang="en-GB" dirty="0"/>
          </a:p>
        </p:txBody>
      </p:sp>
    </p:spTree>
    <p:extLst>
      <p:ext uri="{BB962C8B-B14F-4D97-AF65-F5344CB8AC3E}">
        <p14:creationId xmlns:p14="http://schemas.microsoft.com/office/powerpoint/2010/main" val="4200681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sz="3200" b="1" dirty="0"/>
              <a:t>Ad Hoc Approval</a:t>
            </a:r>
            <a:endParaRPr lang="en-US" dirty="0"/>
          </a:p>
        </p:txBody>
      </p:sp>
      <p:sp>
        <p:nvSpPr>
          <p:cNvPr id="6147" name="Content Placeholder 2"/>
          <p:cNvSpPr>
            <a:spLocks noGrp="1"/>
          </p:cNvSpPr>
          <p:nvPr>
            <p:ph idx="1"/>
          </p:nvPr>
        </p:nvSpPr>
        <p:spPr>
          <a:xfrm>
            <a:off x="1409700" y="1219200"/>
            <a:ext cx="9372599" cy="4875213"/>
          </a:xfrm>
        </p:spPr>
        <p:txBody>
          <a:bodyPr/>
          <a:lstStyle/>
          <a:p>
            <a:pPr marL="457200" lvl="2" indent="-457200">
              <a:spcBef>
                <a:spcPts val="300"/>
              </a:spcBef>
              <a:spcAft>
                <a:spcPts val="0"/>
              </a:spcAft>
              <a:buFont typeface="+mj-lt"/>
              <a:buAutoNum type="alphaLcPeriod"/>
              <a:defRPr/>
            </a:pPr>
            <a:r>
              <a:rPr lang="en-US" sz="2400" b="0" dirty="0">
                <a:solidFill>
                  <a:srgbClr val="0000CC"/>
                </a:solidFill>
                <a:hlinkClick r:id="rId2">
                  <a:extLst>
                    <a:ext uri="{A12FA001-AC4F-418D-AE19-62706E023703}">
                      <ahyp:hlinkClr xmlns:ahyp="http://schemas.microsoft.com/office/drawing/2018/hyperlinkcolor" val="tx"/>
                    </a:ext>
                  </a:extLst>
                </a:hlinkClick>
              </a:rPr>
              <a:t>11-24-0481</a:t>
            </a:r>
            <a:r>
              <a:rPr lang="en-US" sz="2400" b="0" dirty="0"/>
              <a:t>: Proposed modifications to ITU-R M.1450-5 for May 2024 WP5A Meeting</a:t>
            </a:r>
          </a:p>
        </p:txBody>
      </p:sp>
      <p:sp>
        <p:nvSpPr>
          <p:cNvPr id="4" name="Date Placeholder 3"/>
          <p:cNvSpPr>
            <a:spLocks noGrp="1"/>
          </p:cNvSpPr>
          <p:nvPr>
            <p:ph type="dt" sz="quarter" idx="4294967295"/>
          </p:nvPr>
        </p:nvSpPr>
        <p:spPr>
          <a:xfrm>
            <a:off x="838200" y="426523"/>
            <a:ext cx="1644910" cy="183077"/>
          </a:xfrm>
          <a:prstGeom prst="rect">
            <a:avLst/>
          </a:prstGeom>
        </p:spPr>
        <p:txBody>
          <a:bodyPr/>
          <a:lstStyle/>
          <a:p>
            <a:pPr>
              <a:defRPr/>
            </a:pPr>
            <a:r>
              <a:rPr lang="en-US" dirty="0"/>
              <a:t> March 2024</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13</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01698" y="441751"/>
            <a:ext cx="10361084" cy="1065213"/>
          </a:xfrm>
        </p:spPr>
        <p:txBody>
          <a:bodyPr/>
          <a:lstStyle/>
          <a:p>
            <a:pPr>
              <a:spcBef>
                <a:spcPts val="200"/>
              </a:spcBef>
              <a:defRPr/>
            </a:pPr>
            <a:r>
              <a:rPr lang="en-US" dirty="0"/>
              <a:t>Plan for Going Forward, New Business, Next Meeting</a:t>
            </a:r>
          </a:p>
        </p:txBody>
      </p:sp>
      <p:sp>
        <p:nvSpPr>
          <p:cNvPr id="6147" name="Content Placeholder 2"/>
          <p:cNvSpPr>
            <a:spLocks noGrp="1"/>
          </p:cNvSpPr>
          <p:nvPr>
            <p:ph idx="1"/>
          </p:nvPr>
        </p:nvSpPr>
        <p:spPr>
          <a:xfrm>
            <a:off x="1409700" y="1415536"/>
            <a:ext cx="9372599" cy="4875213"/>
          </a:xfrm>
        </p:spPr>
        <p:txBody>
          <a:bodyPr/>
          <a:lstStyle/>
          <a:p>
            <a:pPr marL="342900" lvl="2" indent="-342900">
              <a:spcBef>
                <a:spcPts val="300"/>
              </a:spcBef>
              <a:spcAft>
                <a:spcPts val="0"/>
              </a:spcAft>
              <a:buFont typeface="Arial" panose="020B0604020202020204" pitchFamily="34" charset="0"/>
              <a:buChar char="•"/>
              <a:defRPr/>
            </a:pPr>
            <a:r>
              <a:rPr lang="en-US" sz="2400" b="1" dirty="0"/>
              <a:t>Reporting of ITU AHG endorsed contribution for WP5A to 802.11 &amp; 801.18 for further processing, EC approval and submission to WP5A</a:t>
            </a:r>
          </a:p>
          <a:p>
            <a:pPr marL="342900" lvl="2" indent="-342900">
              <a:spcBef>
                <a:spcPts val="300"/>
              </a:spcBef>
              <a:spcAft>
                <a:spcPts val="0"/>
              </a:spcAft>
              <a:buFont typeface="Arial" panose="020B0604020202020204" pitchFamily="34" charset="0"/>
              <a:buChar char="•"/>
              <a:defRPr/>
            </a:pPr>
            <a:r>
              <a:rPr lang="en-US" sz="2400" b="1" dirty="0"/>
              <a:t>Call for contributions on </a:t>
            </a:r>
          </a:p>
          <a:p>
            <a:pPr marL="800100" lvl="3" indent="-342900">
              <a:spcBef>
                <a:spcPts val="300"/>
              </a:spcBef>
              <a:spcAft>
                <a:spcPts val="0"/>
              </a:spcAft>
              <a:buFont typeface="Arial" panose="020B0604020202020204" pitchFamily="34" charset="0"/>
              <a:buChar char="•"/>
              <a:defRPr/>
            </a:pPr>
            <a:r>
              <a:rPr lang="en-US" sz="2200" dirty="0"/>
              <a:t>N/A</a:t>
            </a:r>
            <a:endParaRPr lang="en-US" sz="2400" b="1" dirty="0"/>
          </a:p>
          <a:p>
            <a:pPr marL="342900" lvl="2" indent="-342900">
              <a:spcBef>
                <a:spcPts val="300"/>
              </a:spcBef>
              <a:spcAft>
                <a:spcPts val="0"/>
              </a:spcAft>
              <a:buFont typeface="Arial" panose="020B0604020202020204" pitchFamily="34" charset="0"/>
              <a:buChar char="•"/>
              <a:defRPr/>
            </a:pPr>
            <a:r>
              <a:rPr lang="en-US" sz="2400" b="1" dirty="0"/>
              <a:t>Working Party 5A Next Meeting Dates</a:t>
            </a:r>
          </a:p>
          <a:p>
            <a:pPr marL="800100" lvl="3" indent="-342900">
              <a:spcBef>
                <a:spcPts val="300"/>
              </a:spcBef>
              <a:spcAft>
                <a:spcPts val="0"/>
              </a:spcAft>
              <a:buFont typeface="Arial" panose="020B0604020202020204" pitchFamily="34" charset="0"/>
              <a:buChar char="•"/>
              <a:defRPr/>
            </a:pPr>
            <a:r>
              <a:rPr lang="en-US" sz="2000" dirty="0">
                <a:solidFill>
                  <a:srgbClr val="0000CC"/>
                </a:solidFill>
                <a:hlinkClick r:id="rId2">
                  <a:extLst>
                    <a:ext uri="{A12FA001-AC4F-418D-AE19-62706E023703}">
                      <ahyp:hlinkClr xmlns:ahyp="http://schemas.microsoft.com/office/drawing/2018/hyperlinkcolor" val="tx"/>
                    </a:ext>
                  </a:extLst>
                </a:hlinkClick>
              </a:rPr>
              <a:t>Monday 2024-05-13 - Thursday 2024-05-23</a:t>
            </a:r>
            <a:r>
              <a:rPr lang="en-US" sz="2000" dirty="0">
                <a:solidFill>
                  <a:srgbClr val="0000CC"/>
                </a:solidFill>
                <a:latin typeface="+mj-lt"/>
                <a:hlinkClick r:id="rId3">
                  <a:extLst>
                    <a:ext uri="{A12FA001-AC4F-418D-AE19-62706E023703}">
                      <ahyp:hlinkClr xmlns:ahyp="http://schemas.microsoft.com/office/drawing/2018/hyperlinkcolor" val="tx"/>
                    </a:ext>
                  </a:extLst>
                </a:hlinkClick>
              </a:rPr>
              <a:t> </a:t>
            </a:r>
            <a:endParaRPr lang="en-US" sz="2000" dirty="0">
              <a:solidFill>
                <a:srgbClr val="0000CC"/>
              </a:solidFill>
              <a:latin typeface="+mj-lt"/>
            </a:endParaRPr>
          </a:p>
          <a:p>
            <a:pPr marL="342900" lvl="2" indent="-342900">
              <a:spcBef>
                <a:spcPts val="300"/>
              </a:spcBef>
              <a:spcAft>
                <a:spcPts val="0"/>
              </a:spcAft>
              <a:buFont typeface="Arial" panose="020B0604020202020204" pitchFamily="34" charset="0"/>
              <a:buChar char="•"/>
              <a:defRPr/>
            </a:pPr>
            <a:r>
              <a:rPr lang="en-US" sz="2400" b="1" dirty="0"/>
              <a:t>Next ITU AHG Meeting: </a:t>
            </a:r>
          </a:p>
          <a:p>
            <a:pPr marL="800100" lvl="3" indent="-342900">
              <a:spcBef>
                <a:spcPts val="300"/>
              </a:spcBef>
              <a:spcAft>
                <a:spcPts val="0"/>
              </a:spcAft>
              <a:buFont typeface="Arial" panose="020B0604020202020204" pitchFamily="34" charset="0"/>
              <a:buChar char="•"/>
              <a:defRPr/>
            </a:pPr>
            <a:r>
              <a:rPr lang="en-US" sz="2400" dirty="0"/>
              <a:t>TBD</a:t>
            </a:r>
          </a:p>
          <a:p>
            <a:pPr marL="342900" lvl="2" indent="-342900">
              <a:spcBef>
                <a:spcPts val="300"/>
              </a:spcBef>
              <a:spcAft>
                <a:spcPts val="0"/>
              </a:spcAft>
              <a:buFont typeface="Arial" panose="020B0604020202020204" pitchFamily="34" charset="0"/>
              <a:buChar char="•"/>
              <a:defRPr/>
            </a:pPr>
            <a:r>
              <a:rPr lang="en-US" sz="2800" b="1" dirty="0"/>
              <a:t>Any New Business?</a:t>
            </a:r>
          </a:p>
          <a:p>
            <a:pPr marL="800100" lvl="3" indent="-342900">
              <a:spcBef>
                <a:spcPts val="300"/>
              </a:spcBef>
              <a:spcAft>
                <a:spcPts val="0"/>
              </a:spcAft>
              <a:buFont typeface="Arial" panose="020B0604020202020204" pitchFamily="34" charset="0"/>
              <a:buChar char="•"/>
              <a:defRPr/>
            </a:pPr>
            <a:r>
              <a:rPr lang="en-US" sz="2000" dirty="0"/>
              <a:t>TBD</a:t>
            </a:r>
          </a:p>
          <a:p>
            <a:pPr marL="0" lvl="2" indent="0">
              <a:spcBef>
                <a:spcPts val="300"/>
              </a:spcBef>
              <a:spcAft>
                <a:spcPts val="0"/>
              </a:spcAft>
              <a:defRPr/>
            </a:pPr>
            <a:endParaRPr lang="pt-BR" sz="2400" dirty="0"/>
          </a:p>
        </p:txBody>
      </p:sp>
      <p:sp>
        <p:nvSpPr>
          <p:cNvPr id="4" name="Date Placeholder 3"/>
          <p:cNvSpPr>
            <a:spLocks noGrp="1"/>
          </p:cNvSpPr>
          <p:nvPr>
            <p:ph type="dt" sz="quarter" idx="4294967295"/>
          </p:nvPr>
        </p:nvSpPr>
        <p:spPr>
          <a:xfrm>
            <a:off x="929218" y="374950"/>
            <a:ext cx="1890182" cy="234650"/>
          </a:xfrm>
          <a:prstGeom prst="rect">
            <a:avLst/>
          </a:prstGeom>
        </p:spPr>
        <p:txBody>
          <a:bodyPr/>
          <a:lstStyle/>
          <a:p>
            <a:pPr>
              <a:defRPr/>
            </a:pPr>
            <a:r>
              <a:rPr lang="en-US" dirty="0"/>
              <a:t> March 2024</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14</a:t>
            </a:fld>
            <a:endParaRPr lang="en-US" altLang="en-US" sz="1200" b="0"/>
          </a:p>
        </p:txBody>
      </p:sp>
    </p:spTree>
    <p:extLst>
      <p:ext uri="{BB962C8B-B14F-4D97-AF65-F5344CB8AC3E}">
        <p14:creationId xmlns:p14="http://schemas.microsoft.com/office/powerpoint/2010/main" val="34072537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889294" y="218103"/>
            <a:ext cx="10361084" cy="34051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1028700" y="558622"/>
            <a:ext cx="10361084" cy="5486400"/>
          </a:xfrm>
        </p:spPr>
        <p:txBody>
          <a:bodyPr/>
          <a:lstStyle/>
          <a:p>
            <a:r>
              <a:rPr lang="en-US" sz="1200" dirty="0"/>
              <a:t>ITU AHG – Background Material</a:t>
            </a:r>
          </a:p>
          <a:p>
            <a:pPr marL="457200" indent="-457200">
              <a:spcBef>
                <a:spcPts val="200"/>
              </a:spcBef>
              <a:buFont typeface="+mj-lt"/>
              <a:buAutoNum type="arabicPeriod"/>
              <a:defRPr/>
            </a:pPr>
            <a:r>
              <a:rPr lang="en-US" sz="1200" dirty="0"/>
              <a:t>ITU-R M.1450-5 (R-REC-M.1450-5-201404-I!!PDF-E): Characteristics of broadband radio local area networks, (02/2014) </a:t>
            </a:r>
          </a:p>
          <a:p>
            <a:pPr marL="400050" lvl="1" indent="0">
              <a:spcBef>
                <a:spcPts val="200"/>
              </a:spcBef>
              <a:defRPr/>
            </a:pPr>
            <a:r>
              <a:rPr lang="en-US" sz="1200" u="sng" dirty="0">
                <a:solidFill>
                  <a:srgbClr val="0000CC"/>
                </a:solidFill>
                <a:hlinkClick r:id="rId3">
                  <a:extLst>
                    <a:ext uri="{A12FA001-AC4F-418D-AE19-62706E023703}">
                      <ahyp:hlinkClr xmlns:ahyp="http://schemas.microsoft.com/office/drawing/2018/hyperlinkcolor" val="tx"/>
                    </a:ext>
                  </a:extLst>
                </a:hlinkClick>
              </a:rPr>
              <a:t>https://mentor.ieee.org/802.18/dcn/19/18-19-0157-00-0000-an-update-on-the-recommendation-itu-r-m-1450-5.pptx</a:t>
            </a:r>
            <a:endParaRPr lang="en-US" sz="1200" dirty="0">
              <a:solidFill>
                <a:srgbClr val="0000CC"/>
              </a:solidFill>
            </a:endParaRPr>
          </a:p>
          <a:p>
            <a:pPr marL="457200" indent="-457200">
              <a:spcBef>
                <a:spcPts val="200"/>
              </a:spcBef>
              <a:buFont typeface="+mj-lt"/>
              <a:buAutoNum type="arabicPeriod"/>
              <a:defRPr/>
            </a:pPr>
            <a:r>
              <a:rPr lang="en-US" sz="1200" dirty="0"/>
              <a:t>ITU-R M.1801-2 (R-REC-M.1801-2-201302-I!!PDF-E): Radio interface standards for broadband wireless access systems, including mobile and nomadic applications, in the mobile service operating below 6 GHz, (02/2013)</a:t>
            </a:r>
            <a:endParaRPr lang="en-GB" sz="1200" dirty="0"/>
          </a:p>
          <a:p>
            <a:pPr marL="0" indent="0">
              <a:spcBef>
                <a:spcPts val="200"/>
              </a:spcBef>
              <a:defRPr/>
            </a:pPr>
            <a:r>
              <a:rPr lang="en-GB" sz="1200" u="sng" dirty="0">
                <a:solidFill>
                  <a:srgbClr val="CCCCFF"/>
                </a:solidFill>
                <a:hlinkClick r:id="rId4">
                  <a:extLst>
                    <a:ext uri="{A12FA001-AC4F-418D-AE19-62706E023703}">
                      <ahyp:hlinkClr xmlns:ahyp="http://schemas.microsoft.com/office/drawing/2018/hyperlinkcolor" val="tx"/>
                    </a:ext>
                  </a:extLst>
                </a:hlinkClick>
              </a:rPr>
              <a:t>	</a:t>
            </a:r>
            <a:r>
              <a:rPr lang="en-US" sz="1200" u="sng" dirty="0">
                <a:solidFill>
                  <a:srgbClr val="0000CC"/>
                </a:solidFill>
                <a:hlinkClick r:id="rId4">
                  <a:extLst>
                    <a:ext uri="{A12FA001-AC4F-418D-AE19-62706E023703}">
                      <ahyp:hlinkClr xmlns:ahyp="http://schemas.microsoft.com/office/drawing/2018/hyperlinkcolor" val="tx"/>
                    </a:ext>
                  </a:extLst>
                </a:hlinkClick>
              </a:rPr>
              <a:t>https://www.itu.int/dms_pubrec/itu-r/rec/m/R-REC-M.1801-2-201302-I!!PDF-E.pdf</a:t>
            </a:r>
            <a:endParaRPr lang="en-US" sz="1200" dirty="0">
              <a:solidFill>
                <a:srgbClr val="0000CC"/>
              </a:solidFill>
            </a:endParaRPr>
          </a:p>
          <a:p>
            <a:pPr>
              <a:defRPr/>
            </a:pPr>
            <a:r>
              <a:rPr lang="en-US" sz="1050" dirty="0"/>
              <a:t>IEEE 802 contributions to WP5A </a:t>
            </a:r>
            <a:r>
              <a:rPr lang="en-US" sz="1050" dirty="0" err="1"/>
              <a:t>Decy</a:t>
            </a:r>
            <a:r>
              <a:rPr lang="en-US" sz="1050" dirty="0"/>
              <a:t> 2020 Meeting under agenda item RLAN characteristics</a:t>
            </a:r>
          </a:p>
          <a:p>
            <a:pPr marL="457200" lvl="2" indent="-457200">
              <a:spcBef>
                <a:spcPts val="300"/>
              </a:spcBef>
              <a:spcAft>
                <a:spcPts val="0"/>
              </a:spcAft>
              <a:buFont typeface="+mj-lt"/>
              <a:buAutoNum type="arabicPeriod"/>
              <a:defRPr/>
            </a:pPr>
            <a:r>
              <a:rPr lang="en-US" sz="1050" b="1" dirty="0">
                <a:cs typeface="+mn-cs"/>
              </a:rPr>
              <a:t>Proposed modification to Recommendation ITU-R M.1450-5 </a:t>
            </a:r>
            <a:r>
              <a:rPr lang="en-US" sz="1050" b="1" dirty="0">
                <a:solidFill>
                  <a:srgbClr val="0000CC"/>
                </a:solidFill>
                <a:hlinkClick r:id="rId5">
                  <a:extLst>
                    <a:ext uri="{A12FA001-AC4F-418D-AE19-62706E023703}">
                      <ahyp:hlinkClr xmlns:ahyp="http://schemas.microsoft.com/office/drawing/2018/hyperlinkcolor" val="tx"/>
                    </a:ext>
                  </a:extLst>
                </a:hlinkClick>
              </a:rPr>
              <a:t>[44]</a:t>
            </a:r>
            <a:endParaRPr lang="en-US" sz="1050" b="1" dirty="0">
              <a:solidFill>
                <a:srgbClr val="0000CC"/>
              </a:solidFill>
            </a:endParaRPr>
          </a:p>
          <a:p>
            <a:pPr marL="457200" lvl="2" indent="-457200">
              <a:spcBef>
                <a:spcPts val="300"/>
              </a:spcBef>
              <a:spcAft>
                <a:spcPts val="0"/>
              </a:spcAft>
              <a:buFont typeface="+mj-lt"/>
              <a:buAutoNum type="arabicPeriod"/>
              <a:defRPr/>
            </a:pPr>
            <a:r>
              <a:rPr lang="en-US" sz="1050" b="1" dirty="0">
                <a:cs typeface="+mn-cs"/>
              </a:rPr>
              <a:t>Proposed modification to Recommendation ITU-R M.1801-2 </a:t>
            </a:r>
            <a:r>
              <a:rPr lang="en-US" sz="1050" b="1" dirty="0">
                <a:solidFill>
                  <a:srgbClr val="0000CC"/>
                </a:solidFill>
                <a:hlinkClick r:id="rId6">
                  <a:extLst>
                    <a:ext uri="{A12FA001-AC4F-418D-AE19-62706E023703}">
                      <ahyp:hlinkClr xmlns:ahyp="http://schemas.microsoft.com/office/drawing/2018/hyperlinkcolor" val="tx"/>
                    </a:ext>
                  </a:extLst>
                </a:hlinkClick>
              </a:rPr>
              <a:t>[43]</a:t>
            </a:r>
            <a:endParaRPr lang="en-US" sz="1050" b="1" u="sng" dirty="0">
              <a:solidFill>
                <a:srgbClr val="0000CC"/>
              </a:solidFill>
            </a:endParaRPr>
          </a:p>
          <a:p>
            <a:pPr>
              <a:defRPr/>
            </a:pPr>
            <a:r>
              <a:rPr lang="en-US" sz="105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sz="1050" b="1" dirty="0"/>
              <a:t>Proposed modification to Recommendation ITU-R M.1450-5 </a:t>
            </a:r>
            <a:r>
              <a:rPr lang="en-US" sz="1050" b="1" dirty="0">
                <a:solidFill>
                  <a:srgbClr val="0000CC"/>
                </a:solidFill>
                <a:hlinkClick r:id="rId7">
                  <a:extLst>
                    <a:ext uri="{A12FA001-AC4F-418D-AE19-62706E023703}">
                      <ahyp:hlinkClr xmlns:ahyp="http://schemas.microsoft.com/office/drawing/2018/hyperlinkcolor" val="tx"/>
                    </a:ext>
                  </a:extLst>
                </a:hlinkClick>
              </a:rPr>
              <a:t>[154]</a:t>
            </a:r>
            <a:endParaRPr lang="en-US" sz="1050" b="1" dirty="0">
              <a:solidFill>
                <a:srgbClr val="0000CC"/>
              </a:solidFill>
            </a:endParaRPr>
          </a:p>
          <a:p>
            <a:pPr marL="457200" lvl="2" indent="-457200">
              <a:spcBef>
                <a:spcPts val="300"/>
              </a:spcBef>
              <a:spcAft>
                <a:spcPts val="0"/>
              </a:spcAft>
              <a:buFont typeface="+mj-lt"/>
              <a:buAutoNum type="arabicPeriod"/>
              <a:defRPr/>
            </a:pPr>
            <a:r>
              <a:rPr lang="en-US" sz="1050" b="1" dirty="0"/>
              <a:t>Proposed modification to Recommendation ITU-R M.1801-2 </a:t>
            </a:r>
            <a:r>
              <a:rPr lang="en-US" sz="1050" b="1" dirty="0">
                <a:solidFill>
                  <a:srgbClr val="0000CC"/>
                </a:solidFill>
                <a:hlinkClick r:id="rId8">
                  <a:extLst>
                    <a:ext uri="{A12FA001-AC4F-418D-AE19-62706E023703}">
                      <ahyp:hlinkClr xmlns:ahyp="http://schemas.microsoft.com/office/drawing/2018/hyperlinkcolor" val="tx"/>
                    </a:ext>
                  </a:extLst>
                </a:hlinkClick>
              </a:rPr>
              <a:t>[153]</a:t>
            </a:r>
            <a:endParaRPr lang="en-US" sz="1050" b="1" dirty="0">
              <a:solidFill>
                <a:srgbClr val="0000CC"/>
              </a:solidFill>
            </a:endParaRPr>
          </a:p>
          <a:p>
            <a:pPr marL="0" lvl="2" indent="0">
              <a:spcBef>
                <a:spcPts val="300"/>
              </a:spcBef>
              <a:spcAft>
                <a:spcPts val="0"/>
              </a:spcAft>
              <a:defRPr/>
            </a:pPr>
            <a:r>
              <a:rPr lang="en-US" sz="1050" b="1" dirty="0">
                <a:cs typeface="+mn-cs"/>
              </a:rPr>
              <a:t>IEEE 802 contributions to WP5A April-May 2021 Meeting under agenda item RLAN characteristics</a:t>
            </a:r>
          </a:p>
          <a:p>
            <a:pPr marL="342900" lvl="2" indent="-342900">
              <a:spcBef>
                <a:spcPts val="300"/>
              </a:spcBef>
              <a:spcAft>
                <a:spcPts val="0"/>
              </a:spcAft>
              <a:buFont typeface="+mj-lt"/>
              <a:buAutoNum type="arabicPeriod"/>
              <a:defRPr/>
            </a:pPr>
            <a:r>
              <a:rPr lang="en-US" sz="1050" b="1" dirty="0">
                <a:solidFill>
                  <a:schemeClr val="tx1"/>
                </a:solidFill>
              </a:rPr>
              <a:t>Proposed modification to Recommendation ITU-R M.1450-5 </a:t>
            </a:r>
            <a:r>
              <a:rPr lang="en-US" sz="1050" b="1" dirty="0">
                <a:solidFill>
                  <a:srgbClr val="0000CC"/>
                </a:solidFill>
              </a:rPr>
              <a:t>[</a:t>
            </a:r>
            <a:r>
              <a:rPr lang="en-US" sz="1050" b="1" dirty="0">
                <a:solidFill>
                  <a:srgbClr val="0000CC"/>
                </a:solidFill>
                <a:hlinkClick r:id="rId9">
                  <a:extLst>
                    <a:ext uri="{A12FA001-AC4F-418D-AE19-62706E023703}">
                      <ahyp:hlinkClr xmlns:ahyp="http://schemas.microsoft.com/office/drawing/2018/hyperlinkcolor" val="tx"/>
                    </a:ext>
                  </a:extLst>
                </a:hlinkClick>
              </a:rPr>
              <a:t> 245 </a:t>
            </a:r>
            <a:r>
              <a:rPr lang="en-US" sz="1050" b="1" dirty="0">
                <a:solidFill>
                  <a:srgbClr val="0000CC"/>
                </a:solidFill>
              </a:rPr>
              <a:t>] </a:t>
            </a:r>
          </a:p>
          <a:p>
            <a:pPr marL="342900" lvl="2" indent="-342900">
              <a:spcBef>
                <a:spcPts val="300"/>
              </a:spcBef>
              <a:spcAft>
                <a:spcPts val="0"/>
              </a:spcAft>
              <a:buFont typeface="+mj-lt"/>
              <a:buAutoNum type="arabicPeriod"/>
              <a:defRPr/>
            </a:pPr>
            <a:r>
              <a:rPr lang="en-US" sz="1050" b="1" dirty="0">
                <a:solidFill>
                  <a:schemeClr val="tx1"/>
                </a:solidFill>
              </a:rPr>
              <a:t>Proposed modification to Recommendation ITU-R M.1801-2 </a:t>
            </a:r>
            <a:r>
              <a:rPr lang="en-US" sz="1050" b="1" dirty="0">
                <a:solidFill>
                  <a:srgbClr val="0000CC"/>
                </a:solidFill>
              </a:rPr>
              <a:t>[ </a:t>
            </a:r>
            <a:r>
              <a:rPr lang="en-US" sz="1050" b="1" dirty="0">
                <a:solidFill>
                  <a:srgbClr val="0000CC"/>
                </a:solidFill>
                <a:hlinkClick r:id="rId10">
                  <a:extLst>
                    <a:ext uri="{A12FA001-AC4F-418D-AE19-62706E023703}">
                      <ahyp:hlinkClr xmlns:ahyp="http://schemas.microsoft.com/office/drawing/2018/hyperlinkcolor" val="tx"/>
                    </a:ext>
                  </a:extLst>
                </a:hlinkClick>
              </a:rPr>
              <a:t>246 </a:t>
            </a:r>
            <a:r>
              <a:rPr lang="en-US" sz="1050" b="1" dirty="0">
                <a:solidFill>
                  <a:srgbClr val="0000CC"/>
                </a:solidFill>
              </a:rPr>
              <a:t>] </a:t>
            </a:r>
          </a:p>
          <a:p>
            <a:pPr marL="0" lvl="2" indent="0">
              <a:spcBef>
                <a:spcPts val="300"/>
              </a:spcBef>
              <a:spcAft>
                <a:spcPts val="0"/>
              </a:spcAft>
              <a:defRPr/>
            </a:pPr>
            <a:r>
              <a:rPr lang="en-US" sz="1050" b="1" dirty="0">
                <a:cs typeface="+mn-cs"/>
              </a:rPr>
              <a:t>IEEE 802 contributions to WP5A Nov 2021 Meeting under agenda item RLAN characteristics</a:t>
            </a:r>
            <a:endParaRPr lang="en-US" sz="1050" b="0" i="0" u="none" strike="noStrike" dirty="0">
              <a:effectLst/>
              <a:latin typeface="Arial" panose="020B0604020202020204" pitchFamily="34" charset="0"/>
            </a:endParaRPr>
          </a:p>
          <a:p>
            <a:pPr marL="0" fontAlgn="t">
              <a:spcBef>
                <a:spcPts val="0"/>
              </a:spcBef>
              <a:spcAft>
                <a:spcPts val="0"/>
              </a:spcAft>
              <a:buFont typeface="+mj-lt"/>
              <a:buAutoNum type="arabicPeriod"/>
            </a:pPr>
            <a:r>
              <a:rPr lang="en-US" sz="105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05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050" kern="1200" dirty="0">
                <a:solidFill>
                  <a:srgbClr val="0000CC"/>
                </a:solidFill>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[ 439 ]</a:t>
            </a:r>
            <a:r>
              <a:rPr lang="en-US" sz="1050" b="0" kern="1200" dirty="0">
                <a:solidFill>
                  <a:srgbClr val="0000CC"/>
                </a:solidFill>
                <a:latin typeface="Times New Roman" panose="02020603050405020304" pitchFamily="18" charset="0"/>
                <a:ea typeface="MS Gothic" panose="020B0609070205080204" pitchFamily="49" charset="-128"/>
              </a:rPr>
              <a:t>   </a:t>
            </a:r>
            <a:endParaRPr lang="en-US" sz="1050" b="0" i="0" u="none" strike="noStrike" dirty="0">
              <a:solidFill>
                <a:srgbClr val="0000CC"/>
              </a:solidFill>
              <a:effectLst/>
              <a:latin typeface="Arial" panose="020B0604020202020204" pitchFamily="34" charset="0"/>
            </a:endParaRPr>
          </a:p>
          <a:p>
            <a:pPr marL="0" fontAlgn="t">
              <a:spcBef>
                <a:spcPts val="0"/>
              </a:spcBef>
              <a:spcAft>
                <a:spcPts val="0"/>
              </a:spcAft>
              <a:buFont typeface="+mj-lt"/>
              <a:buAutoNum type="arabicPeriod"/>
            </a:pPr>
            <a:r>
              <a:rPr lang="en-US" sz="105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050" i="0" u="none" strike="noStrike" kern="1200" dirty="0">
                <a:solidFill>
                  <a:srgbClr val="0000CC"/>
                </a:solidFill>
                <a:effectLst/>
                <a:latin typeface="Times New Roman" panose="02020603050405020304" pitchFamily="18" charset="0"/>
                <a:ea typeface="MS Gothic" panose="020B0609070205080204" pitchFamily="49" charset="-128"/>
              </a:rPr>
              <a:t> </a:t>
            </a:r>
            <a:r>
              <a:rPr lang="en-US" sz="1050" kern="1200" dirty="0">
                <a:solidFill>
                  <a:srgbClr val="0000CC"/>
                </a:solidFill>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[ 438 ]</a:t>
            </a:r>
            <a:r>
              <a:rPr lang="en-US" sz="1050" b="0" kern="1200" dirty="0">
                <a:solidFill>
                  <a:srgbClr val="0000CC"/>
                </a:solidFill>
                <a:latin typeface="Times New Roman" panose="02020603050405020304" pitchFamily="18" charset="0"/>
                <a:ea typeface="MS Gothic" panose="020B0609070205080204" pitchFamily="49" charset="-128"/>
              </a:rPr>
              <a:t>   </a:t>
            </a:r>
          </a:p>
          <a:p>
            <a:pPr marL="0" lvl="2" indent="0">
              <a:spcBef>
                <a:spcPts val="300"/>
              </a:spcBef>
              <a:spcAft>
                <a:spcPts val="0"/>
              </a:spcAft>
              <a:defRPr/>
            </a:pPr>
            <a:r>
              <a:rPr lang="en-US" sz="1050" b="1" dirty="0">
                <a:cs typeface="+mn-cs"/>
              </a:rPr>
              <a:t>IEEE 802 contributions to WP5A May-Jun 2022 Meeting under agenda item RLAN characteristics</a:t>
            </a:r>
          </a:p>
          <a:p>
            <a:pPr marL="342900" lvl="2" indent="-342900">
              <a:spcBef>
                <a:spcPts val="300"/>
              </a:spcBef>
              <a:spcAft>
                <a:spcPts val="0"/>
              </a:spcAft>
              <a:buFont typeface="+mj-lt"/>
              <a:buAutoNum type="arabicPeriod"/>
              <a:defRPr/>
            </a:pPr>
            <a:r>
              <a:rPr lang="en-US" sz="105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050" b="1" dirty="0">
                <a:solidFill>
                  <a:srgbClr val="0000CC"/>
                </a:solidFill>
                <a:hlinkClick r:id="rId13">
                  <a:extLst>
                    <a:ext uri="{A12FA001-AC4F-418D-AE19-62706E023703}">
                      <ahyp:hlinkClr xmlns:ahyp="http://schemas.microsoft.com/office/drawing/2018/hyperlinkcolor" val="tx"/>
                    </a:ext>
                  </a:extLst>
                </a:hlinkClick>
              </a:rPr>
              <a:t>[ 547 ]</a:t>
            </a:r>
            <a:r>
              <a:rPr lang="en-US" sz="1050" dirty="0">
                <a:solidFill>
                  <a:srgbClr val="0000CC"/>
                </a:solidFill>
              </a:rPr>
              <a:t>   </a:t>
            </a:r>
            <a:endParaRPr lang="en-US" sz="1050" b="1" kern="1200" dirty="0">
              <a:solidFill>
                <a:srgbClr val="0000CC"/>
              </a:solidFill>
              <a:latin typeface="Times New Roman" panose="02020603050405020304" pitchFamily="18" charset="0"/>
              <a:ea typeface="MS Gothic" panose="020B0609070205080204" pitchFamily="49" charset="-128"/>
            </a:endParaRPr>
          </a:p>
          <a:p>
            <a:pPr marL="342900" lvl="2" indent="-342900">
              <a:spcBef>
                <a:spcPts val="300"/>
              </a:spcBef>
              <a:spcAft>
                <a:spcPts val="0"/>
              </a:spcAft>
              <a:buFont typeface="+mj-lt"/>
              <a:buAutoNum type="arabicPeriod"/>
              <a:defRPr/>
            </a:pPr>
            <a:r>
              <a:rPr lang="en-US" sz="105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050" b="1" dirty="0">
                <a:solidFill>
                  <a:srgbClr val="0000CC"/>
                </a:solidFill>
                <a:hlinkClick r:id="rId14">
                  <a:extLst>
                    <a:ext uri="{A12FA001-AC4F-418D-AE19-62706E023703}">
                      <ahyp:hlinkClr xmlns:ahyp="http://schemas.microsoft.com/office/drawing/2018/hyperlinkcolor" val="tx"/>
                    </a:ext>
                  </a:extLst>
                </a:hlinkClick>
              </a:rPr>
              <a:t>[ 546 ]</a:t>
            </a:r>
            <a:endParaRPr lang="en-US" sz="1050" b="1" dirty="0">
              <a:solidFill>
                <a:srgbClr val="0000CC"/>
              </a:solidFill>
            </a:endParaRPr>
          </a:p>
          <a:p>
            <a:pPr marL="0" lvl="2" indent="0">
              <a:spcBef>
                <a:spcPts val="300"/>
              </a:spcBef>
              <a:spcAft>
                <a:spcPts val="0"/>
              </a:spcAft>
              <a:defRPr/>
            </a:pPr>
            <a:r>
              <a:rPr lang="en-US" sz="1050" b="1" dirty="0">
                <a:cs typeface="+mn-cs"/>
              </a:rPr>
              <a:t>IEEE 802 contributions to WP5A Nov 2022 Meeting under agenda item RLAN characteristics</a:t>
            </a:r>
          </a:p>
          <a:p>
            <a:pPr marL="0" indent="0" fontAlgn="t">
              <a:spcBef>
                <a:spcPts val="0"/>
              </a:spcBef>
              <a:spcAft>
                <a:spcPts val="0"/>
              </a:spcAft>
            </a:pPr>
            <a:r>
              <a:rPr lang="en-US" sz="1050" kern="1200" dirty="0">
                <a:latin typeface="Times New Roman" panose="02020603050405020304" pitchFamily="18" charset="0"/>
                <a:ea typeface="MS Gothic" panose="020B0609070205080204" pitchFamily="49" charset="-128"/>
              </a:rPr>
              <a:t>1.	IEEE 802’S VIEWS ON ANNEX 17 TO DOCUMENT 5A/597</a:t>
            </a:r>
            <a:r>
              <a:rPr lang="en-US" sz="1050" dirty="0">
                <a:latin typeface="Arial" panose="020B0604020202020204" pitchFamily="34" charset="0"/>
              </a:rPr>
              <a:t> </a:t>
            </a:r>
            <a:r>
              <a:rPr lang="en-US" sz="1050" i="0" u="none" strike="noStrike" kern="1200" dirty="0">
                <a:solidFill>
                  <a:srgbClr val="0000CC"/>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a:t>
            </a:r>
            <a:r>
              <a:rPr lang="en-GB" sz="1050" i="0" u="none" strike="noStrike" kern="1200" dirty="0">
                <a:solidFill>
                  <a:srgbClr val="0000CC"/>
                </a:solidFill>
                <a:effectLst/>
                <a:latin typeface="Arial" panose="020B0604020202020204" pitchFamily="34" charset="0"/>
                <a:ea typeface="SimSun" panose="02010600030101010101" pitchFamily="2" charset="-122"/>
                <a:hlinkClick r:id="rId15">
                  <a:extLst>
                    <a:ext uri="{A12FA001-AC4F-418D-AE19-62706E023703}">
                      <ahyp:hlinkClr xmlns:ahyp="http://schemas.microsoft.com/office/drawing/2018/hyperlinkcolor" val="tx"/>
                    </a:ext>
                  </a:extLst>
                </a:hlinkClick>
              </a:rPr>
              <a:t>675</a:t>
            </a:r>
            <a:r>
              <a:rPr lang="en-US" sz="1050" i="0" u="none" strike="noStrike" kern="1200" dirty="0">
                <a:solidFill>
                  <a:srgbClr val="0000CC"/>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a:t>
            </a:r>
            <a:r>
              <a:rPr lang="en-US" sz="1050" i="0" u="none" strike="noStrike" kern="1200" dirty="0">
                <a:solidFill>
                  <a:srgbClr val="0000CC"/>
                </a:solidFill>
                <a:effectLst/>
                <a:latin typeface="Times New Roman" panose="02020603050405020304" pitchFamily="18" charset="0"/>
                <a:ea typeface="MS Gothic" panose="020B0609070205080204" pitchFamily="49" charset="-128"/>
              </a:rPr>
              <a:t>   </a:t>
            </a:r>
          </a:p>
          <a:p>
            <a:pPr marL="0" indent="0" fontAlgn="t">
              <a:spcBef>
                <a:spcPts val="0"/>
              </a:spcBef>
              <a:spcAft>
                <a:spcPts val="0"/>
              </a:spcAft>
            </a:pPr>
            <a:r>
              <a:rPr lang="en-US" sz="1050" kern="1200" dirty="0">
                <a:latin typeface="Times New Roman" panose="02020603050405020304" pitchFamily="18" charset="0"/>
                <a:ea typeface="MS Gothic" panose="020B0609070205080204" pitchFamily="49" charset="-128"/>
              </a:rPr>
              <a:t>2. 	Proposed modification to Recommendation ITU-R M.1450-5   </a:t>
            </a:r>
            <a:r>
              <a:rPr lang="en-US" sz="1050"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hlinkClick r:id="rId14">
                  <a:extLst>
                    <a:ext uri="{A12FA001-AC4F-418D-AE19-62706E023703}">
                      <ahyp:hlinkClr xmlns:ahyp="http://schemas.microsoft.com/office/drawing/2018/hyperlinkcolor" val="tx"/>
                    </a:ext>
                  </a:extLst>
                </a:hlinkClick>
              </a:rPr>
              <a:t>[674]</a:t>
            </a:r>
            <a:r>
              <a:rPr lang="en-US" sz="1050"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t>   </a:t>
            </a:r>
          </a:p>
          <a:p>
            <a:pPr marL="0" lvl="2" indent="0">
              <a:spcBef>
                <a:spcPts val="300"/>
              </a:spcBef>
              <a:spcAft>
                <a:spcPts val="0"/>
              </a:spcAft>
              <a:defRPr/>
            </a:pPr>
            <a:r>
              <a:rPr lang="en-US" sz="1050" b="1" dirty="0">
                <a:cs typeface="+mn-cs"/>
              </a:rPr>
              <a:t>IEEE 802 contributions to WP5A May 2023 Meeting under agenda item RLAN characteristics</a:t>
            </a:r>
          </a:p>
          <a:p>
            <a:pPr marL="0" indent="0" fontAlgn="t">
              <a:spcBef>
                <a:spcPts val="0"/>
              </a:spcBef>
              <a:spcAft>
                <a:spcPts val="0"/>
              </a:spcAft>
            </a:pPr>
            <a:r>
              <a:rPr lang="en-US" sz="1050" kern="1200" dirty="0">
                <a:latin typeface="Times New Roman" panose="02020603050405020304" pitchFamily="18" charset="0"/>
                <a:ea typeface="MS Gothic" panose="020B0609070205080204" pitchFamily="49" charset="-128"/>
              </a:rPr>
              <a:t>1.	IEEE 802’S VIEWS ON ANNEX 17 TO DOCUMENT 5A/597</a:t>
            </a:r>
            <a:r>
              <a:rPr lang="en-US" sz="1050" dirty="0">
                <a:latin typeface="Arial" panose="020B0604020202020204" pitchFamily="34" charset="0"/>
              </a:rPr>
              <a:t> </a:t>
            </a:r>
            <a:r>
              <a:rPr lang="en-US" sz="1050" i="0" u="none" strike="noStrike" kern="1200" dirty="0">
                <a:solidFill>
                  <a:srgbClr val="0000CC"/>
                </a:solidFill>
                <a:effectLst/>
                <a:latin typeface="Times New Roman" panose="02020603050405020304" pitchFamily="18" charset="0"/>
                <a:ea typeface="MS Gothic" panose="020B0609070205080204" pitchFamily="49" charset="-128"/>
              </a:rPr>
              <a:t> </a:t>
            </a:r>
          </a:p>
          <a:p>
            <a:pPr marL="0" indent="0" fontAlgn="t">
              <a:spcBef>
                <a:spcPts val="0"/>
              </a:spcBef>
              <a:spcAft>
                <a:spcPts val="0"/>
              </a:spcAft>
            </a:pPr>
            <a:r>
              <a:rPr lang="en-US" sz="1050" kern="1200" dirty="0">
                <a:latin typeface="Times New Roman" panose="02020603050405020304" pitchFamily="18" charset="0"/>
                <a:ea typeface="MS Gothic" panose="020B0609070205080204" pitchFamily="49" charset="-128"/>
              </a:rPr>
              <a:t>2. 	Proposed modification to Recommendation ITU-R M.1450-5   </a:t>
            </a:r>
            <a:r>
              <a:rPr lang="en-US" sz="1050" dirty="0">
                <a:solidFill>
                  <a:srgbClr val="0000CC"/>
                </a:solidFill>
                <a:effectLst/>
                <a:latin typeface="Times New Roman" panose="02020603050405020304" pitchFamily="18" charset="0"/>
                <a:ea typeface="Times New Roman" panose="02020603050405020304" pitchFamily="18" charset="0"/>
                <a:hlinkClick r:id="rId16">
                  <a:extLst>
                    <a:ext uri="{A12FA001-AC4F-418D-AE19-62706E023703}">
                      <ahyp:hlinkClr xmlns:ahyp="http://schemas.microsoft.com/office/drawing/2018/hyperlinkcolor" val="tx"/>
                    </a:ext>
                  </a:extLst>
                </a:hlinkClick>
              </a:rPr>
              <a:t>IEEE-01-E</a:t>
            </a:r>
            <a:endParaRPr lang="en-US" sz="1050"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endParaRPr>
          </a:p>
          <a:p>
            <a:pPr marL="0" lvl="2" indent="0">
              <a:spcBef>
                <a:spcPts val="300"/>
              </a:spcBef>
              <a:spcAft>
                <a:spcPts val="0"/>
              </a:spcAft>
              <a:defRPr/>
            </a:pPr>
            <a:r>
              <a:rPr lang="en-US" sz="1050" b="1" dirty="0">
                <a:cs typeface="+mn-cs"/>
              </a:rPr>
              <a:t>IEEE 802 contributions to WP5A Sep 2023 Meeting under agenda item RLAN characteristics</a:t>
            </a:r>
          </a:p>
          <a:p>
            <a:pPr marL="182880" fontAlgn="t">
              <a:spcBef>
                <a:spcPts val="0"/>
              </a:spcBef>
              <a:spcAft>
                <a:spcPts val="0"/>
              </a:spcAft>
              <a:buFont typeface="+mj-lt"/>
              <a:buAutoNum type="arabicPeriod"/>
            </a:pPr>
            <a:r>
              <a:rPr lang="en-US" sz="1050" kern="1200" dirty="0">
                <a:latin typeface="Times New Roman" panose="02020603050405020304" pitchFamily="18" charset="0"/>
                <a:ea typeface="MS Gothic" panose="020B0609070205080204" pitchFamily="49" charset="-128"/>
              </a:rPr>
              <a:t>IEEE 802'S views on Annex 17 to Document 5A/597  </a:t>
            </a:r>
            <a:r>
              <a:rPr lang="en-US" sz="1050" b="1" dirty="0">
                <a:solidFill>
                  <a:srgbClr val="0000CC"/>
                </a:solidFill>
                <a:hlinkClick r:id="rId17">
                  <a:extLst>
                    <a:ext uri="{A12FA001-AC4F-418D-AE19-62706E023703}">
                      <ahyp:hlinkClr xmlns:ahyp="http://schemas.microsoft.com/office/drawing/2018/hyperlinkcolor" val="tx"/>
                    </a:ext>
                  </a:extLst>
                </a:hlinkClick>
              </a:rPr>
              <a:t>[ 799 ]</a:t>
            </a:r>
            <a:endParaRPr lang="en-US" sz="1050" kern="1200" dirty="0">
              <a:latin typeface="Times New Roman" panose="02020603050405020304" pitchFamily="18" charset="0"/>
              <a:ea typeface="MS Gothic" panose="020B0609070205080204" pitchFamily="49" charset="-128"/>
            </a:endParaRPr>
          </a:p>
          <a:p>
            <a:pPr marL="182880" fontAlgn="t">
              <a:spcBef>
                <a:spcPts val="0"/>
              </a:spcBef>
              <a:spcAft>
                <a:spcPts val="0"/>
              </a:spcAft>
              <a:buFont typeface="+mj-lt"/>
              <a:buAutoNum type="arabicPeriod"/>
            </a:pPr>
            <a:r>
              <a:rPr lang="en-US" sz="1050" kern="1200" dirty="0">
                <a:latin typeface="Times New Roman" panose="02020603050405020304" pitchFamily="18" charset="0"/>
                <a:ea typeface="MS Gothic" panose="020B0609070205080204" pitchFamily="49" charset="-128"/>
              </a:rPr>
              <a:t>Proposed modification to Annex 10 to Document 5A/769 (Recommendation ITU-R M.1801-2)  </a:t>
            </a:r>
            <a:r>
              <a:rPr lang="en-US" sz="1050" b="1" dirty="0">
                <a:solidFill>
                  <a:srgbClr val="0000CC"/>
                </a:solidFill>
                <a:hlinkClick r:id="rId18">
                  <a:extLst>
                    <a:ext uri="{A12FA001-AC4F-418D-AE19-62706E023703}">
                      <ahyp:hlinkClr xmlns:ahyp="http://schemas.microsoft.com/office/drawing/2018/hyperlinkcolor" val="tx"/>
                    </a:ext>
                  </a:extLst>
                </a:hlinkClick>
              </a:rPr>
              <a:t>[ 798 ]</a:t>
            </a:r>
            <a:endParaRPr lang="en-US" sz="1050" kern="1200" dirty="0">
              <a:latin typeface="Times New Roman" panose="02020603050405020304" pitchFamily="18" charset="0"/>
              <a:ea typeface="MS Gothic" panose="020B0609070205080204" pitchFamily="49" charset="-128"/>
            </a:endParaRPr>
          </a:p>
          <a:p>
            <a:pPr marL="182880" fontAlgn="t">
              <a:spcBef>
                <a:spcPts val="0"/>
              </a:spcBef>
              <a:spcAft>
                <a:spcPts val="0"/>
              </a:spcAft>
              <a:buFont typeface="+mj-lt"/>
              <a:buAutoNum type="arabicPeriod"/>
            </a:pPr>
            <a:r>
              <a:rPr lang="en-US" sz="1050" kern="1200" dirty="0">
                <a:latin typeface="Times New Roman" panose="02020603050405020304" pitchFamily="18" charset="0"/>
                <a:ea typeface="MS Gothic" panose="020B0609070205080204" pitchFamily="49" charset="-128"/>
              </a:rPr>
              <a:t>Proposed modification to Annex 9 to Document 5A/769 (Recommendation ITU-R M.1450-5) </a:t>
            </a:r>
            <a:r>
              <a:rPr lang="en-US" sz="1050" b="1" dirty="0">
                <a:solidFill>
                  <a:srgbClr val="0000CC"/>
                </a:solidFill>
                <a:hlinkClick r:id="rId19">
                  <a:extLst>
                    <a:ext uri="{A12FA001-AC4F-418D-AE19-62706E023703}">
                      <ahyp:hlinkClr xmlns:ahyp="http://schemas.microsoft.com/office/drawing/2018/hyperlinkcolor" val="tx"/>
                    </a:ext>
                  </a:extLst>
                </a:hlinkClick>
              </a:rPr>
              <a:t>[ 797 ]</a:t>
            </a:r>
            <a:r>
              <a:rPr lang="en-US" sz="1050" kern="1200" dirty="0">
                <a:latin typeface="Times New Roman" panose="02020603050405020304" pitchFamily="18" charset="0"/>
                <a:ea typeface="MS Gothic" panose="020B0609070205080204" pitchFamily="49" charset="-128"/>
              </a:rPr>
              <a:t>  </a:t>
            </a:r>
            <a:br>
              <a:rPr lang="en-US" sz="1200" b="1"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br>
            <a:r>
              <a:rPr lang="en-US" sz="1200" b="1"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t>  </a:t>
            </a:r>
            <a:endParaRPr lang="en-US" sz="1200" b="0" i="0" u="none" strike="noStrike" dirty="0">
              <a:effectLst/>
              <a:latin typeface="Arial" panose="020B0604020202020204" pitchFamily="34" charset="0"/>
            </a:endParaRPr>
          </a:p>
          <a:p>
            <a:pPr marL="342900" lvl="2" indent="-342900">
              <a:spcBef>
                <a:spcPts val="300"/>
              </a:spcBef>
              <a:spcAft>
                <a:spcPts val="0"/>
              </a:spcAft>
              <a:buFont typeface="+mj-lt"/>
              <a:buAutoNum type="arabicPeriod"/>
              <a:defRPr/>
            </a:pPr>
            <a:endParaRPr lang="en-US" sz="1200" b="1" i="0" u="none" strike="noStrike" dirty="0">
              <a:effectLst/>
              <a:latin typeface="Arial" panose="020B0604020202020204" pitchFamily="34" charset="0"/>
            </a:endParaRP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 March 2024</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FFEFE-D360-42CA-B333-0CA48D46415F}"/>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5CF77B5F-4B5F-4CA9-8F75-67735473204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A9453A5-475D-4E35-9C44-F4B702728B0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BD38ADF3-AF34-4337-AD0F-AA6CA57100F7}"/>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4CBB3FAD-636E-4617-858C-2B4E4B8404EE}"/>
              </a:ext>
            </a:extLst>
          </p:cNvPr>
          <p:cNvSpPr>
            <a:spLocks noGrp="1"/>
          </p:cNvSpPr>
          <p:nvPr>
            <p:ph type="dt" idx="15"/>
          </p:nvPr>
        </p:nvSpPr>
        <p:spPr>
          <a:xfrm>
            <a:off x="929217" y="336550"/>
            <a:ext cx="2499764" cy="273050"/>
          </a:xfrm>
        </p:spPr>
        <p:txBody>
          <a:bodyPr/>
          <a:lstStyle/>
          <a:p>
            <a:r>
              <a:rPr lang="en-US" dirty="0"/>
              <a:t> March 2024</a:t>
            </a:r>
            <a:endParaRPr lang="en-GB" dirty="0"/>
          </a:p>
        </p:txBody>
      </p:sp>
    </p:spTree>
    <p:extLst>
      <p:ext uri="{BB962C8B-B14F-4D97-AF65-F5344CB8AC3E}">
        <p14:creationId xmlns:p14="http://schemas.microsoft.com/office/powerpoint/2010/main" val="1387349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ltLang="en-US" dirty="0"/>
              <a:t>March 14, 2024</a:t>
            </a:r>
            <a:endParaRPr lang="en-GB" dirty="0"/>
          </a:p>
          <a:p>
            <a:pPr algn="ctr"/>
            <a:r>
              <a:rPr lang="en-US" altLang="en-US" dirty="0"/>
              <a:t>Chair: Hassan Yaghoobi (Intel Corp.)</a:t>
            </a:r>
          </a:p>
          <a:p>
            <a:pPr algn="ctr"/>
            <a:r>
              <a:rPr lang="en-US" altLang="en-US" dirty="0"/>
              <a:t>Secretary: Richard </a:t>
            </a:r>
            <a:r>
              <a:rPr lang="en-US" dirty="0"/>
              <a:t>Kennedy </a:t>
            </a:r>
            <a:r>
              <a:rPr lang="en-US" altLang="en-US" dirty="0"/>
              <a:t>(</a:t>
            </a:r>
            <a:r>
              <a:rPr lang="en-US" dirty="0"/>
              <a:t>Bluetooth SIG)</a:t>
            </a:r>
            <a:endParaRPr lang="en-US" altLang="en-US"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 March 2024</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a:r>
              <a:rPr lang="en-US" altLang="en-US" sz="2400" dirty="0">
                <a:solidFill>
                  <a:schemeClr val="tx1"/>
                </a:solidFill>
              </a:rPr>
              <a:t>Participation in the ITU AHG at this meeting counts towards 802.11 voting rights; capture your attendance on IMAT </a:t>
            </a:r>
            <a:r>
              <a:rPr lang="en-US" altLang="en-US" sz="2400" dirty="0">
                <a:solidFill>
                  <a:srgbClr val="0000CC"/>
                </a:solidFill>
                <a:hlinkClick r:id="rId3">
                  <a:extLst>
                    <a:ext uri="{A12FA001-AC4F-418D-AE19-62706E023703}">
                      <ahyp:hlinkClr xmlns:ahyp="http://schemas.microsoft.com/office/drawing/2018/hyperlinkcolor" val="tx"/>
                    </a:ext>
                  </a:extLst>
                </a:hlinkClick>
              </a:rPr>
              <a:t>https://imat.ieee.org/attendance</a:t>
            </a:r>
            <a:r>
              <a:rPr lang="en-US" altLang="en-US" sz="2400" dirty="0">
                <a:solidFill>
                  <a:srgbClr val="0000CC"/>
                </a:solidFill>
              </a:rPr>
              <a:t> </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March 2024</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 March 2024</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solidFill>
                  <a:srgbClr val="0000CC"/>
                </a:solidFill>
                <a:hlinkClick r:id="rId3">
                  <a:extLst>
                    <a:ext uri="{A12FA001-AC4F-418D-AE19-62706E023703}">
                      <ahyp:hlinkClr xmlns:ahyp="http://schemas.microsoft.com/office/drawing/2018/hyperlinkcolor" val="tx"/>
                    </a:ext>
                  </a:extLst>
                </a:hlinkClick>
              </a:rPr>
              <a:t>http://standards.ieee.org/faqs/affiliationFAQ.html</a:t>
            </a:r>
            <a:endParaRPr lang="en-US" altLang="en-US" sz="2400" dirty="0">
              <a:solidFill>
                <a:srgbClr val="0000CC"/>
              </a:solidFill>
            </a:endParaRPr>
          </a:p>
          <a:p>
            <a:pPr>
              <a:lnSpc>
                <a:spcPct val="90000"/>
              </a:lnSpc>
            </a:pPr>
            <a:r>
              <a:rPr lang="en-US" altLang="en-US" sz="2800" dirty="0"/>
              <a:t>Links to IEEE Antitrust Guidelines</a:t>
            </a:r>
          </a:p>
          <a:p>
            <a:pPr lvl="1">
              <a:lnSpc>
                <a:spcPct val="90000"/>
              </a:lnSpc>
            </a:pPr>
            <a:r>
              <a:rPr lang="en-US" altLang="en-US" sz="2400" dirty="0">
                <a:solidFill>
                  <a:srgbClr val="0000CC"/>
                </a:solidFill>
                <a:hlinkClick r:id="rId4">
                  <a:extLst>
                    <a:ext uri="{A12FA001-AC4F-418D-AE19-62706E023703}">
                      <ahyp:hlinkClr xmlns:ahyp="http://schemas.microsoft.com/office/drawing/2018/hyperlinkcolor" val="tx"/>
                    </a:ext>
                  </a:extLst>
                </a:hlinkClick>
              </a:rPr>
              <a:t>http://standards.ieee.org/resources/antitrust-guidelines.pdf</a:t>
            </a:r>
            <a:endParaRPr lang="en-US" altLang="en-US" sz="2400" dirty="0">
              <a:solidFill>
                <a:srgbClr val="0000CC"/>
              </a:solidFill>
            </a:endParaRPr>
          </a:p>
          <a:p>
            <a:pPr>
              <a:lnSpc>
                <a:spcPct val="90000"/>
              </a:lnSpc>
            </a:pPr>
            <a:r>
              <a:rPr lang="en-US" altLang="en-US" sz="2800" dirty="0"/>
              <a:t>Link to IEEE Code of Ethics</a:t>
            </a:r>
          </a:p>
          <a:p>
            <a:pPr lvl="1">
              <a:lnSpc>
                <a:spcPct val="90000"/>
              </a:lnSpc>
            </a:pPr>
            <a:r>
              <a:rPr lang="en-US" altLang="en-US" sz="2400" dirty="0">
                <a:solidFill>
                  <a:srgbClr val="0000CC"/>
                </a:solidFill>
                <a:hlinkClick r:id="rId5">
                  <a:extLst>
                    <a:ext uri="{A12FA001-AC4F-418D-AE19-62706E023703}">
                      <ahyp:hlinkClr xmlns:ahyp="http://schemas.microsoft.com/office/drawing/2018/hyperlinkcolor" val="tx"/>
                    </a:ext>
                  </a:extLst>
                </a:hlinkClick>
              </a:rPr>
              <a:t>http://www.ieee.org/web/membership/ethics/code_ethics.html</a:t>
            </a:r>
            <a:r>
              <a:rPr lang="en-US" altLang="en-US" sz="2400" dirty="0">
                <a:solidFill>
                  <a:srgbClr val="0000CC"/>
                </a:solidFill>
              </a:rPr>
              <a:t> </a:t>
            </a:r>
          </a:p>
          <a:p>
            <a:pPr>
              <a:lnSpc>
                <a:spcPct val="90000"/>
              </a:lnSpc>
            </a:pPr>
            <a:r>
              <a:rPr lang="en-US" altLang="en-US" sz="2800" dirty="0"/>
              <a:t>Link to IEEE Patent Policy</a:t>
            </a:r>
          </a:p>
          <a:p>
            <a:pPr lvl="1">
              <a:lnSpc>
                <a:spcPct val="90000"/>
              </a:lnSpc>
            </a:pPr>
            <a:r>
              <a:rPr lang="en-US" altLang="en-US" sz="2400" dirty="0">
                <a:solidFill>
                  <a:srgbClr val="0000CC"/>
                </a:solidFill>
                <a:hlinkClick r:id="rId6">
                  <a:extLst>
                    <a:ext uri="{A12FA001-AC4F-418D-AE19-62706E023703}">
                      <ahyp:hlinkClr xmlns:ahyp="http://schemas.microsoft.com/office/drawing/2018/hyperlinkcolor" val="tx"/>
                    </a:ext>
                  </a:extLst>
                </a:hlinkClick>
              </a:rPr>
              <a:t>http://standards.ieee.org/board/pat/pat-slideset.ppt</a:t>
            </a:r>
            <a:endParaRPr lang="en-US" altLang="en-US" sz="2400" dirty="0">
              <a:solidFill>
                <a:srgbClr val="0000CC"/>
              </a:solidFill>
            </a:endParaRP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March 2024</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a:t>
            </a:r>
            <a:r>
              <a:rPr lang="en-GB" altLang="en-US" sz="1600" kern="1200" dirty="0">
                <a:solidFill>
                  <a:srgbClr val="0000CC"/>
                </a:solidFill>
                <a:latin typeface="Times New Roman" pitchFamily="16" charset="0"/>
                <a:ea typeface="MS Gothic" panose="020B0609070205080204" pitchFamily="49" charset="-128"/>
              </a:rPr>
              <a:t>IEEE standards development individual process </a:t>
            </a:r>
            <a:r>
              <a:rPr lang="en-GB" altLang="en-US" sz="1600" kern="1200" dirty="0">
                <a:latin typeface="Times New Roman" pitchFamily="16" charset="0"/>
                <a:ea typeface="MS Gothic" panose="020B0609070205080204" pitchFamily="49" charset="-128"/>
              </a:rPr>
              <a:t>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IEEE 802 Working Group membership is by individual</a:t>
            </a:r>
            <a:r>
              <a:rPr lang="en-GB" altLang="en-US" sz="1600" kern="1200" dirty="0">
                <a:latin typeface="Times New Roman" pitchFamily="16" charset="0"/>
                <a:ea typeface="MS Gothic" panose="020B0609070205080204" pitchFamily="49" charset="-128"/>
              </a:rPr>
              <a:t>;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have an obligation to act and vote as an individual </a:t>
            </a:r>
            <a:r>
              <a:rPr lang="en-GB" altLang="en-US" sz="1600" kern="1200" dirty="0">
                <a:latin typeface="Times New Roman" pitchFamily="16" charset="0"/>
                <a:ea typeface="MS Gothic" panose="020B0609070205080204" pitchFamily="49" charset="-128"/>
              </a:rPr>
              <a:t>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shall not direct the actions or votes of any other member of an IEEE 802 Working Group </a:t>
            </a:r>
            <a:r>
              <a:rPr lang="en-GB" altLang="en-US" sz="1600" kern="1200" dirty="0">
                <a:latin typeface="Times New Roman" pitchFamily="16" charset="0"/>
                <a:ea typeface="MS Gothic" panose="020B0609070205080204" pitchFamily="49" charset="-128"/>
              </a:rPr>
              <a:t>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 March 2024</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March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solidFill>
                  <a:srgbClr val="0000CC"/>
                </a:solidFill>
                <a:hlinkClick r:id="rId2">
                  <a:extLst>
                    <a:ext uri="{A12FA001-AC4F-418D-AE19-62706E023703}">
                      <ahyp:hlinkClr xmlns:ahyp="http://schemas.microsoft.com/office/drawing/2018/hyperlinkcolor" val="tx"/>
                    </a:ext>
                  </a:extLst>
                </a:hlinkClick>
              </a:rPr>
              <a:t>https://cvent.me/PE85XZ</a:t>
            </a:r>
            <a:endParaRPr lang="en-US" dirty="0">
              <a:solidFill>
                <a:srgbClr val="0000CC"/>
              </a:solidFill>
            </a:endParaRP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32659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762000" y="50641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095375"/>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1600"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sz="1600" dirty="0"/>
              <a:t>Roll Call</a:t>
            </a:r>
          </a:p>
          <a:p>
            <a:pPr marL="457200" indent="-457200">
              <a:spcBef>
                <a:spcPts val="200"/>
              </a:spcBef>
              <a:buFont typeface="Times New Roman" panose="02020603050405020304" pitchFamily="18" charset="0"/>
              <a:buAutoNum type="arabicPeriod"/>
              <a:defRPr/>
            </a:pPr>
            <a:r>
              <a:rPr lang="en-US" altLang="en-US" sz="1600" dirty="0"/>
              <a:t>Approval of Agenda</a:t>
            </a:r>
          </a:p>
          <a:p>
            <a:pPr marL="457200" indent="-457200">
              <a:spcBef>
                <a:spcPts val="200"/>
              </a:spcBef>
              <a:buFont typeface="Times New Roman" panose="02020603050405020304" pitchFamily="18" charset="0"/>
              <a:buAutoNum type="arabicPeriod"/>
              <a:defRPr/>
            </a:pPr>
            <a:r>
              <a:rPr lang="en-US" altLang="en-US" sz="1600" dirty="0"/>
              <a:t>Approval of Minutes of Previous Meeting</a:t>
            </a:r>
          </a:p>
          <a:p>
            <a:pPr marL="457200" indent="-457200">
              <a:spcBef>
                <a:spcPts val="200"/>
              </a:spcBef>
              <a:buFont typeface="Times New Roman" panose="02020603050405020304" pitchFamily="18" charset="0"/>
              <a:buAutoNum type="arabicPeriod"/>
              <a:defRPr/>
            </a:pPr>
            <a:r>
              <a:rPr lang="en-US" sz="1600" dirty="0"/>
              <a:t>Contributions</a:t>
            </a:r>
          </a:p>
          <a:p>
            <a:pPr marL="800100" lvl="3" indent="-342900">
              <a:spcBef>
                <a:spcPts val="300"/>
              </a:spcBef>
              <a:spcAft>
                <a:spcPts val="0"/>
              </a:spcAft>
              <a:buFont typeface="+mj-lt"/>
              <a:buAutoNum type="alphaLcPeriod"/>
              <a:defRPr/>
            </a:pPr>
            <a:r>
              <a:rPr lang="en-US" dirty="0">
                <a:solidFill>
                  <a:srgbClr val="0000CC"/>
                </a:solidFill>
                <a:hlinkClick r:id="rId3">
                  <a:extLst>
                    <a:ext uri="{A12FA001-AC4F-418D-AE19-62706E023703}">
                      <ahyp:hlinkClr xmlns:ahyp="http://schemas.microsoft.com/office/drawing/2018/hyperlinkcolor" val="tx"/>
                    </a:ext>
                  </a:extLst>
                </a:hlinkClick>
              </a:rPr>
              <a:t>11-24-0481</a:t>
            </a:r>
            <a:r>
              <a:rPr lang="en-US" dirty="0"/>
              <a:t>: Proposed modifications to ITU-R M.1450-5 for May 2024 WP5A Meeting</a:t>
            </a:r>
          </a:p>
          <a:p>
            <a:pPr marL="800100" lvl="3" indent="-342900">
              <a:spcBef>
                <a:spcPts val="300"/>
              </a:spcBef>
              <a:spcAft>
                <a:spcPts val="0"/>
              </a:spcAft>
              <a:buFont typeface="+mj-lt"/>
              <a:buAutoNum type="alphaLcPeriod"/>
              <a:defRPr/>
            </a:pPr>
            <a:r>
              <a:rPr lang="en-US" dirty="0">
                <a:solidFill>
                  <a:srgbClr val="0000CC"/>
                </a:solidFill>
                <a:hlinkClick r:id="rId4">
                  <a:extLst>
                    <a:ext uri="{A12FA001-AC4F-418D-AE19-62706E023703}">
                      <ahyp:hlinkClr xmlns:ahyp="http://schemas.microsoft.com/office/drawing/2018/hyperlinkcolor" val="tx"/>
                    </a:ext>
                  </a:extLst>
                </a:hlinkClick>
              </a:rPr>
              <a:t>11-24-0605</a:t>
            </a:r>
            <a:r>
              <a:rPr lang="en-US" dirty="0"/>
              <a:t>: Proposed Response to SG15-LS76 on New Version of the HNT Standards Overview and Work Plan</a:t>
            </a:r>
          </a:p>
          <a:p>
            <a:pPr marL="457200" indent="-457200">
              <a:spcBef>
                <a:spcPts val="200"/>
              </a:spcBef>
              <a:buFont typeface="Times New Roman" panose="02020603050405020304" pitchFamily="18" charset="0"/>
              <a:buAutoNum type="arabicPeriod"/>
              <a:defRPr/>
            </a:pPr>
            <a:r>
              <a:rPr lang="en-US" sz="1600" dirty="0"/>
              <a:t>Discussion Items</a:t>
            </a:r>
          </a:p>
          <a:p>
            <a:pPr marL="800100" lvl="3" indent="-342900">
              <a:spcBef>
                <a:spcPts val="300"/>
              </a:spcBef>
              <a:spcAft>
                <a:spcPts val="0"/>
              </a:spcAft>
              <a:buFont typeface="Arial" panose="020B0604020202020204" pitchFamily="34" charset="0"/>
              <a:buChar char="•"/>
              <a:defRPr/>
            </a:pPr>
            <a:r>
              <a:rPr lang="en-US" dirty="0">
                <a:solidFill>
                  <a:schemeClr val="tx1"/>
                </a:solidFill>
                <a:latin typeface="+mj-lt"/>
              </a:rPr>
              <a:t>Responses to </a:t>
            </a:r>
            <a:r>
              <a:rPr lang="en-US" dirty="0">
                <a:solidFill>
                  <a:srgbClr val="0000CC"/>
                </a:solidFill>
                <a:latin typeface="+mj-lt"/>
                <a:hlinkClick r:id="rId5">
                  <a:extLst>
                    <a:ext uri="{A12FA001-AC4F-418D-AE19-62706E023703}">
                      <ahyp:hlinkClr xmlns:ahyp="http://schemas.microsoft.com/office/drawing/2018/hyperlinkcolor" val="tx"/>
                    </a:ext>
                  </a:extLst>
                </a:hlinkClick>
              </a:rPr>
              <a:t>Liaison Statements </a:t>
            </a:r>
            <a:r>
              <a:rPr lang="en-US" dirty="0">
                <a:solidFill>
                  <a:schemeClr val="tx1"/>
                </a:solidFill>
                <a:latin typeface="+mj-lt"/>
              </a:rPr>
              <a:t>from </a:t>
            </a:r>
            <a:r>
              <a:rPr lang="en-GB" sz="1400" dirty="0">
                <a:effectLst/>
                <a:latin typeface="Times New Roman" panose="02020603050405020304" pitchFamily="18" charset="0"/>
                <a:ea typeface="Times New Roman" panose="02020603050405020304" pitchFamily="18" charset="0"/>
              </a:rPr>
              <a:t>ITU-T Study Group 15 (Item 5.b)</a:t>
            </a:r>
          </a:p>
          <a:p>
            <a:pPr marL="1257300" lvl="4" indent="-342900">
              <a:spcBef>
                <a:spcPts val="300"/>
              </a:spcBef>
              <a:spcAft>
                <a:spcPts val="0"/>
              </a:spcAft>
              <a:buFont typeface="Arial" panose="020B0604020202020204" pitchFamily="34" charset="0"/>
              <a:buChar char="•"/>
              <a:defRPr/>
            </a:pPr>
            <a:r>
              <a:rPr lang="en-GB" sz="1400" dirty="0">
                <a:effectLst/>
                <a:latin typeface="Times New Roman" panose="02020603050405020304" pitchFamily="18" charset="0"/>
                <a:ea typeface="Times New Roman" panose="02020603050405020304" pitchFamily="18" charset="0"/>
              </a:rPr>
              <a:t>LS84, WLAN management control interface </a:t>
            </a:r>
            <a:r>
              <a:rPr lang="en-GB" sz="1400" dirty="0" err="1">
                <a:effectLst/>
                <a:latin typeface="Times New Roman" panose="02020603050405020304" pitchFamily="18" charset="0"/>
                <a:ea typeface="Times New Roman" panose="02020603050405020304" pitchFamily="18" charset="0"/>
              </a:rPr>
              <a:t>G.wmci</a:t>
            </a:r>
            <a:r>
              <a:rPr lang="en-GB" sz="1400" dirty="0">
                <a:effectLst/>
                <a:latin typeface="Times New Roman" panose="02020603050405020304" pitchFamily="18" charset="0"/>
                <a:ea typeface="Times New Roman" panose="02020603050405020304" pitchFamily="18" charset="0"/>
              </a:rPr>
              <a:t> for an in-premises network  </a:t>
            </a:r>
          </a:p>
          <a:p>
            <a:pPr marL="1257300" lvl="4" indent="-342900">
              <a:spcBef>
                <a:spcPts val="300"/>
              </a:spcBef>
              <a:spcAft>
                <a:spcPts val="0"/>
              </a:spcAft>
              <a:buFont typeface="Arial" panose="020B0604020202020204" pitchFamily="34" charset="0"/>
              <a:buChar char="•"/>
              <a:defRPr/>
            </a:pPr>
            <a:r>
              <a:rPr lang="en-GB" sz="1400" dirty="0">
                <a:effectLst/>
                <a:latin typeface="Times New Roman" panose="02020603050405020304" pitchFamily="18" charset="0"/>
                <a:ea typeface="Times New Roman" panose="02020603050405020304" pitchFamily="18" charset="0"/>
              </a:rPr>
              <a:t>LS76, the Home Network Transport (HNT) Standards Overview and Work Plan</a:t>
            </a:r>
          </a:p>
          <a:p>
            <a:pPr marL="800100" lvl="3" indent="-342900">
              <a:spcBef>
                <a:spcPts val="300"/>
              </a:spcBef>
              <a:spcAft>
                <a:spcPts val="0"/>
              </a:spcAft>
              <a:buFont typeface="Arial" panose="020B0604020202020204" pitchFamily="34" charset="0"/>
              <a:buChar char="•"/>
              <a:defRPr/>
            </a:pPr>
            <a:r>
              <a:rPr lang="en-GB" dirty="0">
                <a:solidFill>
                  <a:srgbClr val="0000CC"/>
                </a:solidFill>
                <a:latin typeface="Times New Roman" panose="02020603050405020304" pitchFamily="18" charset="0"/>
                <a:hlinkClick r:id="rId6">
                  <a:extLst>
                    <a:ext uri="{A12FA001-AC4F-418D-AE19-62706E023703}">
                      <ahyp:hlinkClr xmlns:ahyp="http://schemas.microsoft.com/office/drawing/2018/hyperlinkcolor" val="tx"/>
                    </a:ext>
                  </a:extLst>
                </a:hlinkClick>
              </a:rPr>
              <a:t>Liaison Document </a:t>
            </a:r>
            <a:r>
              <a:rPr lang="en-GB" dirty="0">
                <a:solidFill>
                  <a:schemeClr val="tx1"/>
                </a:solidFill>
                <a:latin typeface="Times New Roman" panose="02020603050405020304" pitchFamily="18" charset="0"/>
              </a:rPr>
              <a:t>from ITU-T SG 15 on FTTH Workshop</a:t>
            </a:r>
          </a:p>
          <a:p>
            <a:pPr marL="800100" lvl="3" indent="-342900">
              <a:spcBef>
                <a:spcPts val="300"/>
              </a:spcBef>
              <a:spcAft>
                <a:spcPts val="0"/>
              </a:spcAft>
              <a:buFont typeface="Arial" panose="020B0604020202020204" pitchFamily="34" charset="0"/>
              <a:buChar char="•"/>
              <a:defRPr/>
            </a:pPr>
            <a:r>
              <a:rPr lang="en-US" dirty="0">
                <a:solidFill>
                  <a:srgbClr val="0000CC"/>
                </a:solidFill>
                <a:latin typeface="Times New Roman" panose="02020603050405020304" pitchFamily="18" charset="0"/>
                <a:hlinkClick r:id="rId7">
                  <a:extLst>
                    <a:ext uri="{A12FA001-AC4F-418D-AE19-62706E023703}">
                      <ahyp:hlinkClr xmlns:ahyp="http://schemas.microsoft.com/office/drawing/2018/hyperlinkcolor" val="tx"/>
                    </a:ext>
                  </a:extLst>
                </a:hlinkClick>
              </a:rPr>
              <a:t>Liaison Statement</a:t>
            </a:r>
            <a:r>
              <a:rPr lang="en-US" dirty="0">
                <a:solidFill>
                  <a:schemeClr val="tx1"/>
                </a:solidFill>
                <a:latin typeface="Times New Roman" panose="02020603050405020304" pitchFamily="18" charset="0"/>
              </a:rPr>
              <a:t>: Documents Availability of Addendum 1 to Circular Letter 5/LCCE/109" received from ITU-R Working Party 5D</a:t>
            </a:r>
          </a:p>
          <a:p>
            <a:pPr marL="457200" lvl="2" indent="-457200">
              <a:spcBef>
                <a:spcPts val="200"/>
              </a:spcBef>
              <a:buFont typeface="+mj-lt"/>
              <a:buAutoNum type="arabicPeriod" startAt="7"/>
              <a:defRPr/>
            </a:pPr>
            <a:r>
              <a:rPr lang="en-US" sz="1600" b="1" dirty="0">
                <a:cs typeface="+mn-cs"/>
              </a:rPr>
              <a:t>Updates from ITU-R WP5A</a:t>
            </a:r>
          </a:p>
          <a:p>
            <a:pPr marL="857250" lvl="1" indent="-457200">
              <a:spcBef>
                <a:spcPts val="200"/>
              </a:spcBef>
              <a:buFont typeface="+mj-lt"/>
              <a:buAutoNum type="alphaLcPeriod"/>
              <a:defRPr/>
            </a:pPr>
            <a:r>
              <a:rPr lang="en-US" sz="1600" dirty="0"/>
              <a:t>N/A</a:t>
            </a:r>
          </a:p>
          <a:p>
            <a:pPr marL="457200" indent="-457200">
              <a:spcBef>
                <a:spcPts val="200"/>
              </a:spcBef>
              <a:buFont typeface="+mj-lt"/>
              <a:buAutoNum type="arabicPeriod" startAt="8"/>
              <a:defRPr/>
            </a:pPr>
            <a:r>
              <a:rPr lang="en-US" sz="1600" dirty="0"/>
              <a:t>Ad Hoc Endorsement/Approvals</a:t>
            </a:r>
          </a:p>
          <a:p>
            <a:pPr marL="857250" lvl="1" indent="-457200">
              <a:spcBef>
                <a:spcPts val="200"/>
              </a:spcBef>
              <a:buFont typeface="+mj-lt"/>
              <a:buAutoNum type="alphaLcPeriod"/>
              <a:defRPr/>
            </a:pPr>
            <a:r>
              <a:rPr lang="en-US" sz="1400" dirty="0">
                <a:solidFill>
                  <a:schemeClr val="tx1"/>
                </a:solidFill>
                <a:latin typeface="+mj-lt"/>
              </a:rPr>
              <a:t>Proposed modifications to ITU-R M.1450-5 for May 2024 WP5A Meeting</a:t>
            </a:r>
          </a:p>
          <a:p>
            <a:pPr marL="457200" indent="-457200">
              <a:spcBef>
                <a:spcPts val="200"/>
              </a:spcBef>
              <a:buFont typeface="Times New Roman" panose="02020603050405020304" pitchFamily="18" charset="0"/>
              <a:buAutoNum type="arabicPeriod" startAt="8"/>
              <a:defRPr/>
            </a:pPr>
            <a:r>
              <a:rPr lang="en-US" sz="1600" dirty="0"/>
              <a:t>Plan for going forward</a:t>
            </a:r>
          </a:p>
          <a:p>
            <a:pPr marL="457200" indent="-457200">
              <a:spcBef>
                <a:spcPts val="200"/>
              </a:spcBef>
              <a:buFont typeface="Times New Roman" panose="02020603050405020304" pitchFamily="18" charset="0"/>
              <a:buAutoNum type="arabicPeriod" startAt="8"/>
              <a:defRPr/>
            </a:pPr>
            <a:r>
              <a:rPr lang="en-US" sz="1600" dirty="0"/>
              <a:t>Any Other Business?</a:t>
            </a:r>
          </a:p>
          <a:p>
            <a:pPr marL="457200" indent="-457200">
              <a:spcBef>
                <a:spcPts val="200"/>
              </a:spcBef>
              <a:buFont typeface="Times New Roman" panose="02020603050405020304" pitchFamily="18" charset="0"/>
              <a:buAutoNum type="arabicPeriod" startAt="8"/>
              <a:defRPr/>
            </a:pPr>
            <a:r>
              <a:rPr lang="en-US" sz="1600" dirty="0"/>
              <a:t>Next Meetings</a:t>
            </a:r>
            <a:endParaRPr lang="en-US" sz="200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March 2024</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Minutes for January 8, 2024 (Interim) Meeting</a:t>
            </a:r>
          </a:p>
          <a:p>
            <a:pPr lvl="1">
              <a:spcBef>
                <a:spcPts val="200"/>
              </a:spcBef>
              <a:buFont typeface="Arial" panose="020B0604020202020204" pitchFamily="34" charset="0"/>
              <a:buChar char="•"/>
              <a:defRPr/>
            </a:pPr>
            <a:r>
              <a:rPr lang="en-US" sz="2000" dirty="0">
                <a:solidFill>
                  <a:srgbClr val="0000CC"/>
                </a:solidFill>
                <a:latin typeface="+mj-lt"/>
                <a:hlinkClick r:id="rId2">
                  <a:extLst>
                    <a:ext uri="{A12FA001-AC4F-418D-AE19-62706E023703}">
                      <ahyp:hlinkClr xmlns:ahyp="http://schemas.microsoft.com/office/drawing/2018/hyperlinkcolor" val="tx"/>
                    </a:ext>
                  </a:extLst>
                </a:hlinkClick>
              </a:rPr>
              <a:t>https://mentor.ieee.org/802.11/dcn/23/11-23-2196-00-0itu-itu-ahg-minutes-for-january-2024-interim.docx</a:t>
            </a:r>
            <a:r>
              <a:rPr lang="en-US" sz="2000" dirty="0">
                <a:solidFill>
                  <a:srgbClr val="0000CC"/>
                </a:solidFill>
                <a:latin typeface="+mj-lt"/>
              </a:rPr>
              <a:t>   </a:t>
            </a:r>
            <a:r>
              <a:rPr lang="en-US" altLang="en-US" dirty="0">
                <a:solidFill>
                  <a:srgbClr val="0000CC"/>
                </a:solidFill>
              </a:rPr>
              <a:t>   </a:t>
            </a:r>
            <a:endParaRPr lang="en-US" altLang="en-US" b="0" dirty="0">
              <a:solidFill>
                <a:srgbClr val="0000CC"/>
              </a:solidFill>
            </a:endParaRP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March 2024</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88002042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79729</TotalTime>
  <Words>2503</Words>
  <Application>Microsoft Office PowerPoint</Application>
  <PresentationFormat>Widescreen</PresentationFormat>
  <Paragraphs>235</Paragraphs>
  <Slides>16</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MS Gothic</vt:lpstr>
      <vt:lpstr>Arial</vt:lpstr>
      <vt:lpstr>Arial Unicode MS</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Registration for the March IEEE 802 plenary session</vt:lpstr>
      <vt:lpstr>Agenda</vt:lpstr>
      <vt:lpstr>Approval of Minutes of Previous Meeting</vt:lpstr>
      <vt:lpstr>Contributions</vt:lpstr>
      <vt:lpstr>Liaison Statements from ITU-T Study Group 15 (For reference from Jan 2024) </vt:lpstr>
      <vt:lpstr>Incoming Liaison Statements (March 2024)</vt:lpstr>
      <vt:lpstr>Ad Hoc Approval</vt:lpstr>
      <vt:lpstr>Plan for Going Forward, New Business, Next Meeting</vt:lpstr>
      <vt:lpstr>Appendix</vt:lpstr>
      <vt:lpstr>Backup</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Yaghoobi, Hassan</cp:lastModifiedBy>
  <cp:revision>515</cp:revision>
  <cp:lastPrinted>1601-01-01T00:00:00Z</cp:lastPrinted>
  <dcterms:created xsi:type="dcterms:W3CDTF">2017-06-02T20:57:23Z</dcterms:created>
  <dcterms:modified xsi:type="dcterms:W3CDTF">2024-03-14T03:41:50Z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