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58" r:id="rId4"/>
    <p:sldId id="2378" r:id="rId5"/>
    <p:sldId id="267" r:id="rId6"/>
    <p:sldId id="268" r:id="rId7"/>
    <p:sldId id="269" r:id="rId8"/>
    <p:sldId id="270" r:id="rId9"/>
    <p:sldId id="271" r:id="rId10"/>
    <p:sldId id="272" r:id="rId11"/>
    <p:sldId id="273" r:id="rId12"/>
    <p:sldId id="274" r:id="rId13"/>
    <p:sldId id="275" r:id="rId14"/>
    <p:sldId id="276" r:id="rId15"/>
    <p:sldId id="2415" r:id="rId16"/>
    <p:sldId id="2417" r:id="rId17"/>
    <p:sldId id="2416" r:id="rId18"/>
    <p:sldId id="2379" r:id="rId19"/>
    <p:sldId id="2369" r:id="rId20"/>
    <p:sldId id="2374" r:id="rId21"/>
    <p:sldId id="2377" r:id="rId22"/>
    <p:sldId id="278" r:id="rId23"/>
    <p:sldId id="279"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p:cViewPr varScale="1">
        <p:scale>
          <a:sx n="128" d="100"/>
          <a:sy n="128" d="100"/>
        </p:scale>
        <p:origin x="200" y="1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237058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97192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438642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13068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802.11-24/270r4</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2024</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Plenary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2024-03-12</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solidFill>
              </a:rPr>
              <a:t>TGbi Agenda – March 13, 2024 – PM2</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tx1"/>
                </a:solidFill>
                <a:latin typeface="Times New Roman" panose="02020603050405020304" pitchFamily="18" charset="0"/>
                <a:cs typeface="Times New Roman" panose="02020603050405020304" pitchFamily="18" charset="0"/>
                <a:sym typeface="Arial"/>
              </a:rPr>
              <a:t>Agenda approval –  approved by unanimous consent (xx participants on-line, x participants in the room)</a:t>
            </a:r>
          </a:p>
          <a:p>
            <a:pPr marL="0" lvl="1" indent="0">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a:cs typeface="Times New Roman"/>
                <a:sym typeface="Times New Roman"/>
              </a:rPr>
              <a:t>Wednesday	PM2 - </a:t>
            </a:r>
            <a:r>
              <a:rPr lang="en-US" sz="1600" spc="-1" dirty="0">
                <a:solidFill>
                  <a:schemeClr val="tx1"/>
                </a:solidFill>
                <a:latin typeface="Times New Roman" panose="02020603050405020304" pitchFamily="18" charset="0"/>
                <a:cs typeface="Times New Roman" panose="02020603050405020304" pitchFamily="18" charset="0"/>
                <a:sym typeface="Arial"/>
              </a:rPr>
              <a:t>Stephane Baron 24/568r0</a:t>
            </a:r>
            <a:endParaRPr lang="en-US" sz="1600" spc="-1" dirty="0">
              <a:solidFill>
                <a:schemeClr val="tx1"/>
              </a:solidFill>
              <a:latin typeface="Times New Roman"/>
              <a:cs typeface="Times New Roman"/>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a:cs typeface="Times New Roman"/>
                <a:sym typeface="Times New Roman"/>
              </a:rPr>
              <a:t>Thursday	AM1 - </a:t>
            </a:r>
            <a:r>
              <a:rPr lang="en-US" sz="1600" spc="-1" dirty="0" err="1">
                <a:solidFill>
                  <a:schemeClr val="tx1"/>
                </a:solidFill>
                <a:latin typeface="Times New Roman" panose="02020603050405020304" pitchFamily="18" charset="0"/>
                <a:cs typeface="Times New Roman" panose="02020603050405020304" pitchFamily="18" charset="0"/>
                <a:sym typeface="Arial"/>
              </a:rPr>
              <a:t>Jouni</a:t>
            </a:r>
            <a:r>
              <a:rPr lang="en-US" sz="1600" spc="-1" dirty="0">
                <a:solidFill>
                  <a:schemeClr val="tx1"/>
                </a:solidFill>
                <a:latin typeface="Times New Roman" panose="02020603050405020304" pitchFamily="18" charset="0"/>
                <a:cs typeface="Times New Roman" panose="02020603050405020304" pitchFamily="18" charset="0"/>
                <a:sym typeface="Arial"/>
              </a:rPr>
              <a:t> </a:t>
            </a:r>
            <a:r>
              <a:rPr lang="en-US" sz="1600" spc="-1" dirty="0" err="1">
                <a:solidFill>
                  <a:schemeClr val="tx1"/>
                </a:solidFill>
                <a:latin typeface="Times New Roman" panose="02020603050405020304" pitchFamily="18" charset="0"/>
                <a:cs typeface="Times New Roman" panose="02020603050405020304" pitchFamily="18" charset="0"/>
                <a:sym typeface="Arial"/>
              </a:rPr>
              <a:t>Malinen</a:t>
            </a:r>
            <a:r>
              <a:rPr lang="en-US" sz="1600" spc="-1" dirty="0">
                <a:solidFill>
                  <a:schemeClr val="tx1"/>
                </a:solidFill>
                <a:latin typeface="Times New Roman" panose="02020603050405020304" pitchFamily="18" charset="0"/>
                <a:cs typeface="Times New Roman" panose="02020603050405020304" pitchFamily="18" charset="0"/>
                <a:sym typeface="Arial"/>
              </a:rPr>
              <a:t> 24/46r2</a:t>
            </a:r>
            <a:endParaRPr lang="en-US" sz="160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Arial"/>
              </a:rPr>
              <a:t>PM2 - Stephane Baron 24/568r0</a:t>
            </a:r>
            <a:endParaRPr lang="en-US" spc="-1" dirty="0">
              <a:solidFill>
                <a:schemeClr val="tx1"/>
              </a:solidFill>
              <a:latin typeface="Times New Roman"/>
              <a:cs typeface="Times New Roman"/>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b="1" spc="-1" dirty="0">
                <a:solidFill>
                  <a:schemeClr val="tx1"/>
                </a:solidFill>
                <a:latin typeface="Times New Roman" panose="02020603050405020304" pitchFamily="18" charset="0"/>
                <a:cs typeface="Times New Roman" panose="02020603050405020304" pitchFamily="18" charset="0"/>
                <a:sym typeface="Arial"/>
              </a:rPr>
              <a:t>Recess</a:t>
            </a:r>
            <a:endParaRPr lang="en-US" sz="1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55275415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March 12, 2024 – PM2</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(19 participants on-line, 7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400" b="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Approve the prior session minutes and teleconference minutes – Motion 39 – completed (note 1 teleconference minutes not ready)</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bg1">
                    <a:lumMod val="50000"/>
                  </a:schemeClr>
                </a:solidFill>
                <a:latin typeface="Times New Roman"/>
                <a:cs typeface="Times New Roman"/>
                <a:sym typeface="Times New Roman"/>
              </a:rPr>
              <a:t>Wednesday	PM2 - </a:t>
            </a:r>
            <a:r>
              <a:rPr lang="en-US" sz="1200" spc="-1" dirty="0">
                <a:solidFill>
                  <a:schemeClr val="bg1">
                    <a:lumMod val="50000"/>
                  </a:schemeClr>
                </a:solidFill>
                <a:latin typeface="Times New Roman" panose="02020603050405020304" pitchFamily="18" charset="0"/>
                <a:cs typeface="Times New Roman" panose="02020603050405020304" pitchFamily="18" charset="0"/>
                <a:sym typeface="Arial"/>
              </a:rPr>
              <a:t>Stephane Baron 24/568r0</a:t>
            </a:r>
            <a:endParaRPr lang="en-US" sz="1200" spc="-1" dirty="0">
              <a:solidFill>
                <a:schemeClr val="bg1">
                  <a:lumMod val="50000"/>
                </a:schemeClr>
              </a:solidFill>
              <a:latin typeface="Times New Roman"/>
              <a:cs typeface="Times New Roman"/>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bg1">
                    <a:lumMod val="50000"/>
                  </a:schemeClr>
                </a:solidFill>
                <a:latin typeface="Times New Roman"/>
                <a:cs typeface="Times New Roman"/>
                <a:sym typeface="Times New Roman"/>
              </a:rPr>
              <a:t>Thursday	AM1 - </a:t>
            </a:r>
            <a:r>
              <a:rPr lang="en-US" sz="1200" spc="-1" dirty="0" err="1">
                <a:solidFill>
                  <a:schemeClr val="bg1">
                    <a:lumMod val="50000"/>
                  </a:schemeClr>
                </a:solidFill>
                <a:latin typeface="Times New Roman" panose="02020603050405020304" pitchFamily="18" charset="0"/>
                <a:cs typeface="Times New Roman" panose="02020603050405020304" pitchFamily="18" charset="0"/>
                <a:sym typeface="Arial"/>
              </a:rPr>
              <a:t>Jouni</a:t>
            </a:r>
            <a:r>
              <a:rPr lang="en-US" sz="1200" spc="-1" dirty="0">
                <a:solidFill>
                  <a:schemeClr val="bg1">
                    <a:lumMod val="50000"/>
                  </a:schemeClr>
                </a:solidFill>
                <a:latin typeface="Times New Roman" panose="02020603050405020304" pitchFamily="18" charset="0"/>
                <a:cs typeface="Times New Roman" panose="02020603050405020304" pitchFamily="18" charset="0"/>
                <a:sym typeface="Arial"/>
              </a:rPr>
              <a:t> </a:t>
            </a:r>
            <a:r>
              <a:rPr lang="en-US" sz="1200" spc="-1" dirty="0" err="1">
                <a:solidFill>
                  <a:schemeClr val="bg1">
                    <a:lumMod val="50000"/>
                  </a:schemeClr>
                </a:solidFill>
                <a:latin typeface="Times New Roman" panose="02020603050405020304" pitchFamily="18" charset="0"/>
                <a:cs typeface="Times New Roman" panose="02020603050405020304" pitchFamily="18" charset="0"/>
                <a:sym typeface="Arial"/>
              </a:rPr>
              <a:t>Malinen</a:t>
            </a:r>
            <a:r>
              <a:rPr lang="en-US" sz="1200" spc="-1" dirty="0">
                <a:solidFill>
                  <a:schemeClr val="bg1">
                    <a:lumMod val="50000"/>
                  </a:schemeClr>
                </a:solidFill>
                <a:latin typeface="Times New Roman" panose="02020603050405020304" pitchFamily="18" charset="0"/>
                <a:cs typeface="Times New Roman" panose="02020603050405020304" pitchFamily="18" charset="0"/>
                <a:sym typeface="Arial"/>
              </a:rPr>
              <a:t> 24/46r2</a:t>
            </a:r>
            <a:endParaRPr lang="en-US" sz="12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PM2 - </a:t>
            </a:r>
            <a:r>
              <a:rPr lang="en-US" sz="1400" spc="-1" dirty="0">
                <a:solidFill>
                  <a:schemeClr val="bg1">
                    <a:lumMod val="50000"/>
                  </a:schemeClr>
                </a:solidFill>
                <a:latin typeface="Times New Roman"/>
                <a:cs typeface="Times New Roman"/>
                <a:sym typeface="Times New Roman"/>
              </a:rPr>
              <a:t>doc 24/0553 review - presented, Ugo Campiglio 24/550r0 - presented</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50000"/>
                </a:schemeClr>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8936264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March 12, 2024 – AM2</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(18 participants on-line, 8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400" b="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Postponed to PM2 - Approve the prior session minutes and teleconference minutes – Motion 39</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bg1">
                    <a:lumMod val="50000"/>
                  </a:schemeClr>
                </a:solidFill>
                <a:latin typeface="Times New Roman"/>
                <a:cs typeface="Times New Roman"/>
                <a:sym typeface="Times New Roman"/>
              </a:rPr>
              <a:t>Tuesday	PM2 – doc 24/0553 review, Ugo Campiglio 24/550r0</a:t>
            </a: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bg1">
                    <a:lumMod val="50000"/>
                  </a:schemeClr>
                </a:solidFill>
                <a:latin typeface="Times New Roman"/>
                <a:cs typeface="Times New Roman"/>
                <a:sym typeface="Times New Roman"/>
              </a:rPr>
              <a:t>Wednesday	PM2 - </a:t>
            </a:r>
            <a:r>
              <a:rPr lang="en-US" sz="1200" spc="-1" dirty="0">
                <a:solidFill>
                  <a:schemeClr val="bg1">
                    <a:lumMod val="50000"/>
                  </a:schemeClr>
                </a:solidFill>
                <a:latin typeface="Times New Roman" panose="02020603050405020304" pitchFamily="18" charset="0"/>
                <a:cs typeface="Times New Roman" panose="02020603050405020304" pitchFamily="18" charset="0"/>
                <a:sym typeface="Arial"/>
              </a:rPr>
              <a:t>Stephane Baron 24/568r0</a:t>
            </a:r>
            <a:endParaRPr lang="en-US" sz="1200" spc="-1" dirty="0">
              <a:solidFill>
                <a:schemeClr val="bg1">
                  <a:lumMod val="50000"/>
                </a:schemeClr>
              </a:solidFill>
              <a:latin typeface="Times New Roman"/>
              <a:cs typeface="Times New Roman"/>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bg1">
                    <a:lumMod val="50000"/>
                  </a:schemeClr>
                </a:solidFill>
                <a:latin typeface="Times New Roman"/>
                <a:cs typeface="Times New Roman"/>
                <a:sym typeface="Times New Roman"/>
              </a:rPr>
              <a:t>Thursday	AM1 - </a:t>
            </a:r>
            <a:r>
              <a:rPr lang="en-US" sz="1200" spc="-1" dirty="0" err="1">
                <a:solidFill>
                  <a:schemeClr val="bg1">
                    <a:lumMod val="50000"/>
                  </a:schemeClr>
                </a:solidFill>
                <a:latin typeface="Times New Roman" panose="02020603050405020304" pitchFamily="18" charset="0"/>
                <a:cs typeface="Times New Roman" panose="02020603050405020304" pitchFamily="18" charset="0"/>
                <a:sym typeface="Arial"/>
              </a:rPr>
              <a:t>Jouni</a:t>
            </a:r>
            <a:r>
              <a:rPr lang="en-US" sz="1200" spc="-1" dirty="0">
                <a:solidFill>
                  <a:schemeClr val="bg1">
                    <a:lumMod val="50000"/>
                  </a:schemeClr>
                </a:solidFill>
                <a:latin typeface="Times New Roman" panose="02020603050405020304" pitchFamily="18" charset="0"/>
                <a:cs typeface="Times New Roman" panose="02020603050405020304" pitchFamily="18" charset="0"/>
                <a:sym typeface="Arial"/>
              </a:rPr>
              <a:t> </a:t>
            </a:r>
            <a:r>
              <a:rPr lang="en-US" sz="1200" spc="-1" dirty="0" err="1">
                <a:solidFill>
                  <a:schemeClr val="bg1">
                    <a:lumMod val="50000"/>
                  </a:schemeClr>
                </a:solidFill>
                <a:latin typeface="Times New Roman" panose="02020603050405020304" pitchFamily="18" charset="0"/>
                <a:cs typeface="Times New Roman" panose="02020603050405020304" pitchFamily="18" charset="0"/>
                <a:sym typeface="Arial"/>
              </a:rPr>
              <a:t>Malinen</a:t>
            </a:r>
            <a:r>
              <a:rPr lang="en-US" sz="1200" spc="-1" dirty="0">
                <a:solidFill>
                  <a:schemeClr val="bg1">
                    <a:lumMod val="50000"/>
                  </a:schemeClr>
                </a:solidFill>
                <a:latin typeface="Times New Roman" panose="02020603050405020304" pitchFamily="18" charset="0"/>
                <a:cs typeface="Times New Roman" panose="02020603050405020304" pitchFamily="18" charset="0"/>
                <a:sym typeface="Arial"/>
              </a:rPr>
              <a:t> 24/46r2</a:t>
            </a:r>
            <a:endParaRPr lang="en-US" sz="12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AM2 - Submissions: Jarkko </a:t>
            </a: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Kneckt</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24/579r0, Antonio de la Oliva-withdrew, Domenico </a:t>
            </a: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Ficara</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23/1984r3, Duncan Ho 24/68r2</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50000"/>
                </a:schemeClr>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10660453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March 11, 2024</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(32 participants on-line, 7 participants in the room)</a:t>
            </a:r>
            <a:endParaRPr lang="en-US" sz="1400" b="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bg1">
                    <a:lumMod val="50000"/>
                  </a:schemeClr>
                </a:solidFill>
                <a:latin typeface="Times New Roman"/>
                <a:cs typeface="Times New Roman"/>
                <a:sym typeface="Times New Roman"/>
              </a:rPr>
              <a:t>Tuesday 	AM2 - </a:t>
            </a:r>
            <a:r>
              <a:rPr lang="en-US" sz="1200" spc="-1" dirty="0">
                <a:solidFill>
                  <a:schemeClr val="bg1">
                    <a:lumMod val="50000"/>
                  </a:schemeClr>
                </a:solidFill>
                <a:latin typeface="Times New Roman" panose="02020603050405020304" pitchFamily="18" charset="0"/>
                <a:cs typeface="Times New Roman" panose="02020603050405020304" pitchFamily="18" charset="0"/>
                <a:sym typeface="Arial"/>
              </a:rPr>
              <a:t>Jarkko </a:t>
            </a:r>
            <a:r>
              <a:rPr lang="en-US" sz="1200" spc="-1" dirty="0" err="1">
                <a:solidFill>
                  <a:schemeClr val="bg1">
                    <a:lumMod val="50000"/>
                  </a:schemeClr>
                </a:solidFill>
                <a:latin typeface="Times New Roman" panose="02020603050405020304" pitchFamily="18" charset="0"/>
                <a:cs typeface="Times New Roman" panose="02020603050405020304" pitchFamily="18" charset="0"/>
                <a:sym typeface="Arial"/>
              </a:rPr>
              <a:t>Kneckt</a:t>
            </a:r>
            <a:r>
              <a:rPr lang="en-US" sz="1200" spc="-1" dirty="0">
                <a:solidFill>
                  <a:schemeClr val="bg1">
                    <a:lumMod val="50000"/>
                  </a:schemeClr>
                </a:solidFill>
                <a:latin typeface="Times New Roman" panose="02020603050405020304" pitchFamily="18" charset="0"/>
                <a:cs typeface="Times New Roman" panose="02020603050405020304" pitchFamily="18" charset="0"/>
                <a:sym typeface="Arial"/>
              </a:rPr>
              <a:t>, Antonio de la Oliva, Domenico </a:t>
            </a:r>
            <a:r>
              <a:rPr lang="en-US" sz="1200" spc="-1" dirty="0" err="1">
                <a:solidFill>
                  <a:schemeClr val="bg1">
                    <a:lumMod val="50000"/>
                  </a:schemeClr>
                </a:solidFill>
                <a:latin typeface="Times New Roman" panose="02020603050405020304" pitchFamily="18" charset="0"/>
                <a:cs typeface="Times New Roman" panose="02020603050405020304" pitchFamily="18" charset="0"/>
                <a:sym typeface="Arial"/>
              </a:rPr>
              <a:t>Ficara</a:t>
            </a:r>
            <a:endParaRPr lang="en-US" sz="1200" spc="-1" dirty="0">
              <a:solidFill>
                <a:schemeClr val="bg1">
                  <a:lumMod val="50000"/>
                </a:schemeClr>
              </a:solidFill>
              <a:latin typeface="Times New Roman"/>
              <a:cs typeface="Times New Roman"/>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bg1">
                    <a:lumMod val="50000"/>
                  </a:schemeClr>
                </a:solidFill>
                <a:latin typeface="Times New Roman"/>
                <a:cs typeface="Times New Roman"/>
                <a:sym typeface="Times New Roman"/>
              </a:rPr>
              <a:t>Tuesday	PM2 – doc 24/0553 review</a:t>
            </a: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bg1">
                    <a:lumMod val="50000"/>
                  </a:schemeClr>
                </a:solidFill>
                <a:latin typeface="Times New Roman"/>
                <a:cs typeface="Times New Roman"/>
                <a:sym typeface="Times New Roman"/>
              </a:rPr>
              <a:t>Wednesday	PM2 - </a:t>
            </a:r>
            <a:r>
              <a:rPr lang="en-US" sz="1200" spc="-1" dirty="0">
                <a:solidFill>
                  <a:schemeClr val="bg1">
                    <a:lumMod val="50000"/>
                  </a:schemeClr>
                </a:solidFill>
                <a:latin typeface="Times New Roman" panose="02020603050405020304" pitchFamily="18" charset="0"/>
                <a:cs typeface="Times New Roman" panose="02020603050405020304" pitchFamily="18" charset="0"/>
                <a:sym typeface="Arial"/>
              </a:rPr>
              <a:t>Stephane Baron, Duncan Ho</a:t>
            </a:r>
            <a:endParaRPr lang="en-US" sz="1200" spc="-1" dirty="0">
              <a:solidFill>
                <a:schemeClr val="bg1">
                  <a:lumMod val="50000"/>
                </a:schemeClr>
              </a:solidFill>
              <a:latin typeface="Times New Roman"/>
              <a:cs typeface="Times New Roman"/>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bg1">
                    <a:lumMod val="50000"/>
                  </a:schemeClr>
                </a:solidFill>
                <a:latin typeface="Times New Roman"/>
                <a:cs typeface="Times New Roman"/>
                <a:sym typeface="Times New Roman"/>
              </a:rPr>
              <a:t>Thursday	AM1 - </a:t>
            </a:r>
            <a:r>
              <a:rPr lang="en-US" sz="1200" spc="-1" dirty="0" err="1">
                <a:solidFill>
                  <a:schemeClr val="bg1">
                    <a:lumMod val="50000"/>
                  </a:schemeClr>
                </a:solidFill>
                <a:latin typeface="Times New Roman" panose="02020603050405020304" pitchFamily="18" charset="0"/>
                <a:cs typeface="Times New Roman" panose="02020603050405020304" pitchFamily="18" charset="0"/>
                <a:sym typeface="Arial"/>
              </a:rPr>
              <a:t>Jouni</a:t>
            </a:r>
            <a:r>
              <a:rPr lang="en-US" sz="1200" spc="-1" dirty="0">
                <a:solidFill>
                  <a:schemeClr val="bg1">
                    <a:lumMod val="50000"/>
                  </a:schemeClr>
                </a:solidFill>
                <a:latin typeface="Times New Roman" panose="02020603050405020304" pitchFamily="18" charset="0"/>
                <a:cs typeface="Times New Roman" panose="02020603050405020304" pitchFamily="18" charset="0"/>
                <a:sym typeface="Arial"/>
              </a:rPr>
              <a:t> </a:t>
            </a:r>
            <a:r>
              <a:rPr lang="en-US" sz="1200" spc="-1" dirty="0" err="1">
                <a:solidFill>
                  <a:schemeClr val="bg1">
                    <a:lumMod val="50000"/>
                  </a:schemeClr>
                </a:solidFill>
                <a:latin typeface="Times New Roman" panose="02020603050405020304" pitchFamily="18" charset="0"/>
                <a:cs typeface="Times New Roman" panose="02020603050405020304" pitchFamily="18" charset="0"/>
                <a:sym typeface="Arial"/>
              </a:rPr>
              <a:t>Malinen</a:t>
            </a:r>
            <a:r>
              <a:rPr lang="en-US" sz="1200" spc="-1" dirty="0">
                <a:solidFill>
                  <a:schemeClr val="bg1">
                    <a:lumMod val="50000"/>
                  </a:schemeClr>
                </a:solidFill>
                <a:latin typeface="Times New Roman" panose="02020603050405020304" pitchFamily="18" charset="0"/>
                <a:cs typeface="Times New Roman" panose="02020603050405020304" pitchFamily="18" charset="0"/>
                <a:sym typeface="Arial"/>
              </a:rPr>
              <a:t> 24/46r2</a:t>
            </a:r>
            <a:endParaRPr lang="en-US" sz="12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Phil Hawkes presented 24/0533</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3749856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2024 March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rgbClr val="FF0000"/>
                </a:solidFill>
              </a:rPr>
              <a:t>March 2024</a:t>
            </a:r>
          </a:p>
          <a:p>
            <a:r>
              <a:rPr lang="en-US" dirty="0"/>
              <a:t>LB initial:   						</a:t>
            </a:r>
            <a:r>
              <a:rPr lang="en-US" dirty="0">
                <a:solidFill>
                  <a:srgbClr val="FF0000"/>
                </a:solidFill>
              </a:rPr>
              <a:t>July 2024</a:t>
            </a: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 </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39</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and teleconference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24/125r0 (interim minutes), 24/228r0 (Jan. 31 telecon), 24/274r0 (Feb. 7 telecon), 24/394r0 (Feb. 15 telecon)</a:t>
            </a:r>
          </a:p>
          <a:p>
            <a:endParaRPr lang="en-US" sz="1800" b="0" dirty="0">
              <a:solidFill>
                <a:schemeClr val="tx1"/>
              </a:solidFill>
            </a:endParaRPr>
          </a:p>
          <a:p>
            <a:r>
              <a:rPr lang="en-US" sz="1800" b="0" dirty="0"/>
              <a:t>Mover:  Jarkko </a:t>
            </a:r>
            <a:r>
              <a:rPr lang="en-US" sz="1800" b="0" dirty="0" err="1"/>
              <a:t>Kneckt</a:t>
            </a:r>
            <a:endParaRPr lang="en-US" sz="1800" b="0" dirty="0"/>
          </a:p>
          <a:p>
            <a:r>
              <a:rPr lang="en-US" sz="1800" b="0" dirty="0"/>
              <a:t>Second:   Stephane Baron</a:t>
            </a:r>
          </a:p>
          <a:p>
            <a:r>
              <a:rPr lang="en-US" sz="1800" b="0" dirty="0"/>
              <a:t>Approved by unanimous consent, </a:t>
            </a:r>
            <a:r>
              <a:rPr lang="en-US" sz="1800" b="0" strike="sngStrike" dirty="0"/>
              <a:t> xx Yes, xx No, x A</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March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https://cvent.me/PE85XZ</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285978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3889</TotalTime>
  <Words>2540</Words>
  <Application>Microsoft Macintosh PowerPoint</Application>
  <PresentationFormat>Widescreen</PresentationFormat>
  <Paragraphs>263</Paragraphs>
  <Slides>23</Slides>
  <Notes>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1" baseType="lpstr">
      <vt:lpstr>Arial</vt:lpstr>
      <vt:lpstr>Calibri</vt:lpstr>
      <vt:lpstr>Helvetica Neue</vt:lpstr>
      <vt:lpstr>Monotype Sorts</vt:lpstr>
      <vt:lpstr>Symbol</vt:lpstr>
      <vt:lpstr>Times New Roman</vt:lpstr>
      <vt:lpstr>Office Theme</vt:lpstr>
      <vt:lpstr>Document</vt:lpstr>
      <vt:lpstr>March Plenary Session Agenda</vt:lpstr>
      <vt:lpstr>Abstract</vt:lpstr>
      <vt:lpstr>IEEE 802.11   Enhanced Data Privacy Task Group</vt:lpstr>
      <vt:lpstr>Registration for the March IEEE 802 plenary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March 13, 2024 – PM2</vt:lpstr>
      <vt:lpstr>TGbi Agenda – March 12, 2024 – PM2</vt:lpstr>
      <vt:lpstr>TGbi Agenda – March 12, 2024 – AM2</vt:lpstr>
      <vt:lpstr>TGbi Agenda – March 11, 2024</vt:lpstr>
      <vt:lpstr>Timeline</vt:lpstr>
      <vt:lpstr>Motion # 39</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Carol Ansley</cp:lastModifiedBy>
  <cp:revision>36</cp:revision>
  <cp:lastPrinted>1601-01-01T00:00:00Z</cp:lastPrinted>
  <dcterms:created xsi:type="dcterms:W3CDTF">2023-11-10T19:40:49Z</dcterms:created>
  <dcterms:modified xsi:type="dcterms:W3CDTF">2024-03-12T23:19:48Z</dcterms:modified>
  <cp:category>Name, Affiliation</cp:category>
</cp:coreProperties>
</file>