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83" r:id="rId4"/>
    <p:sldId id="267" r:id="rId5"/>
    <p:sldId id="275" r:id="rId6"/>
    <p:sldId id="284" r:id="rId7"/>
    <p:sldId id="280" r:id="rId8"/>
    <p:sldId id="282" r:id="rId9"/>
    <p:sldId id="281" r:id="rId10"/>
    <p:sldId id="273" r:id="rId11"/>
    <p:sldId id="279" r:id="rId12"/>
    <p:sldId id="264" r:id="rId13"/>
    <p:sldId id="272" r:id="rId14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802.11-24/0268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802.11-24/0268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802.11-24/0268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802.11-24/0268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de-DE"/>
              <a:t>doc.: IEEE 802.11-24/0268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6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802.11-24/0268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2024-04-15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20" y="1029295"/>
            <a:ext cx="7770813" cy="3084910"/>
          </a:xfrm>
        </p:spPr>
        <p:txBody>
          <a:bodyPr/>
          <a:lstStyle/>
          <a:p>
            <a:pPr marL="0" indent="0"/>
            <a:r>
              <a:rPr lang="en-US" sz="1400" dirty="0" err="1"/>
              <a:t>Coex</a:t>
            </a:r>
            <a:r>
              <a:rPr lang="en-US" sz="1400" dirty="0"/>
              <a:t> slots: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One joint 802.11 </a:t>
            </a:r>
            <a:r>
              <a:rPr lang="en-US" sz="1400" dirty="0" err="1"/>
              <a:t>Coex</a:t>
            </a:r>
            <a:r>
              <a:rPr lang="en-US" sz="1400" dirty="0"/>
              <a:t> SC – 802.15.4ab – Tuesday EVE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Two dot11 </a:t>
            </a:r>
            <a:r>
              <a:rPr lang="en-US" sz="1400" dirty="0" err="1"/>
              <a:t>Coex</a:t>
            </a:r>
            <a:r>
              <a:rPr lang="en-US" sz="1400" dirty="0"/>
              <a:t> (only) slot (one before and one after the joint session with .15.4ab)</a:t>
            </a:r>
          </a:p>
          <a:p>
            <a:pPr marL="0" indent="0"/>
            <a:r>
              <a:rPr lang="en-US" sz="1400" dirty="0"/>
              <a:t>Joint dot11 dot15.4ab slot: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Agenda </a:t>
            </a:r>
            <a:r>
              <a:rPr lang="en-US" sz="1400" dirty="0" err="1"/>
              <a:t>tbd</a:t>
            </a:r>
            <a:r>
              <a:rPr lang="en-US" sz="1400" dirty="0"/>
              <a:t>.</a:t>
            </a:r>
          </a:p>
          <a:p>
            <a:pPr marL="0" indent="0"/>
            <a:r>
              <a:rPr lang="en-US" sz="1400" dirty="0" err="1"/>
              <a:t>Coex</a:t>
            </a:r>
            <a:r>
              <a:rPr lang="en-US" sz="1400" dirty="0"/>
              <a:t> (only):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VC Elections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Technical submissions (tba)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Progress discussion on a potential joint view on potential coexistence schemes for the June ETSI BRAN meeting</a:t>
            </a:r>
          </a:p>
          <a:p>
            <a:pPr marL="0" indent="0"/>
            <a:r>
              <a:rPr lang="en-US" sz="1400" dirty="0"/>
              <a:t>Note: coexistence-related topics are welcome. Please contact the Chair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37C7-86CE-8D8E-8A8B-F6760BEC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3F1B-B9F4-63CB-5805-C0A4E3EB2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telco to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continue discussion with 802.15.4ab</a:t>
            </a:r>
          </a:p>
          <a:p>
            <a:endParaRPr lang="en-US" dirty="0"/>
          </a:p>
          <a:p>
            <a:r>
              <a:rPr lang="en-US" dirty="0" err="1"/>
              <a:t>Coex</a:t>
            </a:r>
            <a:r>
              <a:rPr lang="en-US" dirty="0"/>
              <a:t> SC members will join 802.15.4ab telco bridge.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dirty="0" err="1"/>
              <a:t>Coex</a:t>
            </a:r>
            <a:r>
              <a:rPr lang="en-US" dirty="0"/>
              <a:t> SC – 15.4ab JOINT Telco</a:t>
            </a:r>
          </a:p>
          <a:p>
            <a:r>
              <a:rPr lang="en-US" dirty="0"/>
              <a:t>	Tuesday, April 30, 2024</a:t>
            </a:r>
          </a:p>
          <a:p>
            <a:r>
              <a:rPr lang="en-US" dirty="0"/>
              <a:t>	9:00h -- 10:00h ET</a:t>
            </a:r>
          </a:p>
          <a:p>
            <a:r>
              <a:rPr lang="en-US" dirty="0"/>
              <a:t>	Webex Provided by 802.15.4ab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93961-FDD9-8EEE-4EBC-C3268EEBE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989D-4D70-AECA-3D35-5F85CF792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E4E450-3F7B-C977-288A-9D6CE5DBD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842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11-24/0265</a:t>
            </a:r>
          </a:p>
          <a:p>
            <a:r>
              <a:rPr lang="en-US" dirty="0"/>
              <a:t>Snapshot Slide:						11-24/0266</a:t>
            </a:r>
          </a:p>
          <a:p>
            <a:r>
              <a:rPr lang="en-US" dirty="0"/>
              <a:t>Meeting / Chair’s Slide Deck:		11-24/0267</a:t>
            </a:r>
          </a:p>
          <a:p>
            <a:r>
              <a:rPr lang="en-US" dirty="0"/>
              <a:t>Closing report:						11-24/0268</a:t>
            </a:r>
          </a:p>
          <a:p>
            <a:r>
              <a:rPr lang="en-US" dirty="0"/>
              <a:t>Meeting minutes:					11-24/0609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A73AD-25FB-F0D2-7D67-1E211FDC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40C22-0964-6283-44DC-66F791834A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6AEE5-1856-910F-6275-BD85A2F241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065543-057D-1CC3-FFF5-0368799E25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D0BE0D9-9E30-7CAD-2390-3DA07A7B3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324834"/>
              </p:ext>
            </p:extLst>
          </p:nvPr>
        </p:nvGraphicFramePr>
        <p:xfrm>
          <a:off x="696914" y="1300410"/>
          <a:ext cx="7759700" cy="3104684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099222">
                  <a:extLst>
                    <a:ext uri="{9D8B030D-6E8A-4147-A177-3AD203B41FA5}">
                      <a16:colId xmlns:a16="http://schemas.microsoft.com/office/drawing/2014/main" val="1277005463"/>
                    </a:ext>
                  </a:extLst>
                </a:gridCol>
                <a:gridCol w="2660478">
                  <a:extLst>
                    <a:ext uri="{9D8B030D-6E8A-4147-A177-3AD203B41FA5}">
                      <a16:colId xmlns:a16="http://schemas.microsoft.com/office/drawing/2014/main" val="3807982636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sng" strike="noStrike" dirty="0">
                          <a:effectLst/>
                        </a:rPr>
                        <a:t>ETSI TC BRAN update, January 2024</a:t>
                      </a:r>
                      <a:endParaRPr lang="en-GB" sz="1200" b="1" i="0" u="sng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sng" strike="noStrike" dirty="0">
                          <a:effectLst/>
                        </a:rPr>
                        <a:t>18-24/0023</a:t>
                      </a:r>
                      <a:endParaRPr lang="en-GB" sz="1200" b="1" i="0" u="sng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5982223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none" strike="noStrike" dirty="0">
                          <a:effectLst/>
                        </a:rPr>
                        <a:t>CCA Modes in 802.15.4</a:t>
                      </a:r>
                      <a:endParaRPr lang="en-GB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none" strike="noStrike" dirty="0">
                          <a:effectLst/>
                        </a:rPr>
                        <a:t>11-24/0360</a:t>
                      </a:r>
                      <a:endParaRPr lang="en-GB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5354024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sng" strike="noStrike" dirty="0">
                          <a:effectLst/>
                        </a:rPr>
                        <a:t>Bluetooth SIG March 2024 Update</a:t>
                      </a:r>
                      <a:endParaRPr lang="en-GB" sz="1200" b="1" i="0" u="sng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sng" strike="noStrike" dirty="0">
                          <a:effectLst/>
                        </a:rPr>
                        <a:t>11-24/0311</a:t>
                      </a:r>
                      <a:endParaRPr lang="en-GB" sz="1200" b="1" i="0" u="sng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69641123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sng" strike="noStrike">
                          <a:effectLst/>
                        </a:rPr>
                        <a:t>Follow-up to IEEE 802.11-24/0055r0 Puncturing for Coexistence</a:t>
                      </a:r>
                      <a:endParaRPr lang="en-GB" sz="12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sng" strike="noStrike" dirty="0">
                          <a:effectLst/>
                        </a:rPr>
                        <a:t>11-24/0445</a:t>
                      </a:r>
                      <a:endParaRPr lang="en-GB" sz="1200" b="1" i="0" u="sng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95775108"/>
                  </a:ext>
                </a:extLst>
              </a:tr>
              <a:tr h="147651">
                <a:tc>
                  <a:txBody>
                    <a:bodyPr/>
                    <a:lstStyle/>
                    <a:p>
                      <a:pPr algn="l" fontAlgn="t"/>
                      <a:endParaRPr lang="en-GB" sz="1200" b="1" i="0" u="sng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64913706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sng" strike="noStrike" dirty="0">
                          <a:effectLst/>
                        </a:rPr>
                        <a:t>Improving performance of LBT-enabled NB devices</a:t>
                      </a:r>
                      <a:endParaRPr lang="en-GB" sz="1200" b="1" i="0" u="sng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sng" strike="noStrike">
                          <a:effectLst/>
                        </a:rPr>
                        <a:t>11-24/0521</a:t>
                      </a:r>
                      <a:endParaRPr lang="en-GB" sz="12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26280972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sng" strike="noStrike">
                          <a:effectLst/>
                        </a:rPr>
                        <a:t>ETSI TC BRAN update, January 2024</a:t>
                      </a:r>
                      <a:endParaRPr lang="en-GB" sz="12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sng" strike="noStrike">
                          <a:effectLst/>
                        </a:rPr>
                        <a:t>18-24/0023</a:t>
                      </a:r>
                      <a:endParaRPr lang="en-GB" sz="12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01027842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b"/>
                      <a:endParaRPr lang="en-GB" sz="12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10315620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none" strike="noStrike" dirty="0">
                          <a:effectLst/>
                        </a:rPr>
                        <a:t>Balancing Wideband &amp; Narrowband Frequency Hopping Channel Access Mechanisms</a:t>
                      </a:r>
                      <a:br>
                        <a:rPr lang="en-GB" sz="1200" b="1" u="none" strike="noStrike" dirty="0">
                          <a:effectLst/>
                        </a:rPr>
                      </a:br>
                      <a:r>
                        <a:rPr lang="en-GB" sz="1200" b="1" u="none" strike="noStrike" dirty="0">
                          <a:effectLst/>
                        </a:rPr>
                        <a:t>for Operation in 6GHz</a:t>
                      </a:r>
                      <a:endParaRPr lang="en-GB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u="none" strike="noStrike" dirty="0">
                          <a:effectLst/>
                        </a:rPr>
                        <a:t>ETSI BRAN Submission (see https://www.ieee802.org/11/private/</a:t>
                      </a:r>
                      <a:r>
                        <a:rPr lang="en-GB" sz="1200" b="1" u="none" strike="noStrike" dirty="0" err="1">
                          <a:effectLst/>
                        </a:rPr>
                        <a:t>ETSI_documents</a:t>
                      </a:r>
                      <a:r>
                        <a:rPr lang="en-GB" sz="1200" b="1" u="none" strike="noStrike" dirty="0">
                          <a:effectLst/>
                        </a:rPr>
                        <a:t>/BRAN/05-CONTRIBUTIONS/2024/2024_02_19_OR_BRAN%23123/BRAN(24)123011r1_Balancing_Wideband_and_Narrowband_Frequency_Hopping_Channel_.pdf)</a:t>
                      </a:r>
                      <a:endParaRPr lang="en-GB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17691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48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March 2024.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F1A-D660-5288-C5CB-CCDBBEEA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SC’s week at a glance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2AE5-FEF0-17E5-3639-85AAE468C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 three times &amp; Tutorial on AFC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</a:t>
            </a:r>
            <a:r>
              <a:rPr lang="en-US" dirty="0" err="1"/>
              <a:t>Coex</a:t>
            </a:r>
            <a:r>
              <a:rPr lang="en-US" dirty="0"/>
              <a:t> SC (only)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Joint session with 15.4.ab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7 </a:t>
            </a:r>
            <a:r>
              <a:rPr lang="en-US" dirty="0" err="1"/>
              <a:t>Coex</a:t>
            </a:r>
            <a:r>
              <a:rPr lang="en-US" dirty="0"/>
              <a:t> Submissions &amp; Discussions with 15.4ab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8B034-B1C8-3E6F-63FC-2595AD3DD2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C08E9-D0A1-225D-04BA-BFEE4AFDD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9CB65-284F-25DD-18B8-AE0B242C17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301 893 (Wireless Access System/Radio Local Area Network (WAS/RLAN) in the license-exempt 5 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Version 2.2.0 one of the first Harmonized Standards (HSs) to undergo </a:t>
            </a:r>
            <a:r>
              <a:rPr lang="en-US" b="0" dirty="0" err="1">
                <a:latin typeface="Helvetica" pitchFamily="2" charset="0"/>
              </a:rPr>
              <a:t>Standardisation</a:t>
            </a:r>
            <a:r>
              <a:rPr lang="en-US" b="0" dirty="0">
                <a:latin typeface="Helvetica" pitchFamily="2" charset="0"/>
              </a:rPr>
              <a:t> Request deliverables Approval Process (</a:t>
            </a:r>
            <a:r>
              <a:rPr lang="en-US" b="0" dirty="0" err="1">
                <a:latin typeface="Helvetica" pitchFamily="2" charset="0"/>
              </a:rPr>
              <a:t>SRdAP</a:t>
            </a:r>
            <a:r>
              <a:rPr lang="en-US" b="0" dirty="0">
                <a:latin typeface="Helvetica" pitchFamily="2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err="1">
                <a:latin typeface="Helvetica" pitchFamily="2" charset="0"/>
              </a:rPr>
              <a:t>SRdAP</a:t>
            </a:r>
            <a:r>
              <a:rPr lang="en-US" b="0" dirty="0">
                <a:latin typeface="Helvetica" pitchFamily="2" charset="0"/>
              </a:rPr>
              <a:t> replacing ENAP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Resolution of all comments provided; recirculation to start soon</a:t>
            </a:r>
          </a:p>
          <a:p>
            <a:pPr marL="0" indent="0"/>
            <a:r>
              <a:rPr lang="en-US" dirty="0">
                <a:latin typeface="Helvetica" pitchFamily="2" charset="0"/>
              </a:rPr>
              <a:t>EN 303 753 (Wideband Data Transmission Systems (WDTS) for mobile and fixed radio equipment operating in the 57 GHz to 71 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ETSI TC BRAN addressed all comments on the initial 90 d ENAP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additional 90 d EN Approval Procedure (ENAP) ongoing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303 687 (Wireless Access System/Radio Local Area Network (WAS/RLAN) in the license-exempt 6 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Version 1.1.1 published by ETSI and reviewed by European Commission (EC)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EC criticizes normative reference to IEEE 802.11ax-2021 because EC does not recognize IEEE as SDO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ETSI TC BRAN developed response to 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Ongoing / new work item discussions: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Spectrum mask for 320 MHz</a:t>
            </a:r>
            <a:endParaRPr lang="en-US" dirty="0">
              <a:latin typeface="Helvetica" pitchFamily="2" charset="0"/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Discussions on Client-to-Client operation and medium access requirements for Narrowband Frequency Hopping (NB FH)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924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302 502 (Broadband Fixed Wireless Access (BFWA))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In Europe, multiple assignments for the 5.8 GHz 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No progress on open work item since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In January 2024, ETSI’s Board approved TC BRAN’s request to stop the EN 302 502 WI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National Standards Body Group (NSBG) approved Stopping a Work Item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150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5567B-2CFC-8223-6950-BF298979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from Bluetooth SIG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A3634-F82D-A682-0C6D-7A0026D64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03598"/>
            <a:ext cx="7770813" cy="3084910"/>
          </a:xfrm>
        </p:spPr>
        <p:txBody>
          <a:bodyPr/>
          <a:lstStyle/>
          <a:p>
            <a:r>
              <a:rPr lang="en-US" sz="1600" dirty="0"/>
              <a:t>Recent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Continued review of sharing simulation results at Bluetooth SIG and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Heard several proposals for access mechanisms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/>
              <a:t>LBT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/>
              <a:t>Secondary Channel Deferral LBT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/>
              <a:t>Secondary Channel Deferral LBT with EDT Ramp-up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/>
              <a:t>Dynamic Puncturing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Discussion of acceptable limits</a:t>
            </a:r>
          </a:p>
          <a:p>
            <a:pPr lvl="1"/>
            <a:endParaRPr lang="en-US" sz="13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06AA2-1B60-F129-48CC-BE0D05536E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F5FA7-1870-9BCB-7328-637D8475DD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1CFC43-66A2-957F-1195-9544FD2864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325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289F5-6754-68A3-993D-EB8D26495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4F9C-C33A-9127-D6AF-84073E482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7309B-6E82-FBF4-7F3E-230A8BD0D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47614"/>
            <a:ext cx="7770813" cy="3084910"/>
          </a:xfrm>
        </p:spPr>
        <p:txBody>
          <a:bodyPr/>
          <a:lstStyle/>
          <a:p>
            <a:r>
              <a:rPr lang="en-US" dirty="0"/>
              <a:t>Tutorial "Automated Frequency Coordination (AFC)” (Monday 802 tutorial)</a:t>
            </a:r>
          </a:p>
          <a:p>
            <a:endParaRPr lang="en-US" dirty="0"/>
          </a:p>
          <a:p>
            <a:r>
              <a:rPr lang="en-US" dirty="0"/>
              <a:t>Additional technical submissions addressed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Improving performance of LBT-enabled NB devices (24/521)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Follow-up to IEEE 802.11-24/0055r0, </a:t>
            </a:r>
            <a:br>
              <a:rPr lang="en-US" dirty="0"/>
            </a:br>
            <a:r>
              <a:rPr lang="en-US" dirty="0"/>
              <a:t>“Evaluation of Puncturing for Coexistence of IEEE 802.11 and Bluetooth in 6 GHz”</a:t>
            </a:r>
            <a:r>
              <a:rPr lang="en-GB" dirty="0"/>
              <a:t> (24/445) --&gt; and discussion of underlying ETSI BRAN submission showing details on the performance of </a:t>
            </a:r>
            <a:r>
              <a:rPr lang="en-GB"/>
              <a:t>Bluetooth (24/603)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D38FD-B10B-13A7-E37C-B3C343830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93422-09D7-EDEF-A93F-C628410359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BC161F-D56F-3B09-B6BD-17842C5997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723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15529E-50C9-77FD-8B0A-916CBC7EF2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209A5-7EB3-6F64-6FCE-EB9FC8369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602BA-8F35-863B-9EDE-044858313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47614"/>
            <a:ext cx="7770813" cy="3084910"/>
          </a:xfrm>
        </p:spPr>
        <p:txBody>
          <a:bodyPr/>
          <a:lstStyle/>
          <a:p>
            <a:r>
              <a:rPr lang="en-US" dirty="0"/>
              <a:t>Joint Session </a:t>
            </a:r>
            <a:r>
              <a:rPr lang="en-US" dirty="0" err="1"/>
              <a:t>Coex</a:t>
            </a:r>
            <a:r>
              <a:rPr lang="en-US" dirty="0"/>
              <a:t> SC with 802.15.4ab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CCA Modes in 802.15.4 (24/360)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Next Step: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continue with joint session in March;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intermediate telco (if submissions are announced)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Suggest to review CCA Mode presentation in .15.4 to provide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Potential way forward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Continue technical discussions to increase technical awareness on potential coexistence schemes …. and thus prepare for subsequent discussions in ETSI BRAN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Consider joint work on specific draft text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Develop a “joint” position on potential technical coexistence approaches to present at ETSI BRAN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5CA04-3FE0-22C2-A7EE-68E7F8902C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5DE47-50B9-E03E-2D5A-857E300232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0D6EAC-FA08-8036-5692-4AD0AFB52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81288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3186</TotalTime>
  <Words>1017</Words>
  <Application>Microsoft Macintosh PowerPoint</Application>
  <PresentationFormat>On-screen Show (16:9)</PresentationFormat>
  <Paragraphs>157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Coex SC’s week at a glance</vt:lpstr>
      <vt:lpstr>ETST BRAN Update to 802.11 (1/3)</vt:lpstr>
      <vt:lpstr>ETST BRAN Update to 802.11 (2/3)</vt:lpstr>
      <vt:lpstr>ETST BRAN Update to 802.11 (3/3)</vt:lpstr>
      <vt:lpstr>Update from Bluetooth SIG Work</vt:lpstr>
      <vt:lpstr>Technical Submissions &amp; Discussion Items (1/2)</vt:lpstr>
      <vt:lpstr>Technical Submissions &amp; Discussion Items (2/2)</vt:lpstr>
      <vt:lpstr>Plans for May</vt:lpstr>
      <vt:lpstr>Telcos</vt:lpstr>
      <vt:lpstr>References for this week</vt:lpstr>
      <vt:lpstr>Coex Submissions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Closing Report</dc:title>
  <dc:subject/>
  <dc:creator>Marc Emmelmann</dc:creator>
  <cp:keywords/>
  <dc:description/>
  <cp:lastModifiedBy>Emmelmann, Marc</cp:lastModifiedBy>
  <cp:revision>148</cp:revision>
  <cp:lastPrinted>1601-01-01T00:00:00Z</cp:lastPrinted>
  <dcterms:created xsi:type="dcterms:W3CDTF">2019-09-17T07:48:51Z</dcterms:created>
  <dcterms:modified xsi:type="dcterms:W3CDTF">2024-03-14T19:23:09Z</dcterms:modified>
  <cp:category/>
</cp:coreProperties>
</file>