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0017" autoAdjust="0"/>
    <p:restoredTop sz="94660"/>
  </p:normalViewPr>
  <p:slideViewPr>
    <p:cSldViewPr>
      <p:cViewPr varScale="1">
        <p:scale>
          <a:sx n="64" d="100"/>
          <a:sy n="64" d="100"/>
        </p:scale>
        <p:origin x="200" y="7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802.11-24/0267</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802.11-24/0267</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March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2024</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2024</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2024</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eeesa.webex.com/ieeesa/j.php?MTID=mc7859f093da1115f2e0237aa7f687cf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2024-03-11</a:t>
            </a:r>
          </a:p>
        </p:txBody>
      </p:sp>
      <p:sp>
        <p:nvSpPr>
          <p:cNvPr id="6" name="Date Placeholder 3"/>
          <p:cNvSpPr>
            <a:spLocks noGrp="1"/>
          </p:cNvSpPr>
          <p:nvPr>
            <p:ph type="dt" idx="10"/>
          </p:nvPr>
        </p:nvSpPr>
        <p:spPr/>
        <p:txBody>
          <a:bodyPr/>
          <a:lstStyle/>
          <a:p>
            <a:r>
              <a:rPr lang="en-GB"/>
              <a:t>March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IEEE 802 wireless interim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a:t>
            </a:r>
            <a:r>
              <a:rPr lang="en-US" dirty="0" err="1"/>
              <a:t>cancelle</a:t>
            </a: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t>Coex</a:t>
            </a:r>
            <a:r>
              <a:rPr lang="en-GB" dirty="0"/>
              <a:t> SC May 2024</a:t>
            </a:r>
          </a:p>
          <a:p>
            <a:pPr>
              <a:buFont typeface="Arial" panose="020B0604020202020204" pitchFamily="34" charset="0"/>
              <a:buChar char="•"/>
            </a:pPr>
            <a:r>
              <a:rPr lang="en-GB" dirty="0"/>
              <a:t>Officer elections</a:t>
            </a:r>
          </a:p>
          <a:p>
            <a:pPr>
              <a:buFont typeface="Arial" panose="020B0604020202020204" pitchFamily="34" charset="0"/>
              <a:buChar char="•"/>
            </a:pPr>
            <a:endParaRPr lang="en-GB" dirty="0"/>
          </a:p>
          <a:p>
            <a:pPr>
              <a:buFont typeface="Arial" panose="020B0604020202020204" pitchFamily="34" charset="0"/>
              <a:buChar char="•"/>
            </a:pPr>
            <a:r>
              <a:rPr lang="en-GB" dirty="0"/>
              <a:t>Joint session with 15.4.ab</a:t>
            </a:r>
          </a:p>
          <a:p>
            <a:pPr lvl="1">
              <a:buFont typeface="Arial" panose="020B0604020202020204" pitchFamily="34" charset="0"/>
              <a:buChar char="•"/>
            </a:pPr>
            <a:r>
              <a:rPr lang="en-GB" dirty="0"/>
              <a:t>Tuesday EVE</a:t>
            </a:r>
          </a:p>
          <a:p>
            <a:pPr lvl="1">
              <a:buFont typeface="Arial" panose="020B0604020202020204" pitchFamily="34" charset="0"/>
              <a:buChar char="•"/>
            </a:pPr>
            <a:r>
              <a:rPr lang="en-GB" dirty="0"/>
              <a:t>What to bring forward as </a:t>
            </a:r>
            <a:r>
              <a:rPr lang="en-GB" dirty="0" err="1"/>
              <a:t>Coex</a:t>
            </a:r>
            <a:r>
              <a:rPr lang="en-GB" dirty="0"/>
              <a:t>?  Who will take the lead?</a:t>
            </a:r>
          </a:p>
          <a:p>
            <a:pPr>
              <a:buFont typeface="Arial" panose="020B0604020202020204" pitchFamily="34" charset="0"/>
              <a:buChar char="•"/>
            </a:pPr>
            <a:r>
              <a:rPr lang="en-GB" dirty="0" err="1"/>
              <a:t>Coex</a:t>
            </a:r>
            <a:r>
              <a:rPr lang="en-GB" dirty="0"/>
              <a:t> only sessions:</a:t>
            </a:r>
          </a:p>
          <a:p>
            <a:pPr lvl="1">
              <a:buFont typeface="Arial" panose="020B0604020202020204" pitchFamily="34" charset="0"/>
              <a:buChar char="•"/>
            </a:pPr>
            <a:r>
              <a:rPr lang="en-GB" dirty="0"/>
              <a:t>One before and one after Joint </a:t>
            </a:r>
            <a:r>
              <a:rPr lang="en-GB" dirty="0" err="1"/>
              <a:t>Sesion</a:t>
            </a:r>
            <a:r>
              <a:rPr lang="en-GB" dirty="0"/>
              <a:t>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One Telco (.15.4ab joint with </a:t>
            </a:r>
            <a:r>
              <a:rPr lang="en-US" dirty="0" err="1"/>
              <a:t>Coex</a:t>
            </a:r>
            <a:r>
              <a:rPr lang="en-US" dirty="0"/>
              <a:t>?) to discuss </a:t>
            </a:r>
            <a:r>
              <a:rPr lang="en-US" dirty="0" err="1"/>
              <a:t>coex</a:t>
            </a:r>
            <a:r>
              <a:rPr lang="en-US" dirty="0"/>
              <a:t> related comments to current 15.4ab draft?</a:t>
            </a:r>
          </a:p>
          <a:p>
            <a:endParaRPr lang="en-US" dirty="0"/>
          </a:p>
          <a:p>
            <a:r>
              <a:rPr lang="en-US" dirty="0"/>
              <a:t>Use 15.4ab telco slot: </a:t>
            </a:r>
            <a:r>
              <a:rPr lang="en-GB" b="1" dirty="0">
                <a:effectLst/>
                <a:latin typeface="Helvetica Neue" panose="02000503000000020004" pitchFamily="2" charset="0"/>
              </a:rPr>
              <a:t>Tuesday 6am PT / 9am ET</a:t>
            </a:r>
            <a:endParaRPr lang="en-GB" dirty="0">
              <a:effectLst/>
              <a:latin typeface="Helvetica Neue" panose="02000503000000020004" pitchFamily="2" charset="0"/>
            </a:endParaRP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March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March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BRAN#123</a:t>
            </a:r>
          </a:p>
          <a:p>
            <a:pPr lvl="2"/>
            <a:r>
              <a:rPr lang="en-GB" dirty="0"/>
              <a:t>19 Feb 2024</a:t>
            </a:r>
          </a:p>
          <a:p>
            <a:pPr lvl="1"/>
            <a:r>
              <a:rPr lang="en-GB" dirty="0"/>
              <a:t>BRAN#124</a:t>
            </a:r>
          </a:p>
          <a:p>
            <a:pPr lvl="2"/>
            <a:r>
              <a:rPr lang="en-GB" dirty="0"/>
              <a:t>07 Jun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2024-03-12, PM1 (13:30 – 16:30h)</a:t>
            </a:r>
          </a:p>
          <a:p>
            <a:pPr>
              <a:buFont typeface="Arial" panose="020B0604020202020204" pitchFamily="34" charset="0"/>
              <a:buChar char="•"/>
            </a:pPr>
            <a:r>
              <a:rPr lang="en-US" dirty="0"/>
              <a:t>Meeting link: </a:t>
            </a:r>
            <a:r>
              <a:rPr lang="en-US" dirty="0">
                <a:hlinkClick r:id="rId2"/>
              </a:rPr>
              <a:t>https://ieeesa.webex.com/ieeesa/j.php?MTID=mc7859f093da1115f2e0237aa7f687cf0</a:t>
            </a:r>
            <a:endParaRPr lang="en-US" dirty="0"/>
          </a:p>
          <a:p>
            <a:pPr marL="0" indent="0"/>
            <a:r>
              <a:rPr lang="en-US" dirty="0"/>
              <a:t>Tuesday, 2024-03-12, EVE (19:30 – 21:30h)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=me0d1d172048f27491f3bd991933efcbe</a:t>
            </a:r>
          </a:p>
          <a:p>
            <a:r>
              <a:rPr lang="en-US" dirty="0"/>
              <a:t>Wednesday, 2024-03-13, AM2 (10:30 – 12:30h)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=m43acf6f27fc06c5d154e18cd4a269ae9</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11-24/0265r1</a:t>
            </a:r>
            <a:r>
              <a:rPr lang="en-US" dirty="0"/>
              <a:t>.</a:t>
            </a:r>
          </a:p>
          <a:p>
            <a:endParaRPr lang="en-US" dirty="0"/>
          </a:p>
          <a:p>
            <a:r>
              <a:rPr lang="en-US" dirty="0"/>
              <a:t>Mover: Rich Kennedy</a:t>
            </a:r>
          </a:p>
          <a:p>
            <a:r>
              <a:rPr lang="en-US" dirty="0"/>
              <a:t>Second: Guido </a:t>
            </a:r>
            <a:r>
              <a:rPr lang="en-US" dirty="0" err="1"/>
              <a:t>Hiertz</a:t>
            </a:r>
            <a:endParaRPr lang="en-US" dirty="0"/>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11-24/0157r0.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1288</TotalTime>
  <Words>1469</Words>
  <Application>Microsoft Macintosh PowerPoint</Application>
  <PresentationFormat>Widescreen</PresentationFormat>
  <Paragraphs>232</Paragraphs>
  <Slides>27</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 Unicode MS</vt:lpstr>
      <vt:lpstr>Arial</vt:lpstr>
      <vt:lpstr>Helvetica Neue</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March IEEE 802 wireless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62</cp:revision>
  <cp:lastPrinted>1601-01-01T00:00:00Z</cp:lastPrinted>
  <dcterms:created xsi:type="dcterms:W3CDTF">2023-03-14T15:47:57Z</dcterms:created>
  <dcterms:modified xsi:type="dcterms:W3CDTF">2024-03-12T21:59:35Z</dcterms:modified>
  <cp:category/>
</cp:coreProperties>
</file>