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93" r:id="rId4"/>
    <p:sldId id="273" r:id="rId5"/>
    <p:sldId id="282" r:id="rId6"/>
    <p:sldId id="280" r:id="rId7"/>
    <p:sldId id="283" r:id="rId8"/>
    <p:sldId id="265" r:id="rId9"/>
    <p:sldId id="291" r:id="rId10"/>
    <p:sldId id="262" r:id="rId11"/>
    <p:sldId id="270" r:id="rId12"/>
    <p:sldId id="272" r:id="rId13"/>
    <p:sldId id="271" r:id="rId14"/>
    <p:sldId id="284" r:id="rId15"/>
    <p:sldId id="286" r:id="rId16"/>
    <p:sldId id="263" r:id="rId17"/>
    <p:sldId id="287" r:id="rId18"/>
    <p:sldId id="288" r:id="rId19"/>
    <p:sldId id="289" r:id="rId20"/>
    <p:sldId id="290" r:id="rId21"/>
    <p:sldId id="264" r:id="rId22"/>
    <p:sldId id="274" r:id="rId23"/>
    <p:sldId id="275" r:id="rId24"/>
    <p:sldId id="276" r:id="rId25"/>
    <p:sldId id="277"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777" autoAdjust="0"/>
    <p:restoredTop sz="94660"/>
  </p:normalViewPr>
  <p:slideViewPr>
    <p:cSldViewPr>
      <p:cViewPr varScale="1">
        <p:scale>
          <a:sx n="114" d="100"/>
          <a:sy n="114" d="100"/>
        </p:scale>
        <p:origin x="176" y="48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802.11-24/0267</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802.11-24/0267</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802.11-24/0267</a:t>
            </a:r>
          </a:p>
        </p:txBody>
      </p:sp>
      <p:sp>
        <p:nvSpPr>
          <p:cNvPr id="5" name="Rectangle 3"/>
          <p:cNvSpPr>
            <a:spLocks noGrp="1" noChangeArrowheads="1"/>
          </p:cNvSpPr>
          <p:nvPr>
            <p:ph type="dt"/>
          </p:nvPr>
        </p:nvSpPr>
        <p:spPr>
          <a:ln/>
        </p:spPr>
        <p:txBody>
          <a:bodyPr/>
          <a:lstStyle/>
          <a:p>
            <a:r>
              <a:rPr lang="en-GB"/>
              <a:t>March 2024</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2024</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2024</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2024</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2024</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802.11-24/0267r0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eeesa.webex.com/ieeesa/j.php?MTID=mc7859f093da1115f2e0237aa7f687cf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2024-03-11</a:t>
            </a:r>
          </a:p>
        </p:txBody>
      </p:sp>
      <p:sp>
        <p:nvSpPr>
          <p:cNvPr id="6" name="Date Placeholder 3"/>
          <p:cNvSpPr>
            <a:spLocks noGrp="1"/>
          </p:cNvSpPr>
          <p:nvPr>
            <p:ph type="dt" idx="10"/>
          </p:nvPr>
        </p:nvSpPr>
        <p:spPr/>
        <p:txBody>
          <a:bodyPr/>
          <a:lstStyle/>
          <a:p>
            <a:r>
              <a:rPr lang="en-GB"/>
              <a:t>March 2024</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IEEE 802 wireless interim session</a:t>
            </a:r>
            <a:endParaRPr lang="en-GB" dirty="0"/>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a:t>
            </a:r>
            <a:r>
              <a:rPr lang="en-US" dirty="0" err="1"/>
              <a:t>cancelle</a:t>
            </a:r>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122184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Tree>
    <p:extLst>
      <p:ext uri="{BB962C8B-B14F-4D97-AF65-F5344CB8AC3E}">
        <p14:creationId xmlns:p14="http://schemas.microsoft.com/office/powerpoint/2010/main" val="2127168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t>Coex</a:t>
            </a:r>
            <a:r>
              <a:rPr lang="en-GB" dirty="0"/>
              <a:t> SC May 2024</a:t>
            </a:r>
          </a:p>
          <a:p>
            <a:pPr>
              <a:buFont typeface="Arial" panose="020B0604020202020204" pitchFamily="34" charset="0"/>
              <a:buChar char="•"/>
            </a:pPr>
            <a:r>
              <a:rPr lang="en-GB" dirty="0"/>
              <a:t>Officer elections</a:t>
            </a:r>
          </a:p>
          <a:p>
            <a:pPr>
              <a:buFont typeface="Arial" panose="020B0604020202020204" pitchFamily="34" charset="0"/>
              <a:buChar char="•"/>
            </a:pPr>
            <a:endParaRPr lang="en-GB" dirty="0"/>
          </a:p>
          <a:p>
            <a:pPr>
              <a:buFont typeface="Arial" panose="020B0604020202020204" pitchFamily="34" charset="0"/>
              <a:buChar char="•"/>
            </a:pPr>
            <a:r>
              <a:rPr lang="en-GB" dirty="0"/>
              <a:t>Joint session with 15.4.ab</a:t>
            </a:r>
          </a:p>
          <a:p>
            <a:pPr lvl="1">
              <a:buFont typeface="Arial" panose="020B0604020202020204" pitchFamily="34" charset="0"/>
              <a:buChar char="•"/>
            </a:pPr>
            <a:r>
              <a:rPr lang="en-GB" dirty="0"/>
              <a:t>Tuesday EVE</a:t>
            </a:r>
          </a:p>
          <a:p>
            <a:pPr lvl="1">
              <a:buFont typeface="Arial" panose="020B0604020202020204" pitchFamily="34" charset="0"/>
              <a:buChar char="•"/>
            </a:pPr>
            <a:r>
              <a:rPr lang="en-GB" dirty="0"/>
              <a:t>What to bring forward as </a:t>
            </a:r>
            <a:r>
              <a:rPr lang="en-GB" dirty="0" err="1"/>
              <a:t>Coex</a:t>
            </a:r>
            <a:r>
              <a:rPr lang="en-GB" dirty="0"/>
              <a:t>?  Who will take the lead?</a:t>
            </a:r>
          </a:p>
          <a:p>
            <a:pPr>
              <a:buFont typeface="Arial" panose="020B0604020202020204" pitchFamily="34" charset="0"/>
              <a:buChar char="•"/>
            </a:pPr>
            <a:r>
              <a:rPr lang="en-GB" dirty="0" err="1"/>
              <a:t>Coex</a:t>
            </a:r>
            <a:r>
              <a:rPr lang="en-GB" dirty="0"/>
              <a:t> only sessions:</a:t>
            </a:r>
          </a:p>
          <a:p>
            <a:pPr lvl="1">
              <a:buFont typeface="Arial" panose="020B0604020202020204" pitchFamily="34" charset="0"/>
              <a:buChar char="•"/>
            </a:pPr>
            <a:r>
              <a:rPr lang="en-GB" dirty="0"/>
              <a:t>One before and one after Joint </a:t>
            </a:r>
            <a:r>
              <a:rPr lang="en-GB" dirty="0" err="1"/>
              <a:t>Sesion</a:t>
            </a:r>
            <a:r>
              <a:rPr lang="en-GB" dirty="0"/>
              <a:t> with 15.4?</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One Telco (.15.4ab joint with </a:t>
            </a:r>
            <a:r>
              <a:rPr lang="en-US" dirty="0" err="1"/>
              <a:t>Coex</a:t>
            </a:r>
            <a:r>
              <a:rPr lang="en-US" dirty="0"/>
              <a:t>?) to discuss </a:t>
            </a:r>
            <a:r>
              <a:rPr lang="en-US" dirty="0" err="1"/>
              <a:t>coex</a:t>
            </a:r>
            <a:r>
              <a:rPr lang="en-US" dirty="0"/>
              <a:t> related comments to current 15.4ab draft?</a:t>
            </a:r>
          </a:p>
          <a:p>
            <a:endParaRPr lang="en-US" dirty="0"/>
          </a:p>
          <a:p>
            <a:r>
              <a:rPr lang="en-US" dirty="0"/>
              <a:t>Use 15.4ab telco slot: </a:t>
            </a:r>
            <a:r>
              <a:rPr lang="en-GB" b="1" dirty="0">
                <a:effectLst/>
                <a:latin typeface="Helvetica Neue" panose="02000503000000020004" pitchFamily="2" charset="0"/>
              </a:rPr>
              <a:t>Tuesday 6am PT / 9am ET</a:t>
            </a:r>
            <a:endParaRPr lang="en-GB" dirty="0">
              <a:effectLst/>
              <a:latin typeface="Helvetica Neue" panose="02000503000000020004" pitchFamily="2" charset="0"/>
            </a:endParaRP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5253955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March 2024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42555021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Tree>
    <p:extLst>
      <p:ext uri="{BB962C8B-B14F-4D97-AF65-F5344CB8AC3E}">
        <p14:creationId xmlns:p14="http://schemas.microsoft.com/office/powerpoint/2010/main" val="59241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25</a:t>
            </a:fld>
            <a:endParaRPr lang="en-GB"/>
          </a:p>
        </p:txBody>
      </p:sp>
    </p:spTree>
    <p:extLst>
      <p:ext uri="{BB962C8B-B14F-4D97-AF65-F5344CB8AC3E}">
        <p14:creationId xmlns:p14="http://schemas.microsoft.com/office/powerpoint/2010/main" val="418671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March 2024</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2024</a:t>
            </a:r>
          </a:p>
          <a:p>
            <a:pPr lvl="1"/>
            <a:r>
              <a:rPr lang="en-GB" dirty="0"/>
              <a:t>BRAN#123</a:t>
            </a:r>
          </a:p>
          <a:p>
            <a:pPr lvl="2"/>
            <a:r>
              <a:rPr lang="en-GB" dirty="0"/>
              <a:t>19 Feb 2024</a:t>
            </a:r>
          </a:p>
          <a:p>
            <a:pPr lvl="1"/>
            <a:r>
              <a:rPr lang="en-GB" dirty="0"/>
              <a:t>BRAN#124</a:t>
            </a:r>
          </a:p>
          <a:p>
            <a:pPr lvl="2"/>
            <a:r>
              <a:rPr lang="en-GB" dirty="0"/>
              <a:t>07 Jun 2024</a:t>
            </a:r>
          </a:p>
          <a:p>
            <a:pPr lvl="1"/>
            <a:r>
              <a:rPr lang="en-GB" dirty="0"/>
              <a:t>BRAN#125</a:t>
            </a:r>
          </a:p>
          <a:p>
            <a:pPr lvl="2"/>
            <a:r>
              <a:rPr lang="en-GB" dirty="0"/>
              <a:t>02 Sep 2024</a:t>
            </a:r>
          </a:p>
          <a:p>
            <a:pPr lvl="1"/>
            <a:r>
              <a:rPr lang="en-GB" dirty="0"/>
              <a:t>BRAN#126</a:t>
            </a:r>
          </a:p>
          <a:p>
            <a:pPr lvl="2"/>
            <a:r>
              <a:rPr lang="en-GB" dirty="0"/>
              <a:t>21 Oct 2024</a:t>
            </a:r>
          </a:p>
          <a:p>
            <a:pPr lvl="1"/>
            <a:r>
              <a:rPr lang="en-GB" dirty="0"/>
              <a:t>BRAN#127</a:t>
            </a:r>
          </a:p>
          <a:p>
            <a:pPr lvl="2"/>
            <a:r>
              <a:rPr lang="en-GB" dirty="0"/>
              <a:t>16 Dec 2024</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a:xfrm>
            <a:off x="914401" y="1700808"/>
            <a:ext cx="10361084" cy="4113213"/>
          </a:xfrm>
        </p:spPr>
        <p:txBody>
          <a:bodyPr/>
          <a:lstStyle/>
          <a:p>
            <a:r>
              <a:rPr lang="en-US" dirty="0"/>
              <a:t>Tuesday, 2024-03-12, PM1 (13:30 – 16:30h)</a:t>
            </a:r>
          </a:p>
          <a:p>
            <a:pPr>
              <a:buFont typeface="Arial" panose="020B0604020202020204" pitchFamily="34" charset="0"/>
              <a:buChar char="•"/>
            </a:pPr>
            <a:r>
              <a:rPr lang="en-US" dirty="0"/>
              <a:t>Meeting link: </a:t>
            </a:r>
            <a:r>
              <a:rPr lang="en-US" dirty="0">
                <a:hlinkClick r:id="rId2"/>
              </a:rPr>
              <a:t>https://ieeesa.webex.com/ieeesa/j.php?MTID=mc7859f093da1115f2e0237aa7f687cf0</a:t>
            </a:r>
            <a:endParaRPr lang="en-US" dirty="0"/>
          </a:p>
          <a:p>
            <a:pPr marL="0" indent="0"/>
            <a:r>
              <a:rPr lang="en-US" dirty="0"/>
              <a:t>Tuesday, 2024-03-12, EVE (19:30 – 21:30h)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=me0d1d172048f27491f3bd991933efcbe</a:t>
            </a:r>
          </a:p>
          <a:p>
            <a:r>
              <a:rPr lang="en-US" dirty="0"/>
              <a:t>Wednesday, 2024-03-13, AM2 (10:30 – 12:30h)</a:t>
            </a:r>
          </a:p>
          <a:p>
            <a:pPr>
              <a:buFont typeface="Arial" panose="020B0604020202020204" pitchFamily="34" charset="0"/>
              <a:buChar char="•"/>
            </a:pPr>
            <a:r>
              <a:rPr lang="en-US" dirty="0"/>
              <a:t>Meeting link: https://</a:t>
            </a:r>
            <a:r>
              <a:rPr lang="en-US" dirty="0" err="1"/>
              <a:t>ieeesa.webex.com</a:t>
            </a:r>
            <a:r>
              <a:rPr lang="en-US" dirty="0"/>
              <a:t>/</a:t>
            </a:r>
            <a:r>
              <a:rPr lang="en-US" dirty="0" err="1"/>
              <a:t>ieeesa</a:t>
            </a:r>
            <a:r>
              <a:rPr lang="en-US" dirty="0"/>
              <a:t>/</a:t>
            </a:r>
            <a:r>
              <a:rPr lang="en-US" dirty="0" err="1"/>
              <a:t>j.php?MTID</a:t>
            </a:r>
            <a:r>
              <a:rPr lang="en-US" dirty="0"/>
              <a:t>=m43acf6f27fc06c5d154e18cd4a269ae9</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11-24/0265r1</a:t>
            </a:r>
            <a:r>
              <a:rPr lang="en-US" dirty="0"/>
              <a:t>.</a:t>
            </a:r>
          </a:p>
          <a:p>
            <a:endParaRPr lang="en-US" dirty="0"/>
          </a:p>
          <a:p>
            <a:r>
              <a:rPr lang="en-US" dirty="0"/>
              <a:t>Mover:</a:t>
            </a:r>
          </a:p>
          <a:p>
            <a:r>
              <a:rPr lang="en-US" dirty="0"/>
              <a:t>Second:</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11-24/0157r0.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March 2024</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March 2024</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1133</TotalTime>
  <Words>1465</Words>
  <Application>Microsoft Macintosh PowerPoint</Application>
  <PresentationFormat>Widescreen</PresentationFormat>
  <Paragraphs>232</Paragraphs>
  <Slides>27</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 Unicode MS</vt:lpstr>
      <vt:lpstr>Arial</vt:lpstr>
      <vt:lpstr>Helvetica Neue</vt:lpstr>
      <vt:lpstr>Times New Roman</vt:lpstr>
      <vt:lpstr>Office Theme</vt:lpstr>
      <vt:lpstr>Document</vt:lpstr>
      <vt:lpstr>Chair’s Meeting Slides Coex SC -- Coexistence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March IEEE 802 wireless interim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59</cp:revision>
  <cp:lastPrinted>1601-01-01T00:00:00Z</cp:lastPrinted>
  <dcterms:created xsi:type="dcterms:W3CDTF">2023-03-14T15:47:57Z</dcterms:created>
  <dcterms:modified xsi:type="dcterms:W3CDTF">2024-03-12T02:27:58Z</dcterms:modified>
  <cp:category/>
</cp:coreProperties>
</file>