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2" r:id="rId4"/>
    <p:sldId id="263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802.11-24/0266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802.11-24/0266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802.11-24/0266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802.11-24/0266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802.11-24/0266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802.11-24/0266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5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802.11-24/0266r1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March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March 2024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March 2024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Work since January: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Joint telco with 802.15.4: Discussion of 802.15.4 CCA modes – to be continued in March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/>
              <a:t>This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Tutorial on: Automated Frequency Coordination (AFC) (Mon 7.45pm)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13:30 – 15:30h (</a:t>
            </a:r>
            <a:r>
              <a:rPr lang="en-GB" sz="1800" dirty="0">
                <a:solidFill>
                  <a:srgbClr val="FF0000"/>
                </a:solidFill>
              </a:rPr>
              <a:t>PM 1</a:t>
            </a:r>
            <a:r>
              <a:rPr lang="en-GB" sz="1800" dirty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Preparing for TUE EVE joint session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Discussion of submissions (see next slide)</a:t>
            </a:r>
            <a:endParaRPr lang="en-GB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Wednesday</a:t>
            </a:r>
            <a:r>
              <a:rPr lang="en-GB" sz="1800" dirty="0"/>
              <a:t> 10:30 – 12:30h (</a:t>
            </a:r>
            <a:r>
              <a:rPr lang="en-GB" sz="1800" dirty="0">
                <a:solidFill>
                  <a:srgbClr val="FF0000"/>
                </a:solidFill>
              </a:rPr>
              <a:t>AM2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Discussion of submissions (see next slide)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Joint 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 &amp; 802.15ab.4</a:t>
            </a:r>
            <a:r>
              <a:rPr lang="en-GB" sz="2000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19.30 – 21.30h (</a:t>
            </a:r>
            <a:r>
              <a:rPr lang="en-GB" sz="1800" dirty="0">
                <a:solidFill>
                  <a:srgbClr val="FF0000"/>
                </a:solidFill>
              </a:rPr>
              <a:t>EVE</a:t>
            </a:r>
            <a:r>
              <a:rPr lang="en-GB" sz="180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March 2024 (cont.)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July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ETSI BRAN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Revising ETSI EN 303 687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Follow-up to IEEE 802.11-24/0055r0 Puncturing for Coexistence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Improving performance of LBT-enabled NB in UNII-3 band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802.15.4 CCA Mode Discussion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Agenda: 11-24/0265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437895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262</Words>
  <Application>Microsoft Macintosh PowerPoint</Application>
  <PresentationFormat>Widescreen</PresentationFormat>
  <Paragraphs>57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March 2024</vt:lpstr>
      <vt:lpstr>Abstract</vt:lpstr>
      <vt:lpstr>Coex SC (Coexistence) – March 2024 </vt:lpstr>
      <vt:lpstr>Coex SC (Coexistence) – March 2024 (cont.)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March 2024</dc:title>
  <dc:subject/>
  <dc:creator>Emmelmann, Marc</dc:creator>
  <cp:keywords/>
  <dc:description/>
  <cp:lastModifiedBy>Emmelmann, Marc</cp:lastModifiedBy>
  <cp:revision>15</cp:revision>
  <cp:lastPrinted>1601-01-01T00:00:00Z</cp:lastPrinted>
  <dcterms:created xsi:type="dcterms:W3CDTF">2023-03-12T05:55:52Z</dcterms:created>
  <dcterms:modified xsi:type="dcterms:W3CDTF">2024-03-10T16:01:24Z</dcterms:modified>
  <cp:category/>
</cp:coreProperties>
</file>