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802.11-24/0266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802.11-24/0266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March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March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dirty="0"/>
              <a:t>Work since January: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Joint telco with 802.15.4: Discussion of 802.15.4 CCA modes – to be continued in March</a:t>
            </a:r>
          </a:p>
          <a:p>
            <a:pPr marL="0" indent="0"/>
            <a:r>
              <a:rPr lang="en-GB" dirty="0"/>
              <a:t>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Meeting slot(s) </a:t>
            </a:r>
            <a:r>
              <a:rPr lang="en-GB" dirty="0">
                <a:solidFill>
                  <a:srgbClr val="FF0000"/>
                </a:solidFill>
              </a:rPr>
              <a:t>802.11 </a:t>
            </a:r>
            <a:r>
              <a:rPr lang="en-GB" dirty="0" err="1">
                <a:solidFill>
                  <a:srgbClr val="FF0000"/>
                </a:solidFill>
              </a:rPr>
              <a:t>Coex</a:t>
            </a:r>
            <a:r>
              <a:rPr lang="en-GB" dirty="0">
                <a:solidFill>
                  <a:srgbClr val="FF0000"/>
                </a:solidFill>
              </a:rPr>
              <a:t> SC</a:t>
            </a:r>
            <a:r>
              <a:rPr lang="en-GB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Tuesday</a:t>
            </a:r>
            <a:r>
              <a:rPr lang="en-GB" dirty="0"/>
              <a:t> 13:30 – 15:30h (</a:t>
            </a:r>
            <a:r>
              <a:rPr lang="en-GB" dirty="0">
                <a:solidFill>
                  <a:srgbClr val="FF0000"/>
                </a:solidFill>
              </a:rPr>
              <a:t>PM 1</a:t>
            </a:r>
            <a:r>
              <a:rPr lang="en-GB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sym typeface="Wingdings" pitchFamily="2" charset="2"/>
              </a:rPr>
              <a:t>Preparing for TUE EVE joint session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sym typeface="Wingdings" pitchFamily="2" charset="2"/>
              </a:rPr>
              <a:t>Discussion of submissions (see next slide)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Wednesday</a:t>
            </a:r>
            <a:r>
              <a:rPr lang="en-GB" dirty="0"/>
              <a:t> 10:30 – 12:30h (</a:t>
            </a:r>
            <a:r>
              <a:rPr lang="en-GB" dirty="0">
                <a:solidFill>
                  <a:srgbClr val="FF0000"/>
                </a:solidFill>
              </a:rPr>
              <a:t>AM2</a:t>
            </a:r>
            <a:r>
              <a:rPr lang="en-GB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sym typeface="Wingdings" pitchFamily="2" charset="2"/>
              </a:rPr>
              <a:t>Discussion of submissions (see next slide)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Joint 802.11 </a:t>
            </a:r>
            <a:r>
              <a:rPr lang="en-GB" dirty="0" err="1">
                <a:solidFill>
                  <a:srgbClr val="FF0000"/>
                </a:solidFill>
              </a:rPr>
              <a:t>Coex</a:t>
            </a:r>
            <a:r>
              <a:rPr lang="en-GB" dirty="0">
                <a:solidFill>
                  <a:srgbClr val="FF0000"/>
                </a:solidFill>
              </a:rPr>
              <a:t> SC &amp; 802.15ab.4</a:t>
            </a:r>
            <a:r>
              <a:rPr lang="en-GB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Tuesday</a:t>
            </a:r>
            <a:r>
              <a:rPr lang="en-GB" dirty="0"/>
              <a:t> 19.30 – 21.30h (</a:t>
            </a:r>
            <a:r>
              <a:rPr lang="en-GB" dirty="0">
                <a:solidFill>
                  <a:srgbClr val="FF0000"/>
                </a:solidFill>
              </a:rPr>
              <a:t>EVE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2024 (cont.)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Revising ETSI EN 303 687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Follow-up to IEEE 802.11-24/0055r0 Puncturing for Coexistence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Improving performance of LBT-enabled NB in UNII-3 band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802.15.4 CCA Mode Discussion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11-24/0265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437895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249</Words>
  <Application>Microsoft Macintosh PowerPoint</Application>
  <PresentationFormat>Widescreen</PresentationFormat>
  <Paragraphs>55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March 2024</vt:lpstr>
      <vt:lpstr>Abstract</vt:lpstr>
      <vt:lpstr>Coex SC (Coexistence) – March 2024 </vt:lpstr>
      <vt:lpstr>Coex SC (Coexistence) – March 2024 (cont.)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2024</dc:title>
  <dc:subject/>
  <dc:creator>Emmelmann, Marc</dc:creator>
  <cp:keywords/>
  <dc:description/>
  <cp:lastModifiedBy>Emmelmann, Marc</cp:lastModifiedBy>
  <cp:revision>14</cp:revision>
  <cp:lastPrinted>1601-01-01T00:00:00Z</cp:lastPrinted>
  <dcterms:created xsi:type="dcterms:W3CDTF">2023-03-12T05:55:52Z</dcterms:created>
  <dcterms:modified xsi:type="dcterms:W3CDTF">2024-03-10T15:52:30Z</dcterms:modified>
  <cp:category/>
</cp:coreProperties>
</file>