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74" d="100"/>
          <a:sy n="74" d="100"/>
        </p:scale>
        <p:origin x="48" y="9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024-00-0arc-arc-sc-mixed-mode-minutes-january-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10-01-Mntg-epd-lpd-proposed-resolution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598-00-0arc-proposed-text-for-clarification-of-bridgeabl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14 Mar 2024, 8:00 MST/</a:t>
            </a:r>
            <a:br>
              <a:rPr lang="en-US" altLang="en-US" dirty="0"/>
            </a:br>
            <a:r>
              <a:rPr lang="en-US" altLang="en-US" dirty="0"/>
              <a:t>14 Mar 2024, 13:30 ET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Thurs AM1 and Thurs PM1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AM1 is coincident with 802REVc, for the duration of their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 – Call for volunteers</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 – Defer to May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300"/>
              </a:spcBef>
              <a:spcAft>
                <a:spcPts val="0"/>
              </a:spcAft>
              <a:buFont typeface="Arial" panose="020B0604020202020204" pitchFamily="34" charset="0"/>
              <a:buChar char="•"/>
              <a:defRPr/>
            </a:pPr>
            <a:r>
              <a:rPr lang="en-US" sz="2800" b="0" dirty="0"/>
              <a:t>Do we need a meeting in PM1?</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 interim: </a:t>
            </a:r>
            <a:r>
              <a:rPr lang="en-US" sz="2400" b="1" dirty="0">
                <a:solidFill>
                  <a:srgbClr val="000000"/>
                </a:solidFill>
                <a:hlinkClick r:id="rId2"/>
              </a:rPr>
              <a:t>11-24/0024r0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met this week, Wednesday</a:t>
            </a:r>
          </a:p>
          <a:p>
            <a:pPr lvl="1">
              <a:spcBef>
                <a:spcPts val="0"/>
              </a:spcBef>
              <a:spcAft>
                <a:spcPts val="600"/>
              </a:spcAft>
              <a:buFont typeface="Arial" panose="020B0604020202020204" pitchFamily="34" charset="0"/>
              <a:buChar char="•"/>
              <a:defRPr/>
            </a:pPr>
            <a:r>
              <a:rPr lang="en-US" sz="2200" dirty="0"/>
              <a:t>Comments submitted/disposition: </a:t>
            </a:r>
            <a:r>
              <a:rPr lang="en-US" sz="2200" u="sng" dirty="0">
                <a:solidFill>
                  <a:srgbClr val="0563C1"/>
                </a:solidFill>
                <a:latin typeface="Calibri" panose="020F0502020204030204" pitchFamily="34" charset="0"/>
                <a:ea typeface="Calibri" panose="020F0502020204030204" pitchFamily="34" charset="0"/>
                <a:cs typeface="Times New Roman" panose="02020603050405020304" pitchFamily="18" charset="0"/>
              </a:rPr>
              <a:t>1-24/0002r5</a:t>
            </a:r>
            <a:r>
              <a:rPr lang="en-US" sz="2200" b="0" dirty="0">
                <a:solidFill>
                  <a:srgbClr val="333333"/>
                </a:solidFill>
                <a:latin typeface="+mj-lt"/>
              </a:rPr>
              <a:t> </a:t>
            </a:r>
            <a:r>
              <a:rPr lang="en-US" sz="2200" dirty="0">
                <a:solidFill>
                  <a:srgbClr val="333333"/>
                </a:solidFill>
                <a:latin typeface="+mj-lt"/>
              </a:rPr>
              <a:t>(NOTE: WG1 documents)</a:t>
            </a:r>
            <a:endParaRPr lang="en-US" sz="2200" b="0" dirty="0"/>
          </a:p>
          <a:p>
            <a:pPr lvl="2">
              <a:spcBef>
                <a:spcPts val="0"/>
              </a:spcBef>
              <a:spcAft>
                <a:spcPts val="600"/>
              </a:spcAft>
              <a:buFont typeface="Arial" panose="020B0604020202020204" pitchFamily="34" charset="0"/>
              <a:buChar char="•"/>
              <a:defRPr/>
            </a:pPr>
            <a:r>
              <a:rPr lang="en-US" sz="2000" dirty="0"/>
              <a:t>EPD/LPD topic: </a:t>
            </a:r>
            <a:r>
              <a:rPr lang="en-US"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1-24/0010r1</a:t>
            </a:r>
            <a:r>
              <a:rPr lang="en-US" sz="2000" dirty="0"/>
              <a:t> (NOTE: WG1 document)</a:t>
            </a:r>
          </a:p>
          <a:p>
            <a:pPr lvl="3">
              <a:spcBef>
                <a:spcPts val="0"/>
              </a:spcBef>
              <a:spcAft>
                <a:spcPts val="600"/>
              </a:spcAft>
              <a:buFont typeface="Arial" panose="020B0604020202020204" pitchFamily="34" charset="0"/>
              <a:buChar char="•"/>
              <a:defRPr/>
            </a:pPr>
            <a:r>
              <a:rPr lang="en-US" sz="1800" dirty="0"/>
              <a:t>Updated (fairly minor) during 802REVc meeting on Wednesday, update to be posted</a:t>
            </a:r>
          </a:p>
          <a:p>
            <a:pPr lvl="2">
              <a:spcBef>
                <a:spcPts val="0"/>
              </a:spcBef>
              <a:spcAft>
                <a:spcPts val="600"/>
              </a:spcAft>
              <a:buFont typeface="Arial" panose="020B0604020202020204" pitchFamily="34" charset="0"/>
              <a:buChar char="•"/>
              <a:defRPr/>
            </a:pPr>
            <a:r>
              <a:rPr lang="en-US" sz="2000" dirty="0"/>
              <a:t>Definition (and usage) of “bridge” and “bridgeable”</a:t>
            </a:r>
          </a:p>
          <a:p>
            <a:pPr lvl="3">
              <a:spcBef>
                <a:spcPts val="0"/>
              </a:spcBef>
              <a:spcAft>
                <a:spcPts val="600"/>
              </a:spcAft>
              <a:buFont typeface="Arial" panose="020B0604020202020204" pitchFamily="34" charset="0"/>
              <a:buChar char="•"/>
              <a:defRPr/>
            </a:pPr>
            <a:r>
              <a:rPr lang="en-US" sz="1800" dirty="0"/>
              <a:t>Largely accepted proposed changes in </a:t>
            </a:r>
            <a:r>
              <a:rPr lang="en-US" sz="1800" dirty="0">
                <a:hlinkClick r:id="rId4"/>
              </a:rPr>
              <a:t>11-24/0598r0</a:t>
            </a: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 deferred to May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p>
          <a:p>
            <a:pPr lvl="1" eaLnBrk="1" hangingPunct="1">
              <a:spcBef>
                <a:spcPts val="300"/>
              </a:spcBef>
            </a:pPr>
            <a:r>
              <a:rPr lang="en-US" altLang="en-US" dirty="0"/>
              <a:t>QoS topic</a:t>
            </a:r>
          </a:p>
          <a:p>
            <a:pPr eaLnBrk="1" hangingPunct="1">
              <a:spcBef>
                <a:spcPts val="300"/>
              </a:spcBef>
            </a:pPr>
            <a:r>
              <a:rPr lang="en-US" altLang="en-US" dirty="0"/>
              <a:t>May session planning</a:t>
            </a:r>
          </a:p>
          <a:p>
            <a:pPr lvl="1" eaLnBrk="1" hangingPunct="1">
              <a:spcBef>
                <a:spcPts val="300"/>
              </a:spcBef>
            </a:pPr>
            <a:r>
              <a:rPr lang="en-US" altLang="en-US" dirty="0"/>
              <a:t>1 or 2 slots? </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D1B36314-D0E5-1805-4C88-5E2A75258694}"/>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27577</TotalTime>
  <Words>2327</Words>
  <Application>Microsoft Office PowerPoint</Application>
  <PresentationFormat>Widescreen</PresentationFormat>
  <Paragraphs>242</Paragraphs>
  <Slides>23</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2024, 8:00 MST/ 14 Mar 2024, 13:30 ET</vt:lpstr>
      <vt:lpstr>ARC (Architecture) – Other</vt:lpstr>
      <vt:lpstr>Prior meeting minutes</vt:lpstr>
      <vt:lpstr>IEEE Std 802 revision (P802REVc)</vt:lpstr>
      <vt:lpstr>P802REVc – Other ARC work</vt:lpstr>
      <vt:lpstr>Annex G way forward – Step 2</vt:lpstr>
      <vt:lpstr>WBA liaison on QoS – deferred to May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151</cp:revision>
  <cp:lastPrinted>1601-01-01T00:00:00Z</cp:lastPrinted>
  <dcterms:created xsi:type="dcterms:W3CDTF">2021-01-26T19:12:38Z</dcterms:created>
  <dcterms:modified xsi:type="dcterms:W3CDTF">2024-03-14T06:26:52Z</dcterms:modified>
</cp:coreProperties>
</file>