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8" r:id="rId4"/>
    <p:sldId id="2366" r:id="rId5"/>
    <p:sldId id="302" r:id="rId6"/>
    <p:sldId id="269" r:id="rId7"/>
    <p:sldId id="260" r:id="rId8"/>
    <p:sldId id="261" r:id="rId9"/>
    <p:sldId id="262" r:id="rId10"/>
    <p:sldId id="263" r:id="rId11"/>
    <p:sldId id="283" r:id="rId12"/>
    <p:sldId id="284" r:id="rId13"/>
    <p:sldId id="287" r:id="rId14"/>
    <p:sldId id="288" r:id="rId15"/>
    <p:sldId id="289" r:id="rId16"/>
    <p:sldId id="295" r:id="rId17"/>
    <p:sldId id="294" r:id="rId18"/>
    <p:sldId id="303" r:id="rId19"/>
    <p:sldId id="293" r:id="rId20"/>
    <p:sldId id="304" r:id="rId21"/>
    <p:sldId id="305" r:id="rId22"/>
    <p:sldId id="2367" r:id="rId23"/>
    <p:sldId id="306"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varScale="1">
        <p:scale>
          <a:sx n="68" d="100"/>
          <a:sy n="68" d="100"/>
        </p:scale>
        <p:origin x="201" y="45"/>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24/03/11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802.11-24/0263r2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March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4/11-24-0024-00-0arc-arc-sc-mixed-mode-minutes-january-2024-interim.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dcn/24/1-24-0002-03-Mntg-p802-revc-d1-2-comments-pdis.od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4/11-24-0035-01-0arc-proposed-protocol-identification-updates-to-ieee-std-802.pdf" TargetMode="External"/><Relationship Id="rId5" Type="http://schemas.openxmlformats.org/officeDocument/2006/relationships/hyperlink" Target="https://mentor.ieee.org/802.1/dcn/23/1-23-0038-01-Mntg-resolving-epd-lpd-inconsistency.pptx" TargetMode="External"/><Relationship Id="rId4" Type="http://schemas.openxmlformats.org/officeDocument/2006/relationships/hyperlink" Target="https://mentor.ieee.org/802.1/dcn/24/1-24-0010-00-Mntg-epd-lpd-proposed-resolution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3/11-23-1599-00-0arc-discussion-of-normative-text-understanding-of-frame-exchange-sequence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2118-00-0arc-e2e-qos-enablement-and-related-topics-for-consideration-in-ieee802-11-mac-layer.pptx" TargetMode="External"/><Relationship Id="rId2" Type="http://schemas.openxmlformats.org/officeDocument/2006/relationships/hyperlink" Target="https://mentor.ieee.org/802.11/dcn/23/11-23-0838-01-0000-wba-liaison-re-qos.doc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080-01-0arc-l4s-over-wi-fi-links.ppt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ARC-SC-agenda-Jan-2024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2024-03-11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13 Mar 2024, 8:00 MST/</a:t>
            </a:r>
            <a:br>
              <a:rPr lang="en-US" altLang="en-US" dirty="0"/>
            </a:br>
            <a:r>
              <a:rPr lang="en-US" altLang="en-US" dirty="0"/>
              <a:t>14 Mar 2024, 8:00 ET</a:t>
            </a:r>
            <a:endParaRPr lang="en-GB" dirty="0"/>
          </a:p>
        </p:txBody>
      </p:sp>
      <p:sp>
        <p:nvSpPr>
          <p:cNvPr id="4098" name="Rectangle 2"/>
          <p:cNvSpPr>
            <a:spLocks noGrp="1" noChangeArrowheads="1"/>
          </p:cNvSpPr>
          <p:nvPr>
            <p:ph idx="1"/>
          </p:nvPr>
        </p:nvSpPr>
        <p:spPr>
          <a:xfrm>
            <a:off x="914401" y="1828800"/>
            <a:ext cx="10361084" cy="45704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 Thurs AM1 and Thurs PM1</a:t>
            </a:r>
          </a:p>
          <a:p>
            <a:pPr marL="857250" lvl="1" indent="-457200">
              <a:lnSpc>
                <a:spcPct val="90000"/>
              </a:lnSpc>
              <a:spcBef>
                <a:spcPts val="300"/>
              </a:spcBef>
              <a:spcAft>
                <a:spcPts val="0"/>
              </a:spcAft>
              <a:buFont typeface="Arial" panose="020B0604020202020204" pitchFamily="34" charset="0"/>
              <a:buChar char="•"/>
              <a:defRPr/>
            </a:pPr>
            <a:r>
              <a:rPr lang="en-US" sz="2400" dirty="0"/>
              <a:t>Note: Wednesday AM1 is coincident with 802REVc, for the duration of their meeting</a:t>
            </a:r>
            <a:endParaRPr lang="en-US" sz="2400" dirty="0">
              <a:solidFill>
                <a:srgbClr val="000000"/>
              </a:solidFill>
            </a:endParaRP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eaLnBrk="1" hangingPunct="1">
              <a:spcBef>
                <a:spcPts val="0"/>
              </a:spcBef>
              <a:spcAft>
                <a:spcPts val="0"/>
              </a:spcAft>
              <a:buFont typeface="Arial" panose="020B0604020202020204" pitchFamily="34" charset="0"/>
              <a:buChar char="•"/>
              <a:defRPr/>
            </a:pPr>
            <a:r>
              <a:rPr lang="en-US" sz="2400" dirty="0"/>
              <a:t>IEEE Std 802 project (slides 19-20)</a:t>
            </a:r>
          </a:p>
          <a:p>
            <a:pPr marL="800100" lvl="1" indent="-342900" eaLnBrk="1" hangingPunct="1">
              <a:spcBef>
                <a:spcPts val="0"/>
              </a:spcBef>
              <a:spcAft>
                <a:spcPts val="0"/>
              </a:spcAft>
              <a:buFont typeface="Arial" panose="020B0604020202020204" pitchFamily="34" charset="0"/>
              <a:buChar char="•"/>
              <a:defRPr/>
            </a:pPr>
            <a:r>
              <a:rPr lang="en-US" sz="2400" dirty="0"/>
              <a:t>Annex G way forward (slide 21)</a:t>
            </a:r>
          </a:p>
          <a:p>
            <a:pPr marL="800100" lvl="1" indent="-342900" eaLnBrk="1" hangingPunct="1">
              <a:spcBef>
                <a:spcPts val="0"/>
              </a:spcBef>
              <a:spcAft>
                <a:spcPts val="0"/>
              </a:spcAft>
              <a:buFont typeface="Arial" panose="020B0604020202020204" pitchFamily="34" charset="0"/>
              <a:buChar char="•"/>
              <a:defRPr/>
            </a:pPr>
            <a:r>
              <a:rPr lang="en-US" sz="2400" dirty="0"/>
              <a:t>WBA liaison on QoS, and L4S (slide 22)</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24)</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 (slide 20):</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kern="0" dirty="0"/>
              <a:t>802.11’s “Portal”, and mapping to/usage of IEEE Std 802 terminology</a:t>
            </a:r>
          </a:p>
          <a:p>
            <a:pPr marL="1143000" lvl="3" indent="-342900">
              <a:lnSpc>
                <a:spcPct val="90000"/>
              </a:lnSpc>
              <a:buFont typeface="Arial" pitchFamily="34" charset="0"/>
              <a:buChar char="•"/>
              <a:defRPr/>
            </a:pPr>
            <a:r>
              <a:rPr lang="en-US" sz="2000" b="1" dirty="0"/>
              <a:t>Access Domains: “802 Access Domains”?  In 802.11, an ESS?  TGbe implications?</a:t>
            </a:r>
          </a:p>
          <a:p>
            <a:pPr marL="1143000" lvl="3" indent="-342900">
              <a:lnSpc>
                <a:spcPct val="90000"/>
              </a:lnSpc>
              <a:buFont typeface="Arial" pitchFamily="34" charset="0"/>
              <a:buChar char="•"/>
              <a:defRPr/>
            </a:pPr>
            <a:r>
              <a:rPr lang="en-US" sz="2000" b="1" dirty="0"/>
              <a:t>Is the DS a bridge (small ‘b’)?</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Jan interim: </a:t>
            </a:r>
            <a:r>
              <a:rPr lang="en-US" sz="2400" b="1" dirty="0">
                <a:solidFill>
                  <a:srgbClr val="000000"/>
                </a:solidFill>
                <a:hlinkClick r:id="rId2"/>
              </a:rPr>
              <a:t>11-24/0024r0</a:t>
            </a:r>
            <a:r>
              <a:rPr lang="en-US" sz="2400" b="1" dirty="0">
                <a:solidFill>
                  <a:srgbClr val="000000"/>
                </a:solidFill>
              </a:rPr>
              <a:t> </a:t>
            </a: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Result:</a:t>
            </a:r>
            <a:endParaRPr lang="en-US"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2192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t>Background:</a:t>
            </a:r>
          </a:p>
          <a:p>
            <a:pPr lvl="1">
              <a:spcBef>
                <a:spcPts val="0"/>
              </a:spcBef>
              <a:spcAft>
                <a:spcPts val="600"/>
              </a:spcAft>
              <a:buFont typeface="Arial" panose="020B0604020202020204" pitchFamily="34" charset="0"/>
              <a:buChar char="•"/>
              <a:defRPr/>
            </a:pPr>
            <a:r>
              <a:rPr lang="en-US" sz="2200" dirty="0"/>
              <a:t>IEEE Std 802 is undergoing a revision update</a:t>
            </a:r>
          </a:p>
          <a:p>
            <a:pPr lvl="2">
              <a:spcBef>
                <a:spcPts val="0"/>
              </a:spcBef>
              <a:spcAft>
                <a:spcPts val="600"/>
              </a:spcAft>
              <a:buFont typeface="Arial" panose="020B0604020202020204" pitchFamily="34" charset="0"/>
              <a:buChar char="•"/>
              <a:defRPr/>
            </a:pPr>
            <a:r>
              <a:rPr lang="en-US" sz="2200" dirty="0"/>
              <a:t>802.1 is handling the official process, and is holding 802.1 Working Group letter ballots</a:t>
            </a:r>
          </a:p>
          <a:p>
            <a:pPr lvl="1">
              <a:spcBef>
                <a:spcPts val="0"/>
              </a:spcBef>
              <a:spcAft>
                <a:spcPts val="600"/>
              </a:spcAft>
              <a:buFont typeface="Arial" panose="020B0604020202020204" pitchFamily="34" charset="0"/>
              <a:buChar char="•"/>
              <a:defRPr/>
            </a:pPr>
            <a:r>
              <a:rPr lang="en-US" sz="2200" dirty="0"/>
              <a:t>Comments submitted/disposition:</a:t>
            </a:r>
            <a:r>
              <a:rPr lang="en-US" sz="2200" b="0" dirty="0">
                <a:solidFill>
                  <a:srgbClr val="333333"/>
                </a:solidFill>
                <a:latin typeface="+mj-lt"/>
              </a:rPr>
              <a:t> </a:t>
            </a:r>
            <a:r>
              <a:rPr lang="en-US" sz="2200" b="0" dirty="0">
                <a:solidFill>
                  <a:srgbClr val="333333"/>
                </a:solidFill>
                <a:latin typeface="+mj-lt"/>
                <a:hlinkClick r:id="rId3"/>
              </a:rPr>
              <a:t>1-24/0002r3</a:t>
            </a:r>
            <a:r>
              <a:rPr lang="en-US" sz="2200" b="0" dirty="0">
                <a:solidFill>
                  <a:srgbClr val="333333"/>
                </a:solidFill>
                <a:latin typeface="+mj-lt"/>
              </a:rPr>
              <a:t>, </a:t>
            </a:r>
            <a:r>
              <a:rPr lang="en-US" sz="2200" b="0" dirty="0">
                <a:solidFill>
                  <a:srgbClr val="333333"/>
                </a:solidFill>
                <a:latin typeface="+mj-lt"/>
                <a:hlinkClick r:id="rId4"/>
              </a:rPr>
              <a:t>1-24/0010r0</a:t>
            </a:r>
            <a:r>
              <a:rPr lang="en-US" sz="2200" b="0" dirty="0">
                <a:solidFill>
                  <a:srgbClr val="333333"/>
                </a:solidFill>
                <a:latin typeface="+mj-lt"/>
              </a:rPr>
              <a:t> </a:t>
            </a:r>
            <a:r>
              <a:rPr lang="en-US" sz="2200" dirty="0">
                <a:solidFill>
                  <a:srgbClr val="333333"/>
                </a:solidFill>
                <a:latin typeface="+mj-lt"/>
              </a:rPr>
              <a:t>(NOTE: WG1 documents!)</a:t>
            </a:r>
            <a:endParaRPr lang="en-US" sz="2200" b="0" dirty="0"/>
          </a:p>
          <a:p>
            <a:pPr lvl="1">
              <a:spcBef>
                <a:spcPts val="0"/>
              </a:spcBef>
              <a:spcAft>
                <a:spcPts val="600"/>
              </a:spcAft>
              <a:buFont typeface="Arial" panose="020B0604020202020204" pitchFamily="34" charset="0"/>
              <a:buChar char="•"/>
              <a:defRPr/>
            </a:pPr>
            <a:r>
              <a:rPr lang="en-US" sz="2200" dirty="0"/>
              <a:t>Comment resolution met this week, Wednesday</a:t>
            </a:r>
          </a:p>
          <a:p>
            <a:pPr lvl="1">
              <a:spcBef>
                <a:spcPts val="0"/>
              </a:spcBef>
              <a:spcAft>
                <a:spcPts val="600"/>
              </a:spcAft>
              <a:buFont typeface="Arial" panose="020B0604020202020204" pitchFamily="34" charset="0"/>
              <a:buChar char="•"/>
              <a:defRPr/>
            </a:pPr>
            <a:r>
              <a:rPr lang="en-US" sz="2200" dirty="0"/>
              <a:t>EPD/LPD topic (only outstanding comments): </a:t>
            </a:r>
            <a:r>
              <a:rPr lang="en-US" sz="2200" dirty="0">
                <a:hlinkClick r:id="rId5"/>
              </a:rPr>
              <a:t>1-23/0038r1</a:t>
            </a:r>
            <a:r>
              <a:rPr lang="en-US" sz="2200" dirty="0"/>
              <a:t> (NOTE: WG1 document!)</a:t>
            </a:r>
          </a:p>
          <a:p>
            <a:pPr lvl="2">
              <a:spcBef>
                <a:spcPts val="0"/>
              </a:spcBef>
              <a:spcAft>
                <a:spcPts val="600"/>
              </a:spcAft>
              <a:buFont typeface="Arial" panose="020B0604020202020204" pitchFamily="34" charset="0"/>
              <a:buChar char="•"/>
              <a:defRPr/>
            </a:pPr>
            <a:r>
              <a:rPr lang="en-US" sz="2000" dirty="0"/>
              <a:t>Proposed new text: </a:t>
            </a:r>
            <a:r>
              <a:rPr lang="en-US" sz="2000" dirty="0">
                <a:hlinkClick r:id="rId6"/>
              </a:rPr>
              <a:t>11-24/0035r1</a:t>
            </a:r>
            <a:r>
              <a:rPr lang="en-US" sz="20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March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Other ARC work</a:t>
            </a:r>
            <a:endParaRPr lang="en-GB" dirty="0"/>
          </a:p>
        </p:txBody>
      </p:sp>
      <p:sp>
        <p:nvSpPr>
          <p:cNvPr id="4098" name="Rectangle 2"/>
          <p:cNvSpPr>
            <a:spLocks noGrp="1" noChangeArrowheads="1"/>
          </p:cNvSpPr>
          <p:nvPr>
            <p:ph idx="1"/>
          </p:nvPr>
        </p:nvSpPr>
        <p:spPr>
          <a:xfrm>
            <a:off x="914401" y="1905000"/>
            <a:ext cx="10361084" cy="5103814"/>
          </a:xfrm>
          <a:ln/>
        </p:spPr>
        <p:txBody>
          <a:bodyPr/>
          <a:lstStyle/>
          <a:p>
            <a:pPr marL="0" indent="0"/>
            <a:r>
              <a:rPr lang="en-US" sz="2800" dirty="0">
                <a:ea typeface="ＭＳ Ｐゴシック" pitchFamily="2"/>
              </a:rPr>
              <a:t>Other 802.11 relevant (or perhaps unique) topics:</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Review 802.1AC mapping from ISS to 802.11 MAC SAP interface</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Consider any changes to remove 802.2/LLC terms?</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802.11’s “Portal”, and mapping to/usage of IEEE Std 802 terminology</a:t>
            </a:r>
          </a:p>
          <a:p>
            <a:pPr>
              <a:buFont typeface="Arial" panose="020B0604020202020204" pitchFamily="34" charset="0"/>
              <a:buChar char="•"/>
            </a:pPr>
            <a:r>
              <a:rPr lang="en-US" b="0" dirty="0">
                <a:latin typeface="Times New Roman" panose="02020603050405020304" pitchFamily="18" charset="0"/>
              </a:rPr>
              <a:t>Access Domains: “802 Access Domains”?</a:t>
            </a:r>
          </a:p>
          <a:p>
            <a:pPr lvl="1">
              <a:buFont typeface="Arial" panose="020B0604020202020204" pitchFamily="34" charset="0"/>
              <a:buChar char="•"/>
            </a:pPr>
            <a:r>
              <a:rPr lang="en-US" dirty="0">
                <a:latin typeface="Times New Roman" panose="02020603050405020304" pitchFamily="18" charset="0"/>
              </a:rPr>
              <a:t>Interconnection of Access Domains?</a:t>
            </a:r>
          </a:p>
          <a:p>
            <a:pPr lvl="1">
              <a:buFont typeface="Arial" panose="020B0604020202020204" pitchFamily="34" charset="0"/>
              <a:buChar char="•"/>
            </a:pPr>
            <a:r>
              <a:rPr lang="en-US" dirty="0">
                <a:latin typeface="Times New Roman" panose="02020603050405020304" pitchFamily="18" charset="0"/>
              </a:rPr>
              <a:t>In 802.11, Access Domain is BSS.  Is that still the view, for 802.11be/MLD?</a:t>
            </a:r>
          </a:p>
          <a:p>
            <a:pPr lvl="1">
              <a:buFont typeface="Arial" panose="020B0604020202020204" pitchFamily="34" charset="0"/>
              <a:buChar char="•"/>
            </a:pPr>
            <a:r>
              <a:rPr lang="en-US" dirty="0">
                <a:latin typeface="Times New Roman" panose="02020603050405020304" pitchFamily="18" charset="0"/>
              </a:rPr>
              <a:t>Other 802s?  802.3 Multi-carrier fiber – 1 Access Domain, or many?  We think it’s 1.  But, there are multiple transmitters, in parallel.</a:t>
            </a:r>
          </a:p>
          <a:p>
            <a:pPr>
              <a:buFont typeface="Arial" panose="020B0604020202020204" pitchFamily="34" charset="0"/>
              <a:buChar char="•"/>
            </a:pPr>
            <a:r>
              <a:rPr lang="en-US" b="0" dirty="0">
                <a:latin typeface="Times New Roman" panose="02020603050405020304" pitchFamily="18" charset="0"/>
              </a:rPr>
              <a:t>What if we make the DS a bridge (small ‘b’)?</a:t>
            </a:r>
          </a:p>
          <a:p>
            <a:pPr>
              <a:lnSpc>
                <a:spcPts val="2000"/>
              </a:lnSpc>
              <a:buFont typeface="Arial" panose="020B0604020202020204" pitchFamily="34" charset="0"/>
              <a:buChar char="•"/>
            </a:pPr>
            <a:endParaRPr lang="en-US" b="0" dirty="0">
              <a:latin typeface="Times New Roman" panose="02020603050405020304" pitchFamily="18" charset="0"/>
            </a:endParaRPr>
          </a:p>
          <a:p>
            <a:pPr marL="1143000" lvl="3" indent="-342900">
              <a:lnSpc>
                <a:spcPct val="90000"/>
              </a:lnSpc>
              <a:spcBef>
                <a:spcPts val="0"/>
              </a:spcBef>
              <a:spcAft>
                <a:spcPts val="600"/>
              </a:spcAft>
              <a:buFont typeface="Arial" pitchFamily="34" charset="0"/>
              <a:buChar char="•"/>
              <a:defRPr/>
            </a:pPr>
            <a:endParaRPr lang="en-US" sz="2400" dirty="0"/>
          </a:p>
          <a:p>
            <a:pPr lvl="1">
              <a:buFont typeface="Arial" pitchFamily="34"/>
              <a:buChar char="•"/>
            </a:pPr>
            <a:endParaRPr lang="en-US" sz="2400" dirty="0">
              <a:ea typeface="ＭＳ Ｐゴシック" pitchFamily="2"/>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dirty="0"/>
              <a:t>Continue discussion on a “replacement” Annex G</a:t>
            </a:r>
          </a:p>
          <a:p>
            <a:pPr marL="1085850" lvl="3" indent="-400050" eaLnBrk="1" hangingPunct="1">
              <a:lnSpc>
                <a:spcPct val="90000"/>
              </a:lnSpc>
              <a:spcBef>
                <a:spcPts val="300"/>
              </a:spcBef>
              <a:buFont typeface="Arial" pitchFamily="34" charset="0"/>
              <a:buChar char="•"/>
              <a:defRPr/>
            </a:pPr>
            <a:r>
              <a:rPr lang="en-US" sz="2200" b="0" dirty="0">
                <a:hlinkClick r:id="rId2"/>
              </a:rPr>
              <a:t>11-23/1599r0</a:t>
            </a:r>
            <a:r>
              <a:rPr lang="en-US" sz="2200" dirty="0"/>
              <a:t> (Harry </a:t>
            </a:r>
            <a:r>
              <a:rPr lang="en-US" sz="2200" dirty="0" err="1"/>
              <a:t>Bims</a:t>
            </a:r>
            <a:r>
              <a:rPr lang="en-US" sz="2200" dirty="0"/>
              <a:t>)</a:t>
            </a:r>
            <a:endParaRPr lang="en-US" sz="2200" b="0" dirty="0"/>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Incoming liaison:</a:t>
            </a:r>
          </a:p>
          <a:p>
            <a:pPr marL="742950" lvl="2" indent="-400050" eaLnBrk="1" hangingPunct="1">
              <a:lnSpc>
                <a:spcPct val="90000"/>
              </a:lnSpc>
              <a:spcBef>
                <a:spcPts val="300"/>
              </a:spcBef>
              <a:buFont typeface="Arial" pitchFamily="34" charset="0"/>
              <a:buChar char="•"/>
              <a:defRPr/>
            </a:pPr>
            <a:r>
              <a:rPr lang="en-US" sz="2400" dirty="0">
                <a:hlinkClick r:id="rId2"/>
              </a:rPr>
              <a:t>11-23/0838r1</a:t>
            </a:r>
            <a:endParaRPr lang="en-US" sz="2400" dirty="0"/>
          </a:p>
          <a:p>
            <a:pPr marL="0" lvl="2" indent="0">
              <a:lnSpc>
                <a:spcPct val="90000"/>
              </a:lnSpc>
              <a:spcBef>
                <a:spcPts val="1200"/>
              </a:spcBef>
              <a:defRPr/>
            </a:pPr>
            <a:endParaRPr lang="en-US" sz="2800" b="1" dirty="0">
              <a:cs typeface="+mn-cs"/>
            </a:endParaRPr>
          </a:p>
          <a:p>
            <a:pPr marL="0" lvl="2" indent="0">
              <a:lnSpc>
                <a:spcPct val="90000"/>
              </a:lnSpc>
              <a:spcBef>
                <a:spcPts val="1200"/>
              </a:spcBef>
              <a:defRPr/>
            </a:pPr>
            <a:r>
              <a:rPr lang="en-US" sz="2800" b="1" dirty="0">
                <a:cs typeface="+mn-cs"/>
              </a:rPr>
              <a:t>Discussion: </a:t>
            </a:r>
          </a:p>
          <a:p>
            <a:pPr marL="742950" lvl="2" indent="-400050" eaLnBrk="1" hangingPunct="1">
              <a:lnSpc>
                <a:spcPct val="90000"/>
              </a:lnSpc>
              <a:spcBef>
                <a:spcPts val="300"/>
              </a:spcBef>
              <a:buFont typeface="Arial" pitchFamily="34" charset="0"/>
              <a:buChar char="•"/>
              <a:defRPr/>
            </a:pPr>
            <a:r>
              <a:rPr lang="en-US" sz="2400" dirty="0">
                <a:hlinkClick r:id="rId3"/>
              </a:rPr>
              <a:t>11-23/2118r0</a:t>
            </a:r>
            <a:r>
              <a:rPr lang="en-US" sz="2400" dirty="0"/>
              <a:t> (Ganesh Venkatesan)</a:t>
            </a:r>
          </a:p>
          <a:p>
            <a:pPr marL="742950" lvl="2" indent="-400050" eaLnBrk="1" hangingPunct="1">
              <a:lnSpc>
                <a:spcPct val="90000"/>
              </a:lnSpc>
              <a:spcBef>
                <a:spcPts val="300"/>
              </a:spcBef>
              <a:buFont typeface="Arial" pitchFamily="34" charset="0"/>
              <a:buChar char="•"/>
              <a:defRPr/>
            </a:pPr>
            <a:r>
              <a:rPr lang="en-US" sz="2400" dirty="0">
                <a:hlinkClick r:id="rId4"/>
              </a:rPr>
              <a:t>11-24/0080r1</a:t>
            </a:r>
            <a:r>
              <a:rPr lang="en-US" sz="2400" dirty="0"/>
              <a:t> (Ganesh Venkatesan)</a:t>
            </a:r>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Anything on 802REV before March? </a:t>
            </a:r>
          </a:p>
          <a:p>
            <a:pPr lvl="1" eaLnBrk="1" hangingPunct="1">
              <a:spcBef>
                <a:spcPts val="300"/>
              </a:spcBef>
            </a:pPr>
            <a:r>
              <a:rPr lang="en-US" altLang="en-US" dirty="0"/>
              <a:t>QoS topic</a:t>
            </a:r>
          </a:p>
          <a:p>
            <a:pPr eaLnBrk="1" hangingPunct="1">
              <a:spcBef>
                <a:spcPts val="300"/>
              </a:spcBef>
            </a:pPr>
            <a:r>
              <a:rPr lang="en-US" altLang="en-US" dirty="0"/>
              <a:t>May session planning</a:t>
            </a:r>
          </a:p>
          <a:p>
            <a:pPr lvl="1" eaLnBrk="1" hangingPunct="1">
              <a:spcBef>
                <a:spcPts val="300"/>
              </a:spcBef>
            </a:pPr>
            <a:r>
              <a:rPr lang="en-US" altLang="en-US" dirty="0"/>
              <a:t>1 or 2 slots? </a:t>
            </a:r>
          </a:p>
          <a:p>
            <a:pPr lvl="1" eaLnBrk="1" hangingPunct="1">
              <a:spcBef>
                <a:spcPts val="300"/>
              </a:spcBef>
            </a:pPr>
            <a:r>
              <a:rPr lang="en-US" altLang="en-US" dirty="0"/>
              <a:t>Topics? Annex G, 802REVc, WBA QoS liaison follow-up</a:t>
            </a:r>
          </a:p>
          <a:p>
            <a:pPr eaLnBrk="1" hangingPunct="1">
              <a:spcBef>
                <a:spcPts val="300"/>
              </a:spcBef>
            </a:pPr>
            <a:r>
              <a:rPr lang="en-US" altLang="en-US" dirty="0"/>
              <a:t>Next Teleconference(s):</a:t>
            </a:r>
          </a:p>
          <a:p>
            <a:pPr lvl="1" eaLnBrk="1" hangingPunct="1">
              <a:spcBef>
                <a:spcPts val="300"/>
              </a:spcBef>
            </a:pPr>
            <a:r>
              <a:rPr lang="en-US" altLang="en-US" dirty="0"/>
              <a:t>March to May teleconference plan…  Any/How many telecons?  </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TGbh, 802REVc</a:t>
            </a:r>
          </a:p>
          <a:p>
            <a:pPr lvl="2" eaLnBrk="1" hangingPunct="1">
              <a:spcBef>
                <a:spcPts val="300"/>
              </a:spcBef>
            </a:pPr>
            <a:r>
              <a:rPr lang="en-US" altLang="en-US" dirty="0"/>
              <a:t>Continue with Monday 1PM ET  (2 hours) or 2PM ET (1 hour)?  </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March 2024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January IEEE 802 wireless interim session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8" name="Content Placeholder 2">
            <a:extLst>
              <a:ext uri="{FF2B5EF4-FFF2-40B4-BE49-F238E27FC236}">
                <a16:creationId xmlns:a16="http://schemas.microsoft.com/office/drawing/2014/main" id="{D1B36314-D0E5-1805-4C88-5E2A75258694}"/>
              </a:ext>
            </a:extLst>
          </p:cNvPr>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https://cvent.me/PE85XZ</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23878</TotalTime>
  <Words>2274</Words>
  <Application>Microsoft Office PowerPoint</Application>
  <PresentationFormat>Widescreen</PresentationFormat>
  <Paragraphs>238</Paragraphs>
  <Slides>23</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Helvetica</vt:lpstr>
      <vt:lpstr>Monotype Sorts</vt:lpstr>
      <vt:lpstr>Times New Roman</vt:lpstr>
      <vt:lpstr>Office Theme</vt:lpstr>
      <vt:lpstr>Document</vt:lpstr>
      <vt:lpstr>ARC-SC-agenda-Jan-2024</vt:lpstr>
      <vt:lpstr>Abstract</vt:lpstr>
      <vt:lpstr>IEEE 802.11   Architecture Standing Committee</vt:lpstr>
      <vt:lpstr>Registration for the January IEEE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13 Mar 2024, 8:00 MST/ 14 Mar 2024, 8:00 ET</vt:lpstr>
      <vt:lpstr>ARC (Architecture) – Other</vt:lpstr>
      <vt:lpstr>Prior meeting minutes</vt:lpstr>
      <vt:lpstr>IEEE Std 802 revision (P802REVc)</vt:lpstr>
      <vt:lpstr>P802REVc – Other ARC work</vt:lpstr>
      <vt:lpstr>Annex G way forward – Step 2</vt:lpstr>
      <vt:lpstr>WBA liaison on QoS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149</cp:revision>
  <cp:lastPrinted>1601-01-01T00:00:00Z</cp:lastPrinted>
  <dcterms:created xsi:type="dcterms:W3CDTF">2021-01-26T19:12:38Z</dcterms:created>
  <dcterms:modified xsi:type="dcterms:W3CDTF">2024-03-11T16:47:55Z</dcterms:modified>
</cp:coreProperties>
</file>