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6" d="100"/>
          <a:sy n="76" d="100"/>
        </p:scale>
        <p:origin x="378"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24/03/09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802.11-24/0263r1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dcn/24/1-24-0002-03-Mntg-p802-revc-d1-2-comments-pdis.od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035-01-0arc-proposed-protocol-identification-updates-to-ieee-std-802.pdf" TargetMode="External"/><Relationship Id="rId5" Type="http://schemas.openxmlformats.org/officeDocument/2006/relationships/hyperlink" Target="https://mentor.ieee.org/802.1/dcn/23/1-23-0038-01-Mntg-resolving-epd-lpd-inconsistency.pptx" TargetMode="External"/><Relationship Id="rId4" Type="http://schemas.openxmlformats.org/officeDocument/2006/relationships/hyperlink" Target="https://mentor.ieee.org/802.1/dcn/24/1-24-0010-00-Mntg-epd-lpd-proposed-resolution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Mar 2024, 8:00 MST/</a:t>
            </a:r>
            <a:br>
              <a:rPr lang="en-US" altLang="en-US" dirty="0"/>
            </a:br>
            <a:r>
              <a:rPr lang="en-US" altLang="en-US" dirty="0"/>
              <a:t>14 Mar 2024, 8:00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Thurs AM1 and Thurs PM1</a:t>
            </a:r>
          </a:p>
          <a:p>
            <a:pPr marL="857250" lvl="1" indent="-457200">
              <a:lnSpc>
                <a:spcPct val="90000"/>
              </a:lnSpc>
              <a:spcBef>
                <a:spcPts val="300"/>
              </a:spcBef>
              <a:spcAft>
                <a:spcPts val="0"/>
              </a:spcAft>
              <a:buFont typeface="Arial" panose="020B0604020202020204" pitchFamily="34" charset="0"/>
              <a:buChar char="•"/>
              <a:defRPr/>
            </a:pPr>
            <a:r>
              <a:rPr lang="en-US" sz="2400" dirty="0"/>
              <a:t>Note: Wednesday AM1 is coincident with 802REVc, for the duration of their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 interim: 11-24/0024r0</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Comments submitted/disposition:</a:t>
            </a:r>
            <a:r>
              <a:rPr lang="en-US" sz="2200" b="0" dirty="0">
                <a:solidFill>
                  <a:srgbClr val="333333"/>
                </a:solidFill>
                <a:latin typeface="+mj-lt"/>
              </a:rPr>
              <a:t> </a:t>
            </a:r>
            <a:r>
              <a:rPr lang="en-US" sz="2200" b="0" dirty="0">
                <a:solidFill>
                  <a:srgbClr val="333333"/>
                </a:solidFill>
                <a:latin typeface="+mj-lt"/>
                <a:hlinkClick r:id="rId3"/>
              </a:rPr>
              <a:t>1-24/0002r3</a:t>
            </a:r>
            <a:r>
              <a:rPr lang="en-US" sz="2200" b="0" dirty="0">
                <a:solidFill>
                  <a:srgbClr val="333333"/>
                </a:solidFill>
                <a:latin typeface="+mj-lt"/>
              </a:rPr>
              <a:t>, </a:t>
            </a:r>
            <a:r>
              <a:rPr lang="en-US" sz="2200" b="0" dirty="0">
                <a:solidFill>
                  <a:srgbClr val="333333"/>
                </a:solidFill>
                <a:latin typeface="+mj-lt"/>
                <a:hlinkClick r:id="rId4"/>
              </a:rPr>
              <a:t>1-24/0010r0</a:t>
            </a:r>
            <a:r>
              <a:rPr lang="en-US" sz="2200" b="0" dirty="0">
                <a:solidFill>
                  <a:srgbClr val="333333"/>
                </a:solidFill>
                <a:latin typeface="+mj-lt"/>
              </a:rPr>
              <a:t> </a:t>
            </a:r>
            <a:r>
              <a:rPr lang="en-US" sz="2200" dirty="0">
                <a:solidFill>
                  <a:srgbClr val="333333"/>
                </a:solidFill>
                <a:latin typeface="+mj-lt"/>
              </a:rPr>
              <a:t>(NOTE: WG1 documents!)</a:t>
            </a:r>
            <a:endParaRPr lang="en-US" sz="2200" b="0" dirty="0"/>
          </a:p>
          <a:p>
            <a:pPr lvl="1">
              <a:spcBef>
                <a:spcPts val="0"/>
              </a:spcBef>
              <a:spcAft>
                <a:spcPts val="600"/>
              </a:spcAft>
              <a:buFont typeface="Arial" panose="020B0604020202020204" pitchFamily="34" charset="0"/>
              <a:buChar char="•"/>
              <a:defRPr/>
            </a:pPr>
            <a:r>
              <a:rPr lang="en-US" sz="2200" dirty="0"/>
              <a:t>Comment resolution met this week, Wednesday</a:t>
            </a:r>
          </a:p>
          <a:p>
            <a:pPr lvl="1">
              <a:spcBef>
                <a:spcPts val="0"/>
              </a:spcBef>
              <a:spcAft>
                <a:spcPts val="600"/>
              </a:spcAft>
              <a:buFont typeface="Arial" panose="020B0604020202020204" pitchFamily="34" charset="0"/>
              <a:buChar char="•"/>
              <a:defRPr/>
            </a:pPr>
            <a:r>
              <a:rPr lang="en-US" sz="2200" dirty="0"/>
              <a:t>EPD/LPD topic (only outstanding comments): </a:t>
            </a:r>
            <a:r>
              <a:rPr lang="en-US" sz="2200" dirty="0">
                <a:hlinkClick r:id="rId5"/>
              </a:rPr>
              <a:t>1-23/0038r1</a:t>
            </a:r>
            <a:r>
              <a:rPr lang="en-US" sz="2200" dirty="0"/>
              <a:t> (NOTE: WG1 document!)</a:t>
            </a:r>
          </a:p>
          <a:p>
            <a:pPr lvl="2">
              <a:spcBef>
                <a:spcPts val="0"/>
              </a:spcBef>
              <a:spcAft>
                <a:spcPts val="600"/>
              </a:spcAft>
              <a:buFont typeface="Arial" panose="020B0604020202020204" pitchFamily="34" charset="0"/>
              <a:buChar char="•"/>
              <a:defRPr/>
            </a:pPr>
            <a:r>
              <a:rPr lang="en-US" sz="2000" dirty="0"/>
              <a:t>Proposed new text: </a:t>
            </a:r>
            <a:r>
              <a:rPr lang="en-US" sz="2000" dirty="0">
                <a:hlinkClick r:id="rId6"/>
              </a:rPr>
              <a:t>11-24/0035r1</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March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March? </a:t>
            </a:r>
          </a:p>
          <a:p>
            <a:pPr lvl="1" eaLnBrk="1" hangingPunct="1">
              <a:spcBef>
                <a:spcPts val="300"/>
              </a:spcBef>
            </a:pPr>
            <a:r>
              <a:rPr lang="en-US" altLang="en-US" dirty="0"/>
              <a:t>QoS topic</a:t>
            </a:r>
          </a:p>
          <a:p>
            <a:pPr eaLnBrk="1" hangingPunct="1">
              <a:spcBef>
                <a:spcPts val="300"/>
              </a:spcBef>
            </a:pPr>
            <a:r>
              <a:rPr lang="en-US" altLang="en-US" dirty="0"/>
              <a:t>May session planning</a:t>
            </a:r>
          </a:p>
          <a:p>
            <a:pPr lvl="1" eaLnBrk="1" hangingPunct="1">
              <a:spcBef>
                <a:spcPts val="300"/>
              </a:spcBef>
            </a:pPr>
            <a:r>
              <a:rPr lang="en-US" altLang="en-US" dirty="0"/>
              <a:t>1 or 2 slots? </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March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D1B36314-D0E5-1805-4C88-5E2A75258694}"/>
              </a:ext>
            </a:extLst>
          </p:cNvPr>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23872</TotalTime>
  <Words>2274</Words>
  <Application>Microsoft Office PowerPoint</Application>
  <PresentationFormat>Widescreen</PresentationFormat>
  <Paragraphs>238</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Mar 2024, 8:00 MST/ 14 Mar 2024, 8:00 ET</vt:lpstr>
      <vt:lpstr>ARC (Architecture) – Other</vt:lpstr>
      <vt:lpstr>Prior meeting minutes</vt:lpstr>
      <vt:lpstr>IEEE Std 802 revision (P802REVc)</vt:lpstr>
      <vt:lpstr>P802REVc – Other ARC work</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147</cp:revision>
  <cp:lastPrinted>1601-01-01T00:00:00Z</cp:lastPrinted>
  <dcterms:created xsi:type="dcterms:W3CDTF">2021-01-26T19:12:38Z</dcterms:created>
  <dcterms:modified xsi:type="dcterms:W3CDTF">2024-03-09T21:46:51Z</dcterms:modified>
</cp:coreProperties>
</file>