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367" r:id="rId23"/>
    <p:sldId id="310" r:id="rId24"/>
    <p:sldId id="31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1" d="100"/>
          <a:sy n="81" d="100"/>
        </p:scale>
        <p:origin x="8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6-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140-07-0000-p802-11bh-d3-0-mdr-report.docx" TargetMode="External"/><Relationship Id="rId5" Type="http://schemas.openxmlformats.org/officeDocument/2006/relationships/hyperlink" Target="https://mentor.ieee.org/802.11/dcn/24/11-24-0380-01-00bh-ieee-802-11bh-lb283-comments.xlsx" TargetMode="External"/><Relationship Id="rId4" Type="http://schemas.openxmlformats.org/officeDocument/2006/relationships/hyperlink" Target="https://mentor.ieee.org/802.11/dcn/24/11-24-0539-00-00bh-bit-assignment-of-optional-subelement-ids-for-beacon-reque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6-00bh-tgbh-motions-list.pptx" TargetMode="External"/><Relationship Id="rId7" Type="http://schemas.openxmlformats.org/officeDocument/2006/relationships/hyperlink" Target="https://mentor.ieee.org/802.11/dcn/23/11-23-2148-00-00bh-probability-of-irm-duplicate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2190-00-00bh-the-need-for-802-11be-non-ap-mld-identfication.pptx" TargetMode="External"/><Relationship Id="rId5" Type="http://schemas.openxmlformats.org/officeDocument/2006/relationships/hyperlink" Target="https://mentor.ieee.org/802.11/dcn/24/11-24-0140-07-0000-p802-11bh-d3-0-mdr-report.docx" TargetMode="External"/><Relationship Id="rId4" Type="http://schemas.openxmlformats.org/officeDocument/2006/relationships/hyperlink" Target="https://mentor.ieee.org/802.11/dcn/24/11-24-0380-01-00bh-ieee-802-11bh-lb283-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2000" dirty="0"/>
              <a:t>Alignment issue</a:t>
            </a:r>
          </a:p>
          <a:p>
            <a:pPr marL="857250" lvl="1" indent="-457200">
              <a:spcBef>
                <a:spcPts val="0"/>
              </a:spcBef>
              <a:spcAft>
                <a:spcPts val="0"/>
              </a:spcAft>
              <a:buFont typeface="Arial" panose="020B0604020202020204" pitchFamily="34" charset="0"/>
              <a:buChar char="•"/>
              <a:defRPr/>
            </a:pPr>
            <a:r>
              <a:rPr lang="en-US" sz="1800" u="sng" dirty="0">
                <a:solidFill>
                  <a:srgbClr val="0000FF"/>
                </a:solidFill>
                <a:effectLst/>
                <a:latin typeface="Arial" panose="020B0604020202020204" pitchFamily="34" charset="0"/>
                <a:ea typeface="Calibri" panose="020F0502020204030204" pitchFamily="34" charset="0"/>
                <a:hlinkClick r:id="rId4"/>
              </a:rPr>
              <a:t>11-24/0539r0</a:t>
            </a:r>
            <a:r>
              <a:rPr lang="en-US" sz="1800" u="sng" dirty="0">
                <a:solidFill>
                  <a:srgbClr val="0000FF"/>
                </a:solidFill>
                <a:effectLst/>
                <a:latin typeface="Arial" panose="020B0604020202020204" pitchFamily="34" charset="0"/>
                <a:ea typeface="Calibri" panose="020F0502020204030204" pitchFamily="34" charset="0"/>
              </a:rPr>
              <a:t> </a:t>
            </a:r>
            <a:endParaRPr lang="en-US" sz="1600" dirty="0"/>
          </a:p>
          <a:p>
            <a:pPr marL="457200" indent="-457200">
              <a:spcBef>
                <a:spcPts val="0"/>
              </a:spcBef>
              <a:spcAft>
                <a:spcPts val="0"/>
              </a:spcAft>
              <a:buFont typeface="Arial" panose="020B0604020202020204" pitchFamily="34" charset="0"/>
              <a:buChar char="•"/>
              <a:defRPr/>
            </a:pPr>
            <a:r>
              <a:rPr lang="en-US" sz="2000" dirty="0"/>
              <a:t>Comment Resolution</a:t>
            </a:r>
          </a:p>
          <a:p>
            <a:pPr marL="857250" lvl="1" indent="-457200">
              <a:spcBef>
                <a:spcPts val="0"/>
              </a:spcBef>
              <a:spcAft>
                <a:spcPts val="0"/>
              </a:spcAft>
              <a:buFont typeface="Arial" panose="020B0604020202020204" pitchFamily="34" charset="0"/>
              <a:buChar char="•"/>
              <a:defRPr/>
            </a:pPr>
            <a:r>
              <a:rPr lang="en-US" dirty="0"/>
              <a:t>Comment resolution document: </a:t>
            </a:r>
            <a:r>
              <a:rPr lang="en-US" dirty="0">
                <a:hlinkClick r:id="rId5"/>
              </a:rPr>
              <a:t>11-24/0380r1</a:t>
            </a:r>
            <a:r>
              <a:rPr lang="en-US" dirty="0"/>
              <a:t> </a:t>
            </a:r>
            <a:endParaRPr lang="en-US" sz="1600" dirty="0"/>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457200" indent="-457200">
              <a:spcBef>
                <a:spcPts val="0"/>
              </a:spcBef>
              <a:spcAft>
                <a:spcPts val="0"/>
              </a:spcAft>
              <a:buFont typeface="Arial" panose="020B0604020202020204" pitchFamily="34" charset="0"/>
              <a:buChar char="•"/>
              <a:defRPr/>
            </a:pPr>
            <a:r>
              <a:rPr lang="en-US" sz="2000" dirty="0"/>
              <a:t>MDR Resolution</a:t>
            </a:r>
          </a:p>
          <a:p>
            <a:pPr marL="857250" lvl="1" indent="-457200">
              <a:spcBef>
                <a:spcPts val="0"/>
              </a:spcBef>
              <a:spcAft>
                <a:spcPts val="0"/>
              </a:spcAft>
              <a:buFont typeface="Arial" panose="020B0604020202020204" pitchFamily="34" charset="0"/>
              <a:buChar char="•"/>
              <a:defRPr/>
            </a:pPr>
            <a:r>
              <a:rPr lang="en-US" sz="1800" dirty="0"/>
              <a:t>Review MDR report </a:t>
            </a:r>
            <a:r>
              <a:rPr lang="en-US" sz="1800" dirty="0">
                <a:hlinkClick r:id="rId6"/>
              </a:rPr>
              <a:t>11-24/0140r7</a:t>
            </a:r>
            <a:r>
              <a:rPr lang="en-US" sz="1800" dirty="0"/>
              <a:t>.  Consider changes to draft.</a:t>
            </a:r>
          </a:p>
          <a:p>
            <a:pPr marL="457200" indent="-457200">
              <a:spcBef>
                <a:spcPts val="0"/>
              </a:spcBef>
              <a:spcAft>
                <a:spcPts val="0"/>
              </a:spcAft>
              <a:buFont typeface="Arial" panose="020B0604020202020204" pitchFamily="34" charset="0"/>
              <a:buChar char="•"/>
              <a:defRPr/>
            </a:pPr>
            <a:r>
              <a:rPr lang="en-US" sz="2000" dirty="0"/>
              <a:t>If time:</a:t>
            </a:r>
          </a:p>
          <a:p>
            <a:pPr marL="857250" lvl="1" indent="-457200">
              <a:spcBef>
                <a:spcPts val="0"/>
              </a:spcBef>
              <a:spcAft>
                <a:spcPts val="0"/>
              </a:spcAft>
              <a:buFont typeface="Arial" panose="020B0604020202020204" pitchFamily="34" charset="0"/>
              <a:buChar char="•"/>
              <a:defRPr/>
            </a:pPr>
            <a:r>
              <a:rPr lang="en-US" dirty="0"/>
              <a:t>Comment resolution approval motions (see Motions deck)</a:t>
            </a:r>
          </a:p>
          <a:p>
            <a:pPr marL="857250" lvl="1" indent="-457200">
              <a:spcBef>
                <a:spcPts val="0"/>
              </a:spcBef>
              <a:spcAft>
                <a:spcPts val="0"/>
              </a:spcAft>
              <a:buFont typeface="Arial" panose="020B0604020202020204" pitchFamily="34" charset="0"/>
              <a:buChar char="•"/>
              <a:defRPr/>
            </a:pPr>
            <a:r>
              <a:rPr lang="en-US" dirty="0"/>
              <a:t>SA Ballot start motions (see Motions deck)</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and MDR Resolution (if not completed on Tuesday)</a:t>
            </a:r>
          </a:p>
          <a:p>
            <a:pPr marL="857250" lvl="1" indent="-457200">
              <a:spcBef>
                <a:spcPts val="0"/>
              </a:spcBef>
              <a:spcAft>
                <a:spcPts val="0"/>
              </a:spcAft>
              <a:buFont typeface="Arial" panose="020B0604020202020204" pitchFamily="34" charset="0"/>
              <a:buChar char="•"/>
              <a:defRPr/>
            </a:pPr>
            <a:r>
              <a:rPr lang="en-US" dirty="0"/>
              <a:t>Comment resolution document: </a:t>
            </a:r>
            <a:r>
              <a:rPr lang="en-US" dirty="0">
                <a:hlinkClick r:id="rId4"/>
              </a:rPr>
              <a:t>11-24/0380r1</a:t>
            </a:r>
            <a:r>
              <a:rPr lang="en-US" dirty="0"/>
              <a:t> </a:t>
            </a:r>
            <a:endParaRPr lang="en-US" sz="1600" dirty="0"/>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857250" lvl="1" indent="-457200">
              <a:spcBef>
                <a:spcPts val="0"/>
              </a:spcBef>
              <a:spcAft>
                <a:spcPts val="0"/>
              </a:spcAft>
              <a:buFont typeface="Arial" panose="020B0604020202020204" pitchFamily="34" charset="0"/>
              <a:buChar char="•"/>
              <a:defRPr/>
            </a:pPr>
            <a:r>
              <a:rPr lang="en-US" sz="1800" b="0" dirty="0"/>
              <a:t>MDR comments – </a:t>
            </a:r>
            <a:r>
              <a:rPr lang="en-US" sz="1800" dirty="0">
                <a:hlinkClick r:id="rId5"/>
              </a:rPr>
              <a:t>11-24/0140r7</a:t>
            </a:r>
            <a:endParaRPr lang="en-US" sz="1800" b="0" dirty="0"/>
          </a:p>
          <a:p>
            <a:pPr marL="457200" indent="-457200">
              <a:spcBef>
                <a:spcPts val="0"/>
              </a:spcBef>
              <a:spcAft>
                <a:spcPts val="0"/>
              </a:spcAft>
              <a:buFont typeface="Arial" panose="020B0604020202020204" pitchFamily="34" charset="0"/>
              <a:buChar char="•"/>
              <a:defRPr/>
            </a:pPr>
            <a:r>
              <a:rPr lang="en-US" sz="2000" dirty="0"/>
              <a:t>Comment resolution approval motions (see Motions deck)</a:t>
            </a:r>
          </a:p>
          <a:p>
            <a:pPr marL="457200" indent="-457200">
              <a:spcBef>
                <a:spcPts val="0"/>
              </a:spcBef>
              <a:spcAft>
                <a:spcPts val="0"/>
              </a:spcAft>
              <a:buFont typeface="Arial" panose="020B0604020202020204" pitchFamily="34" charset="0"/>
              <a:buChar char="•"/>
              <a:defRPr/>
            </a:pPr>
            <a:r>
              <a:rPr lang="en-US" sz="2000" dirty="0"/>
              <a:t>SA Ballot start motions (see Motions deck)</a:t>
            </a:r>
          </a:p>
          <a:p>
            <a:pPr marL="457200" indent="-457200">
              <a:spcBef>
                <a:spcPts val="0"/>
              </a:spcBef>
              <a:spcAft>
                <a:spcPts val="0"/>
              </a:spcAft>
              <a:buFont typeface="Arial" panose="020B0604020202020204" pitchFamily="34" charset="0"/>
              <a:buChar char="•"/>
              <a:defRPr/>
            </a:pPr>
            <a:r>
              <a:rPr lang="en-US" sz="2000" dirty="0"/>
              <a:t>? Discussion on non-AP MLD device identification</a:t>
            </a:r>
            <a:r>
              <a:rPr lang="en-US" sz="2000" b="0" dirty="0"/>
              <a:t> (individuals interested in working on this via email, for submission/ballot comment in TGbe?): </a:t>
            </a:r>
            <a:r>
              <a:rPr lang="en-US" sz="2000" b="0" dirty="0">
                <a:hlinkClick r:id="rId6"/>
              </a:rPr>
              <a:t>11-23/2190r0</a:t>
            </a:r>
            <a:r>
              <a:rPr lang="en-US" sz="2000" b="0" dirty="0"/>
              <a:t> (Yang)</a:t>
            </a:r>
          </a:p>
          <a:p>
            <a:pPr marL="457200" indent="-457200">
              <a:spcBef>
                <a:spcPts val="0"/>
              </a:spcBef>
              <a:spcAft>
                <a:spcPts val="0"/>
              </a:spcAft>
              <a:buFont typeface="Arial" panose="020B0604020202020204" pitchFamily="34" charset="0"/>
              <a:buChar char="•"/>
              <a:defRPr/>
            </a:pPr>
            <a:r>
              <a:rPr lang="en-US" sz="2000" dirty="0"/>
              <a:t>? Probability of IRM duplicates</a:t>
            </a:r>
            <a:r>
              <a:rPr lang="en-US" sz="2000" b="0" dirty="0"/>
              <a:t>: </a:t>
            </a:r>
            <a:r>
              <a:rPr lang="en-US" sz="2000" b="0" dirty="0">
                <a:hlinkClick r:id="rId7"/>
              </a:rPr>
              <a:t>11-23/2148r0</a:t>
            </a:r>
            <a:r>
              <a:rPr lang="en-US" sz="2000" b="0" dirty="0"/>
              <a:t> (Smith)</a:t>
            </a:r>
            <a:endParaRPr lang="en-ES" sz="2000" b="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in mid-April (as CRC), for WG LB resolutions approval, SA ballot start</a:t>
            </a:r>
          </a:p>
          <a:p>
            <a:endParaRPr lang="en-US" sz="2800" dirty="0"/>
          </a:p>
          <a:p>
            <a:r>
              <a:rPr lang="en-US" sz="2800" dirty="0"/>
              <a:t>Start planning for an ad hoc in June (as CRC), for resolution of SA ballot 1</a:t>
            </a:r>
            <a:r>
              <a:rPr lang="en-US" sz="2800" baseline="30000" dirty="0"/>
              <a:t>st</a:t>
            </a:r>
            <a:r>
              <a:rPr lang="en-US" sz="2800" dirty="0"/>
              <a:t> recirc comments</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96325</TotalTime>
  <Words>2396</Words>
  <Application>Microsoft Office PowerPoint</Application>
  <PresentationFormat>Widescreen</PresentationFormat>
  <Paragraphs>260</Paragraphs>
  <Slides>24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651</cp:revision>
  <cp:lastPrinted>1601-01-01T00:00:00Z</cp:lastPrinted>
  <dcterms:created xsi:type="dcterms:W3CDTF">2021-01-26T19:12:38Z</dcterms:created>
  <dcterms:modified xsi:type="dcterms:W3CDTF">2024-03-12T15:54:38Z</dcterms:modified>
</cp:coreProperties>
</file>