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2404" r:id="rId20"/>
    <p:sldId id="2399" r:id="rId21"/>
    <p:sldId id="2393" r:id="rId22"/>
    <p:sldId id="2367" r:id="rId23"/>
    <p:sldId id="310" r:id="rId24"/>
    <p:sldId id="311"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varScale="1">
        <p:scale>
          <a:sx n="71" d="100"/>
          <a:sy n="71" d="100"/>
        </p:scale>
        <p:origin x="84" y="17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802.11-24/0262r0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34-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3/11-23-2148-00-00bh-probability-of-irm-duplicates.pptx" TargetMode="External"/><Relationship Id="rId4" Type="http://schemas.openxmlformats.org/officeDocument/2006/relationships/hyperlink" Target="https://mentor.ieee.org/802.11/dcn/23/11-23-2190-00-00bh-the-need-for-802-11be-non-ap-mld-identfication.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0651-34-00bh-tgbh-motions-lis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3/11-23-2148-00-00bh-probability-of-irm-duplicates.pptx" TargetMode="External"/><Relationship Id="rId4" Type="http://schemas.openxmlformats.org/officeDocument/2006/relationships/hyperlink" Target="https://mentor.ieee.org/802.11/dcn/23/11-23-2190-00-00bh-the-need-for-802-11be-non-ap-mld-identfication.ppt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2024-02-06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Mar 2024, 13:30-15:30 MST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March Plenary meetings: Tuesday, 13:30-15:30; Thursday 10:30-12:30</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Approve January Interim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sz="18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1800" dirty="0"/>
              <a:t>Motions record:</a:t>
            </a:r>
            <a:r>
              <a:rPr lang="en-US" sz="1800" b="0" dirty="0"/>
              <a:t> </a:t>
            </a:r>
            <a:r>
              <a:rPr lang="en-US" sz="1800" dirty="0">
                <a:hlinkClick r:id="rId3"/>
              </a:rPr>
              <a:t>11-22/0651r34</a:t>
            </a:r>
            <a:r>
              <a:rPr lang="en-US" sz="1800" b="0" dirty="0"/>
              <a:t> </a:t>
            </a:r>
          </a:p>
          <a:p>
            <a:pPr marL="457200" indent="-457200">
              <a:lnSpc>
                <a:spcPct val="70000"/>
              </a:lnSpc>
              <a:spcBef>
                <a:spcPts val="300"/>
              </a:spcBef>
              <a:spcAft>
                <a:spcPts val="600"/>
              </a:spcAft>
              <a:buFont typeface="Arial" panose="020B0604020202020204" pitchFamily="34" charset="0"/>
              <a:buChar char="•"/>
              <a:defRPr/>
            </a:pPr>
            <a:r>
              <a:rPr lang="en-US" sz="20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dirty="0"/>
              <a:t>Comment resolution document: &lt;</a:t>
            </a:r>
            <a:r>
              <a:rPr lang="en-US" dirty="0" err="1"/>
              <a:t>tbd</a:t>
            </a:r>
            <a:r>
              <a:rPr lang="en-US" dirty="0"/>
              <a:t>&gt;</a:t>
            </a:r>
            <a:endParaRPr lang="en-US" sz="1600" dirty="0"/>
          </a:p>
          <a:p>
            <a:pPr marL="857250" lvl="1" indent="-457200">
              <a:lnSpc>
                <a:spcPct val="70000"/>
              </a:lnSpc>
              <a:spcBef>
                <a:spcPts val="300"/>
              </a:spcBef>
              <a:spcAft>
                <a:spcPts val="0"/>
              </a:spcAft>
              <a:buFont typeface="Arial" panose="020B0604020202020204" pitchFamily="34" charset="0"/>
              <a:buChar char="•"/>
              <a:defRPr/>
            </a:pPr>
            <a:r>
              <a:rPr lang="en-US" dirty="0"/>
              <a:t>Comment resolution queue (slide 19)</a:t>
            </a:r>
          </a:p>
          <a:p>
            <a:pPr marL="1257300" lvl="2" indent="-457200">
              <a:spcBef>
                <a:spcPts val="300"/>
              </a:spcBef>
              <a:spcAft>
                <a:spcPts val="0"/>
              </a:spcAft>
              <a:buFont typeface="Arial" panose="020B0604020202020204" pitchFamily="34" charset="0"/>
              <a:buChar char="•"/>
              <a:defRPr/>
            </a:pPr>
            <a:r>
              <a:rPr lang="en-US" sz="1600" b="0" dirty="0"/>
              <a:t>Editorials – any issues? (Ansley)</a:t>
            </a:r>
          </a:p>
          <a:p>
            <a:pPr marL="1257300" lvl="2" indent="-457200">
              <a:spcBef>
                <a:spcPts val="300"/>
              </a:spcBef>
              <a:spcAft>
                <a:spcPts val="0"/>
              </a:spcAft>
              <a:buFont typeface="Arial" panose="020B0604020202020204" pitchFamily="34" charset="0"/>
              <a:buChar char="•"/>
              <a:defRPr/>
            </a:pPr>
            <a:r>
              <a:rPr lang="en-US" sz="1600" dirty="0"/>
              <a:t>Review and disposition of </a:t>
            </a:r>
            <a:r>
              <a:rPr lang="en-US" sz="1600" dirty="0" err="1"/>
              <a:t>LBxx</a:t>
            </a:r>
            <a:r>
              <a:rPr lang="en-US" sz="1600" dirty="0"/>
              <a:t> comments</a:t>
            </a:r>
            <a:endParaRPr lang="en-US" sz="1600" b="0" dirty="0"/>
          </a:p>
          <a:p>
            <a:pPr marL="457200" indent="-457200">
              <a:spcBef>
                <a:spcPts val="300"/>
              </a:spcBef>
              <a:spcAft>
                <a:spcPts val="0"/>
              </a:spcAft>
              <a:buFont typeface="Arial" panose="020B0604020202020204" pitchFamily="34" charset="0"/>
              <a:buChar char="•"/>
              <a:defRPr/>
            </a:pPr>
            <a:r>
              <a:rPr lang="en-US" sz="2000" dirty="0"/>
              <a:t>Discussion on non-AP MLD device identification</a:t>
            </a:r>
            <a:r>
              <a:rPr lang="en-US" sz="2000" b="0" dirty="0"/>
              <a:t> (individuals interested in working on this via email, for submission/ballot comment in TGbe?): </a:t>
            </a:r>
            <a:r>
              <a:rPr lang="en-US" sz="2000" b="0" dirty="0">
                <a:hlinkClick r:id="rId4"/>
              </a:rPr>
              <a:t>11-23/2190r0</a:t>
            </a:r>
            <a:r>
              <a:rPr lang="en-US" sz="2000" b="0" dirty="0"/>
              <a:t> (Yang)</a:t>
            </a:r>
          </a:p>
          <a:p>
            <a:pPr marL="457200" indent="-457200">
              <a:spcBef>
                <a:spcPts val="300"/>
              </a:spcBef>
              <a:spcAft>
                <a:spcPts val="0"/>
              </a:spcAft>
              <a:buFont typeface="Arial" panose="020B0604020202020204" pitchFamily="34" charset="0"/>
              <a:buChar char="•"/>
              <a:defRPr/>
            </a:pPr>
            <a:r>
              <a:rPr lang="en-US" sz="2000" dirty="0"/>
              <a:t>Probability of IRM duplicates</a:t>
            </a:r>
            <a:r>
              <a:rPr lang="en-US" sz="2000" b="0" dirty="0"/>
              <a:t>: </a:t>
            </a:r>
            <a:r>
              <a:rPr lang="en-US" sz="2000" b="0" dirty="0">
                <a:hlinkClick r:id="rId5"/>
              </a:rPr>
              <a:t>11-23/2148r0</a:t>
            </a:r>
            <a:r>
              <a:rPr lang="en-US" sz="2000" b="0" dirty="0"/>
              <a:t> (Smith)</a:t>
            </a:r>
            <a:endParaRPr lang="en-ES" sz="20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January interim session: 11-24/0134r0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Feb 27: &lt;</a:t>
            </a:r>
            <a:r>
              <a:rPr lang="en-US" sz="2800" dirty="0" err="1"/>
              <a:t>tbd</a:t>
            </a:r>
            <a:r>
              <a:rPr lang="en-US" sz="2800" dirty="0"/>
              <a:t>&gt; </a:t>
            </a:r>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Initial SA Ballot (D3.0)			</a:t>
            </a:r>
            <a:r>
              <a:rPr lang="en-US" altLang="zh-CN" sz="2400" dirty="0">
                <a:highlight>
                  <a:srgbClr val="FFFF00"/>
                </a:highlight>
                <a:latin typeface="Times New Roman"/>
                <a:ea typeface="MS Gothic"/>
              </a:rPr>
              <a:t>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TBD</a:t>
            </a:r>
          </a:p>
          <a:p>
            <a:pPr marL="457200" indent="-457200">
              <a:spcBef>
                <a:spcPts val="300"/>
              </a:spcBef>
              <a:spcAft>
                <a:spcPts val="0"/>
              </a:spcAft>
              <a:buFont typeface="Arial" panose="020B0604020202020204" pitchFamily="34" charset="0"/>
              <a:buChar char="•"/>
              <a:defRPr/>
            </a:pPr>
            <a:endParaRPr lang="en-US" sz="16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2024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Mar 2024, 10:30-12:30 MST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March Plenary meetings: Tuesday, 13:30-15:30; Thursday 10:30-12:30</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Approve January Interim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sz="18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1800" dirty="0"/>
              <a:t>Motions record:</a:t>
            </a:r>
            <a:r>
              <a:rPr lang="en-US" sz="1800" b="0" dirty="0"/>
              <a:t> </a:t>
            </a:r>
            <a:r>
              <a:rPr lang="en-US" sz="1800" dirty="0">
                <a:hlinkClick r:id="rId3"/>
              </a:rPr>
              <a:t>11-22/0651r34</a:t>
            </a:r>
            <a:r>
              <a:rPr lang="en-US" sz="1800" b="0" dirty="0"/>
              <a:t> </a:t>
            </a:r>
          </a:p>
          <a:p>
            <a:pPr marL="457200" indent="-457200">
              <a:lnSpc>
                <a:spcPct val="70000"/>
              </a:lnSpc>
              <a:spcBef>
                <a:spcPts val="300"/>
              </a:spcBef>
              <a:spcAft>
                <a:spcPts val="600"/>
              </a:spcAft>
              <a:buFont typeface="Arial" panose="020B0604020202020204" pitchFamily="34" charset="0"/>
              <a:buChar char="•"/>
              <a:defRPr/>
            </a:pPr>
            <a:r>
              <a:rPr lang="en-US" sz="20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dirty="0"/>
              <a:t>Comment resolution document: &lt;</a:t>
            </a:r>
            <a:r>
              <a:rPr lang="en-US" dirty="0" err="1"/>
              <a:t>tbd</a:t>
            </a:r>
            <a:r>
              <a:rPr lang="en-US" dirty="0"/>
              <a:t>&gt;</a:t>
            </a:r>
            <a:endParaRPr lang="en-US" sz="1600" dirty="0"/>
          </a:p>
          <a:p>
            <a:pPr marL="857250" lvl="1" indent="-457200">
              <a:lnSpc>
                <a:spcPct val="70000"/>
              </a:lnSpc>
              <a:spcBef>
                <a:spcPts val="300"/>
              </a:spcBef>
              <a:spcAft>
                <a:spcPts val="0"/>
              </a:spcAft>
              <a:buFont typeface="Arial" panose="020B0604020202020204" pitchFamily="34" charset="0"/>
              <a:buChar char="•"/>
              <a:defRPr/>
            </a:pPr>
            <a:r>
              <a:rPr lang="en-US" dirty="0"/>
              <a:t>Comment resolution queue (slide 19)</a:t>
            </a:r>
          </a:p>
          <a:p>
            <a:pPr marL="1257300" lvl="2" indent="-457200">
              <a:spcBef>
                <a:spcPts val="300"/>
              </a:spcBef>
              <a:spcAft>
                <a:spcPts val="0"/>
              </a:spcAft>
              <a:buFont typeface="Arial" panose="020B0604020202020204" pitchFamily="34" charset="0"/>
              <a:buChar char="•"/>
              <a:defRPr/>
            </a:pPr>
            <a:r>
              <a:rPr lang="en-US" sz="1600" b="0" dirty="0"/>
              <a:t>Editorials – any issues? (Ansley)</a:t>
            </a:r>
          </a:p>
          <a:p>
            <a:pPr marL="1257300" lvl="2" indent="-457200">
              <a:spcBef>
                <a:spcPts val="300"/>
              </a:spcBef>
              <a:spcAft>
                <a:spcPts val="0"/>
              </a:spcAft>
              <a:buFont typeface="Arial" panose="020B0604020202020204" pitchFamily="34" charset="0"/>
              <a:buChar char="•"/>
              <a:defRPr/>
            </a:pPr>
            <a:r>
              <a:rPr lang="en-US" sz="1600" dirty="0"/>
              <a:t>Review and disposition of </a:t>
            </a:r>
            <a:r>
              <a:rPr lang="en-US" sz="1600" dirty="0" err="1"/>
              <a:t>LBxx</a:t>
            </a:r>
            <a:r>
              <a:rPr lang="en-US" sz="1600" dirty="0"/>
              <a:t> comments</a:t>
            </a:r>
            <a:endParaRPr lang="en-US" sz="1600" b="0" dirty="0"/>
          </a:p>
          <a:p>
            <a:pPr marL="457200" indent="-457200">
              <a:spcBef>
                <a:spcPts val="300"/>
              </a:spcBef>
              <a:spcAft>
                <a:spcPts val="0"/>
              </a:spcAft>
              <a:buFont typeface="Arial" panose="020B0604020202020204" pitchFamily="34" charset="0"/>
              <a:buChar char="•"/>
              <a:defRPr/>
            </a:pPr>
            <a:r>
              <a:rPr lang="en-US" sz="2000" dirty="0"/>
              <a:t>Discussion on non-AP MLD device identification</a:t>
            </a:r>
            <a:r>
              <a:rPr lang="en-US" sz="2000" b="0" dirty="0"/>
              <a:t> (individuals interested in working on this via email, for submission/ballot comment in TGbe?): </a:t>
            </a:r>
            <a:r>
              <a:rPr lang="en-US" sz="2000" b="0" dirty="0">
                <a:hlinkClick r:id="rId4"/>
              </a:rPr>
              <a:t>11-23/2190r0</a:t>
            </a:r>
            <a:r>
              <a:rPr lang="en-US" sz="2000" b="0" dirty="0"/>
              <a:t> (Yang)</a:t>
            </a:r>
          </a:p>
          <a:p>
            <a:pPr marL="457200" indent="-457200">
              <a:spcBef>
                <a:spcPts val="300"/>
              </a:spcBef>
              <a:spcAft>
                <a:spcPts val="0"/>
              </a:spcAft>
              <a:buFont typeface="Arial" panose="020B0604020202020204" pitchFamily="34" charset="0"/>
              <a:buChar char="•"/>
              <a:defRPr/>
            </a:pPr>
            <a:r>
              <a:rPr lang="en-US" sz="2000" dirty="0"/>
              <a:t>Probability of IRM duplicates</a:t>
            </a:r>
            <a:r>
              <a:rPr lang="en-US" sz="2000" b="0" dirty="0"/>
              <a:t>: </a:t>
            </a:r>
            <a:r>
              <a:rPr lang="en-US" sz="2000" b="0" dirty="0">
                <a:hlinkClick r:id="rId5"/>
              </a:rPr>
              <a:t>11-23/2148r0</a:t>
            </a:r>
            <a:r>
              <a:rPr lang="en-US" sz="2000" b="0" dirty="0"/>
              <a:t> (Smith)</a:t>
            </a:r>
            <a:endParaRPr lang="en-ES" sz="2000" b="0"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May session? </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D4.0 SA ballot</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March 2024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kern="0" dirty="0"/>
              <a:t>This meeting is part of the March IEEE 802 plenary session</a:t>
            </a:r>
          </a:p>
          <a:p>
            <a:pPr>
              <a:buFont typeface="Arial" panose="020B0604020202020204" pitchFamily="34" charset="0"/>
              <a:buChar char="•"/>
            </a:pPr>
            <a:endParaRPr lang="en-US" kern="0" dirty="0"/>
          </a:p>
          <a:p>
            <a:pPr>
              <a:buFont typeface="Arial" panose="020B0604020202020204" pitchFamily="34" charset="0"/>
              <a:buChar char="•"/>
            </a:pPr>
            <a:r>
              <a:rPr lang="en-US" kern="0" dirty="0"/>
              <a:t>You must pay the registration fee whether attending in-person or remotely</a:t>
            </a:r>
          </a:p>
          <a:p>
            <a:pPr>
              <a:buFont typeface="Arial" panose="020B0604020202020204" pitchFamily="34" charset="0"/>
              <a:buChar char="•"/>
            </a:pPr>
            <a:endParaRPr lang="en-US" kern="0" dirty="0"/>
          </a:p>
          <a:p>
            <a:pPr>
              <a:buFont typeface="Arial" panose="020B0604020202020204" pitchFamily="34" charset="0"/>
              <a:buChar char="•"/>
            </a:pPr>
            <a:r>
              <a:rPr lang="en-US" kern="0" dirty="0"/>
              <a:t>If you have not already done so, you can register here: </a:t>
            </a:r>
            <a:r>
              <a:rPr lang="en-US" kern="0" dirty="0">
                <a:hlinkClick r:id="rId2"/>
              </a:rPr>
              <a:t>https://cvent.me/PE85XZ</a:t>
            </a:r>
            <a:endParaRPr lang="en-US" kern="0" dirty="0"/>
          </a:p>
          <a:p>
            <a:pPr>
              <a:buFont typeface="Arial" panose="020B0604020202020204" pitchFamily="34" charset="0"/>
              <a:buChar char="•"/>
            </a:pPr>
            <a:endParaRPr lang="en-US" kern="0" dirty="0"/>
          </a:p>
          <a:p>
            <a:pPr>
              <a:buFont typeface="Arial" panose="020B0604020202020204" pitchFamily="34" charset="0"/>
              <a:buChar char="•"/>
            </a:pPr>
            <a:r>
              <a:rPr lang="en-US" kern="0"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95133</TotalTime>
  <Words>2349</Words>
  <Application>Microsoft Office PowerPoint</Application>
  <PresentationFormat>Widescreen</PresentationFormat>
  <Paragraphs>251</Paragraphs>
  <Slides>24</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TGbh-agenda-2024-March-Plenary</vt:lpstr>
      <vt:lpstr>Abstract</vt:lpstr>
      <vt:lpstr>IEEE 802.11 TGbh   Randomized and Changing MAC Addresses (RCM)</vt:lpstr>
      <vt:lpstr>Registration for the March IEEE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Mar 2024, 13:30-15:30 MST</vt:lpstr>
      <vt:lpstr>Approve prior TGbh minutes</vt:lpstr>
      <vt:lpstr>Timeline</vt:lpstr>
      <vt:lpstr>Comment Resolution queue</vt:lpstr>
      <vt:lpstr>TGbh Agenda – 14 Mar 2024, 10:30-12:30 MST</vt:lpstr>
      <vt:lpstr>TGbh Teleconferences</vt:lpstr>
      <vt:lpstr>May interim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643</cp:revision>
  <cp:lastPrinted>1601-01-01T00:00:00Z</cp:lastPrinted>
  <dcterms:created xsi:type="dcterms:W3CDTF">2021-01-26T19:12:38Z</dcterms:created>
  <dcterms:modified xsi:type="dcterms:W3CDTF">2024-02-06T17:57:37Z</dcterms:modified>
</cp:coreProperties>
</file>