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1"/>
  </p:notesMasterIdLst>
  <p:handoutMasterIdLst>
    <p:handoutMasterId r:id="rId32"/>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407" r:id="rId22"/>
    <p:sldId id="2408" r:id="rId23"/>
    <p:sldId id="328" r:id="rId24"/>
    <p:sldId id="329" r:id="rId25"/>
    <p:sldId id="297" r:id="rId26"/>
    <p:sldId id="284" r:id="rId27"/>
    <p:sldId id="331" r:id="rId28"/>
    <p:sldId id="332" r:id="rId29"/>
    <p:sldId id="26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9DFF96-56DE-43A7-A69A-E2E31AFA005D}" v="6" dt="2024-02-15T14:00:31.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5822" autoAdjust="0"/>
  </p:normalViewPr>
  <p:slideViewPr>
    <p:cSldViewPr>
      <p:cViewPr varScale="1">
        <p:scale>
          <a:sx n="103" d="100"/>
          <a:sy n="103" d="100"/>
        </p:scale>
        <p:origin x="642" y="114"/>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B9DFF96-56DE-43A7-A69A-E2E31AFA005D}"/>
    <pc:docChg chg="undo custSel addSld delSld modSld delMainMaster modMainMaster">
      <pc:chgData name="Jon Rosdahl" userId="2820f357-2dd4-4127-8713-e0bfde0fd756" providerId="ADAL" clId="{BB9DFF96-56DE-43A7-A69A-E2E31AFA005D}" dt="2024-02-15T16:09:06.232" v="377" actId="20577"/>
      <pc:docMkLst>
        <pc:docMk/>
      </pc:docMkLst>
      <pc:sldChg chg="modSp mod">
        <pc:chgData name="Jon Rosdahl" userId="2820f357-2dd4-4127-8713-e0bfde0fd756" providerId="ADAL" clId="{BB9DFF96-56DE-43A7-A69A-E2E31AFA005D}" dt="2024-02-15T13:47:41.589" v="36" actId="6549"/>
        <pc:sldMkLst>
          <pc:docMk/>
          <pc:sldMk cId="0" sldId="256"/>
        </pc:sldMkLst>
        <pc:spChg chg="mod">
          <ac:chgData name="Jon Rosdahl" userId="2820f357-2dd4-4127-8713-e0bfde0fd756" providerId="ADAL" clId="{BB9DFF96-56DE-43A7-A69A-E2E31AFA005D}" dt="2024-02-15T13:45:00.171" v="4"/>
          <ac:spMkLst>
            <pc:docMk/>
            <pc:sldMk cId="0" sldId="256"/>
            <ac:spMk id="3073" creationId="{00000000-0000-0000-0000-000000000000}"/>
          </ac:spMkLst>
        </pc:spChg>
        <pc:spChg chg="mod">
          <ac:chgData name="Jon Rosdahl" userId="2820f357-2dd4-4127-8713-e0bfde0fd756" providerId="ADAL" clId="{BB9DFF96-56DE-43A7-A69A-E2E31AFA005D}" dt="2024-02-15T13:47:41.589" v="36" actId="6549"/>
          <ac:spMkLst>
            <pc:docMk/>
            <pc:sldMk cId="0" sldId="256"/>
            <ac:spMk id="3074" creationId="{00000000-0000-0000-0000-000000000000}"/>
          </ac:spMkLst>
        </pc:spChg>
      </pc:sldChg>
      <pc:sldChg chg="modSp mod">
        <pc:chgData name="Jon Rosdahl" userId="2820f357-2dd4-4127-8713-e0bfde0fd756" providerId="ADAL" clId="{BB9DFF96-56DE-43A7-A69A-E2E31AFA005D}" dt="2024-02-15T13:48:58.642" v="58" actId="20577"/>
        <pc:sldMkLst>
          <pc:docMk/>
          <pc:sldMk cId="0" sldId="257"/>
        </pc:sldMkLst>
        <pc:spChg chg="mod">
          <ac:chgData name="Jon Rosdahl" userId="2820f357-2dd4-4127-8713-e0bfde0fd756" providerId="ADAL" clId="{BB9DFF96-56DE-43A7-A69A-E2E31AFA005D}" dt="2024-02-15T13:48:40.107" v="57" actId="20577"/>
          <ac:spMkLst>
            <pc:docMk/>
            <pc:sldMk cId="0" sldId="257"/>
            <ac:spMk id="4097" creationId="{00000000-0000-0000-0000-000000000000}"/>
          </ac:spMkLst>
        </pc:spChg>
        <pc:spChg chg="mod">
          <ac:chgData name="Jon Rosdahl" userId="2820f357-2dd4-4127-8713-e0bfde0fd756" providerId="ADAL" clId="{BB9DFF96-56DE-43A7-A69A-E2E31AFA005D}" dt="2024-02-15T13:48:58.642" v="58" actId="20577"/>
          <ac:spMkLst>
            <pc:docMk/>
            <pc:sldMk cId="0" sldId="257"/>
            <ac:spMk id="4098" creationId="{00000000-0000-0000-0000-000000000000}"/>
          </ac:spMkLst>
        </pc:spChg>
      </pc:sldChg>
      <pc:sldChg chg="del">
        <pc:chgData name="Jon Rosdahl" userId="2820f357-2dd4-4127-8713-e0bfde0fd756" providerId="ADAL" clId="{BB9DFF96-56DE-43A7-A69A-E2E31AFA005D}" dt="2024-02-15T16:00:52.462" v="341" actId="47"/>
        <pc:sldMkLst>
          <pc:docMk/>
          <pc:sldMk cId="2406981286" sldId="259"/>
        </pc:sldMkLst>
      </pc:sldChg>
      <pc:sldChg chg="modSp mod">
        <pc:chgData name="Jon Rosdahl" userId="2820f357-2dd4-4127-8713-e0bfde0fd756" providerId="ADAL" clId="{BB9DFF96-56DE-43A7-A69A-E2E31AFA005D}" dt="2024-02-15T16:09:06.232" v="377" actId="20577"/>
        <pc:sldMkLst>
          <pc:docMk/>
          <pc:sldMk cId="0" sldId="264"/>
        </pc:sldMkLst>
        <pc:spChg chg="mod">
          <ac:chgData name="Jon Rosdahl" userId="2820f357-2dd4-4127-8713-e0bfde0fd756" providerId="ADAL" clId="{BB9DFF96-56DE-43A7-A69A-E2E31AFA005D}" dt="2024-02-15T16:09:06.232" v="377" actId="20577"/>
          <ac:spMkLst>
            <pc:docMk/>
            <pc:sldMk cId="0" sldId="264"/>
            <ac:spMk id="11266" creationId="{00000000-0000-0000-0000-000000000000}"/>
          </ac:spMkLst>
        </pc:spChg>
      </pc:sldChg>
      <pc:sldChg chg="del">
        <pc:chgData name="Jon Rosdahl" userId="2820f357-2dd4-4127-8713-e0bfde0fd756" providerId="ADAL" clId="{BB9DFF96-56DE-43A7-A69A-E2E31AFA005D}" dt="2024-02-15T16:00:48.304" v="339" actId="47"/>
        <pc:sldMkLst>
          <pc:docMk/>
          <pc:sldMk cId="98361702" sldId="265"/>
        </pc:sldMkLst>
      </pc:sldChg>
      <pc:sldChg chg="modSp mod">
        <pc:chgData name="Jon Rosdahl" userId="2820f357-2dd4-4127-8713-e0bfde0fd756" providerId="ADAL" clId="{BB9DFF96-56DE-43A7-A69A-E2E31AFA005D}" dt="2024-02-15T13:57:01.603" v="140" actId="6549"/>
        <pc:sldMkLst>
          <pc:docMk/>
          <pc:sldMk cId="3439635317" sldId="274"/>
        </pc:sldMkLst>
        <pc:spChg chg="mod">
          <ac:chgData name="Jon Rosdahl" userId="2820f357-2dd4-4127-8713-e0bfde0fd756" providerId="ADAL" clId="{BB9DFF96-56DE-43A7-A69A-E2E31AFA005D}" dt="2024-02-15T13:57:01.603" v="140" actId="6549"/>
          <ac:spMkLst>
            <pc:docMk/>
            <pc:sldMk cId="3439635317" sldId="274"/>
            <ac:spMk id="2" creationId="{00000000-0000-0000-0000-000000000000}"/>
          </ac:spMkLst>
        </pc:spChg>
        <pc:spChg chg="mod">
          <ac:chgData name="Jon Rosdahl" userId="2820f357-2dd4-4127-8713-e0bfde0fd756" providerId="ADAL" clId="{BB9DFF96-56DE-43A7-A69A-E2E31AFA005D}" dt="2024-02-15T13:56:36.825" v="123" actId="6549"/>
          <ac:spMkLst>
            <pc:docMk/>
            <pc:sldMk cId="3439635317" sldId="274"/>
            <ac:spMk id="3" creationId="{00000000-0000-0000-0000-000000000000}"/>
          </ac:spMkLst>
        </pc:spChg>
      </pc:sldChg>
      <pc:sldChg chg="modSp mod">
        <pc:chgData name="Jon Rosdahl" userId="2820f357-2dd4-4127-8713-e0bfde0fd756" providerId="ADAL" clId="{BB9DFF96-56DE-43A7-A69A-E2E31AFA005D}" dt="2024-02-15T14:01:28.440" v="178" actId="113"/>
        <pc:sldMkLst>
          <pc:docMk/>
          <pc:sldMk cId="2099305387" sldId="285"/>
        </pc:sldMkLst>
        <pc:spChg chg="mod">
          <ac:chgData name="Jon Rosdahl" userId="2820f357-2dd4-4127-8713-e0bfde0fd756" providerId="ADAL" clId="{BB9DFF96-56DE-43A7-A69A-E2E31AFA005D}" dt="2024-02-15T13:55:22.051" v="87" actId="20577"/>
          <ac:spMkLst>
            <pc:docMk/>
            <pc:sldMk cId="2099305387" sldId="285"/>
            <ac:spMk id="2" creationId="{F3B43754-1163-4B0C-8310-62C38E10D93C}"/>
          </ac:spMkLst>
        </pc:spChg>
        <pc:spChg chg="mod">
          <ac:chgData name="Jon Rosdahl" userId="2820f357-2dd4-4127-8713-e0bfde0fd756" providerId="ADAL" clId="{BB9DFF96-56DE-43A7-A69A-E2E31AFA005D}" dt="2024-02-15T14:01:28.440" v="178" actId="113"/>
          <ac:spMkLst>
            <pc:docMk/>
            <pc:sldMk cId="2099305387" sldId="285"/>
            <ac:spMk id="8" creationId="{A17284DF-72F3-4BE4-A17D-B2B7EC7499F0}"/>
          </ac:spMkLst>
        </pc:spChg>
      </pc:sldChg>
      <pc:sldChg chg="modSp mod">
        <pc:chgData name="Jon Rosdahl" userId="2820f357-2dd4-4127-8713-e0bfde0fd756" providerId="ADAL" clId="{BB9DFF96-56DE-43A7-A69A-E2E31AFA005D}" dt="2024-02-15T13:45:53.868" v="14" actId="20577"/>
        <pc:sldMkLst>
          <pc:docMk/>
          <pc:sldMk cId="822775208" sldId="287"/>
        </pc:sldMkLst>
        <pc:spChg chg="mod">
          <ac:chgData name="Jon Rosdahl" userId="2820f357-2dd4-4127-8713-e0bfde0fd756" providerId="ADAL" clId="{BB9DFF96-56DE-43A7-A69A-E2E31AFA005D}" dt="2024-02-15T13:45:53.868" v="14" actId="20577"/>
          <ac:spMkLst>
            <pc:docMk/>
            <pc:sldMk cId="822775208" sldId="287"/>
            <ac:spMk id="3" creationId="{8A337E3F-2C54-47D6-B9F4-C7408CA692FF}"/>
          </ac:spMkLst>
        </pc:spChg>
      </pc:sldChg>
      <pc:sldChg chg="modSp mod">
        <pc:chgData name="Jon Rosdahl" userId="2820f357-2dd4-4127-8713-e0bfde0fd756" providerId="ADAL" clId="{BB9DFF96-56DE-43A7-A69A-E2E31AFA005D}" dt="2024-02-15T14:01:10.140" v="177" actId="20577"/>
        <pc:sldMkLst>
          <pc:docMk/>
          <pc:sldMk cId="3866284722" sldId="325"/>
        </pc:sldMkLst>
        <pc:spChg chg="mod">
          <ac:chgData name="Jon Rosdahl" userId="2820f357-2dd4-4127-8713-e0bfde0fd756" providerId="ADAL" clId="{BB9DFF96-56DE-43A7-A69A-E2E31AFA005D}" dt="2024-02-15T14:01:10.140" v="177" actId="20577"/>
          <ac:spMkLst>
            <pc:docMk/>
            <pc:sldMk cId="3866284722" sldId="325"/>
            <ac:spMk id="3" creationId="{58F48A77-6149-4095-9848-28A693C82088}"/>
          </ac:spMkLst>
        </pc:spChg>
      </pc:sldChg>
      <pc:sldChg chg="modSp mod">
        <pc:chgData name="Jon Rosdahl" userId="2820f357-2dd4-4127-8713-e0bfde0fd756" providerId="ADAL" clId="{BB9DFF96-56DE-43A7-A69A-E2E31AFA005D}" dt="2024-02-15T16:00:23.172" v="332" actId="20577"/>
        <pc:sldMkLst>
          <pc:docMk/>
          <pc:sldMk cId="2493126378" sldId="329"/>
        </pc:sldMkLst>
        <pc:spChg chg="mod">
          <ac:chgData name="Jon Rosdahl" userId="2820f357-2dd4-4127-8713-e0bfde0fd756" providerId="ADAL" clId="{BB9DFF96-56DE-43A7-A69A-E2E31AFA005D}" dt="2024-02-15T16:00:23.172" v="332" actId="20577"/>
          <ac:spMkLst>
            <pc:docMk/>
            <pc:sldMk cId="2493126378" sldId="329"/>
            <ac:spMk id="8" creationId="{CB46589D-B045-4F67-96F9-108FD0B249A7}"/>
          </ac:spMkLst>
        </pc:spChg>
      </pc:sldChg>
      <pc:sldChg chg="modSp mod">
        <pc:chgData name="Jon Rosdahl" userId="2820f357-2dd4-4127-8713-e0bfde0fd756" providerId="ADAL" clId="{BB9DFF96-56DE-43A7-A69A-E2E31AFA005D}" dt="2024-02-15T16:01:47.215" v="358" actId="6549"/>
        <pc:sldMkLst>
          <pc:docMk/>
          <pc:sldMk cId="1784219855" sldId="331"/>
        </pc:sldMkLst>
        <pc:spChg chg="mod">
          <ac:chgData name="Jon Rosdahl" userId="2820f357-2dd4-4127-8713-e0bfde0fd756" providerId="ADAL" clId="{BB9DFF96-56DE-43A7-A69A-E2E31AFA005D}" dt="2024-02-15T16:01:47.215" v="358" actId="6549"/>
          <ac:spMkLst>
            <pc:docMk/>
            <pc:sldMk cId="1784219855" sldId="331"/>
            <ac:spMk id="8" creationId="{9E0431BB-C713-450C-90C3-EF5AFA8F2E34}"/>
          </ac:spMkLst>
        </pc:spChg>
      </pc:sldChg>
      <pc:sldChg chg="modSp mod">
        <pc:chgData name="Jon Rosdahl" userId="2820f357-2dd4-4127-8713-e0bfde0fd756" providerId="ADAL" clId="{BB9DFF96-56DE-43A7-A69A-E2E31AFA005D}" dt="2024-02-15T16:02:23.437" v="369" actId="6549"/>
        <pc:sldMkLst>
          <pc:docMk/>
          <pc:sldMk cId="2891040505" sldId="332"/>
        </pc:sldMkLst>
        <pc:spChg chg="mod">
          <ac:chgData name="Jon Rosdahl" userId="2820f357-2dd4-4127-8713-e0bfde0fd756" providerId="ADAL" clId="{BB9DFF96-56DE-43A7-A69A-E2E31AFA005D}" dt="2024-02-15T16:02:23.437" v="369" actId="6549"/>
          <ac:spMkLst>
            <pc:docMk/>
            <pc:sldMk cId="2891040505" sldId="332"/>
            <ac:spMk id="3" creationId="{FF45EDF8-F8B4-4C62-A574-17EE4A97B753}"/>
          </ac:spMkLst>
        </pc:spChg>
      </pc:sldChg>
      <pc:sldChg chg="modSp add">
        <pc:chgData name="Jon Rosdahl" userId="2820f357-2dd4-4127-8713-e0bfde0fd756" providerId="ADAL" clId="{BB9DFF96-56DE-43A7-A69A-E2E31AFA005D}" dt="2024-02-15T13:51:00.709" v="61"/>
        <pc:sldMkLst>
          <pc:docMk/>
          <pc:sldMk cId="1968720319" sldId="2366"/>
        </pc:sldMkLst>
        <pc:spChg chg="mod">
          <ac:chgData name="Jon Rosdahl" userId="2820f357-2dd4-4127-8713-e0bfde0fd756" providerId="ADAL" clId="{BB9DFF96-56DE-43A7-A69A-E2E31AFA005D}" dt="2024-02-15T13:51:00.709" v="61"/>
          <ac:spMkLst>
            <pc:docMk/>
            <pc:sldMk cId="1968720319" sldId="2366"/>
            <ac:spMk id="5" creationId="{00000000-0000-0000-0000-000000000000}"/>
          </ac:spMkLst>
        </pc:spChg>
        <pc:spChg chg="mod">
          <ac:chgData name="Jon Rosdahl" userId="2820f357-2dd4-4127-8713-e0bfde0fd756" providerId="ADAL" clId="{BB9DFF96-56DE-43A7-A69A-E2E31AFA005D}" dt="2024-02-15T13:51:00.709" v="61"/>
          <ac:spMkLst>
            <pc:docMk/>
            <pc:sldMk cId="1968720319" sldId="2366"/>
            <ac:spMk id="6" creationId="{00000000-0000-0000-0000-000000000000}"/>
          </ac:spMkLst>
        </pc:spChg>
      </pc:sldChg>
      <pc:sldChg chg="modSp mod">
        <pc:chgData name="Jon Rosdahl" userId="2820f357-2dd4-4127-8713-e0bfde0fd756" providerId="ADAL" clId="{BB9DFF96-56DE-43A7-A69A-E2E31AFA005D}" dt="2024-02-15T14:02:24.158" v="256" actId="11"/>
        <pc:sldMkLst>
          <pc:docMk/>
          <pc:sldMk cId="3559692747" sldId="2375"/>
        </pc:sldMkLst>
        <pc:spChg chg="mod">
          <ac:chgData name="Jon Rosdahl" userId="2820f357-2dd4-4127-8713-e0bfde0fd756" providerId="ADAL" clId="{BB9DFF96-56DE-43A7-A69A-E2E31AFA005D}" dt="2024-02-15T14:02:24.158" v="256" actId="11"/>
          <ac:spMkLst>
            <pc:docMk/>
            <pc:sldMk cId="3559692747" sldId="2375"/>
            <ac:spMk id="8" creationId="{B2EE2183-289E-0BB1-688B-4D6393839DD6}"/>
          </ac:spMkLst>
        </pc:spChg>
      </pc:sldChg>
      <pc:sldChg chg="del">
        <pc:chgData name="Jon Rosdahl" userId="2820f357-2dd4-4127-8713-e0bfde0fd756" providerId="ADAL" clId="{BB9DFF96-56DE-43A7-A69A-E2E31AFA005D}" dt="2024-02-15T13:49:14.704" v="59" actId="47"/>
        <pc:sldMkLst>
          <pc:docMk/>
          <pc:sldMk cId="122160868" sldId="2383"/>
        </pc:sldMkLst>
      </pc:sldChg>
      <pc:sldChg chg="del">
        <pc:chgData name="Jon Rosdahl" userId="2820f357-2dd4-4127-8713-e0bfde0fd756" providerId="ADAL" clId="{BB9DFF96-56DE-43A7-A69A-E2E31AFA005D}" dt="2024-02-15T14:02:29.990" v="257" actId="47"/>
        <pc:sldMkLst>
          <pc:docMk/>
          <pc:sldMk cId="3700804605" sldId="2384"/>
        </pc:sldMkLst>
      </pc:sldChg>
      <pc:sldChg chg="del">
        <pc:chgData name="Jon Rosdahl" userId="2820f357-2dd4-4127-8713-e0bfde0fd756" providerId="ADAL" clId="{BB9DFF96-56DE-43A7-A69A-E2E31AFA005D}" dt="2024-02-15T14:02:32.550" v="258" actId="47"/>
        <pc:sldMkLst>
          <pc:docMk/>
          <pc:sldMk cId="2408736746" sldId="2385"/>
        </pc:sldMkLst>
      </pc:sldChg>
      <pc:sldChg chg="del">
        <pc:chgData name="Jon Rosdahl" userId="2820f357-2dd4-4127-8713-e0bfde0fd756" providerId="ADAL" clId="{BB9DFF96-56DE-43A7-A69A-E2E31AFA005D}" dt="2024-02-15T14:02:33.862" v="259" actId="47"/>
        <pc:sldMkLst>
          <pc:docMk/>
          <pc:sldMk cId="1582567310" sldId="2386"/>
        </pc:sldMkLst>
      </pc:sldChg>
      <pc:sldChg chg="del">
        <pc:chgData name="Jon Rosdahl" userId="2820f357-2dd4-4127-8713-e0bfde0fd756" providerId="ADAL" clId="{BB9DFF96-56DE-43A7-A69A-E2E31AFA005D}" dt="2024-02-15T14:02:34.663" v="260" actId="47"/>
        <pc:sldMkLst>
          <pc:docMk/>
          <pc:sldMk cId="68299231" sldId="2387"/>
        </pc:sldMkLst>
      </pc:sldChg>
      <pc:sldChg chg="del">
        <pc:chgData name="Jon Rosdahl" userId="2820f357-2dd4-4127-8713-e0bfde0fd756" providerId="ADAL" clId="{BB9DFF96-56DE-43A7-A69A-E2E31AFA005D}" dt="2024-02-15T14:02:35.964" v="262" actId="47"/>
        <pc:sldMkLst>
          <pc:docMk/>
          <pc:sldMk cId="426626653" sldId="2388"/>
        </pc:sldMkLst>
      </pc:sldChg>
      <pc:sldChg chg="del">
        <pc:chgData name="Jon Rosdahl" userId="2820f357-2dd4-4127-8713-e0bfde0fd756" providerId="ADAL" clId="{BB9DFF96-56DE-43A7-A69A-E2E31AFA005D}" dt="2024-02-15T14:02:35.270" v="261" actId="47"/>
        <pc:sldMkLst>
          <pc:docMk/>
          <pc:sldMk cId="3546659270" sldId="2389"/>
        </pc:sldMkLst>
      </pc:sldChg>
      <pc:sldChg chg="del">
        <pc:chgData name="Jon Rosdahl" userId="2820f357-2dd4-4127-8713-e0bfde0fd756" providerId="ADAL" clId="{BB9DFF96-56DE-43A7-A69A-E2E31AFA005D}" dt="2024-02-15T14:02:37.561" v="263" actId="47"/>
        <pc:sldMkLst>
          <pc:docMk/>
          <pc:sldMk cId="1378203676" sldId="2390"/>
        </pc:sldMkLst>
      </pc:sldChg>
      <pc:sldChg chg="del">
        <pc:chgData name="Jon Rosdahl" userId="2820f357-2dd4-4127-8713-e0bfde0fd756" providerId="ADAL" clId="{BB9DFF96-56DE-43A7-A69A-E2E31AFA005D}" dt="2024-02-15T14:02:39.104" v="264" actId="47"/>
        <pc:sldMkLst>
          <pc:docMk/>
          <pc:sldMk cId="3539529359" sldId="2391"/>
        </pc:sldMkLst>
      </pc:sldChg>
      <pc:sldChg chg="del">
        <pc:chgData name="Jon Rosdahl" userId="2820f357-2dd4-4127-8713-e0bfde0fd756" providerId="ADAL" clId="{BB9DFF96-56DE-43A7-A69A-E2E31AFA005D}" dt="2024-02-15T14:02:39.909" v="265" actId="47"/>
        <pc:sldMkLst>
          <pc:docMk/>
          <pc:sldMk cId="3116908773" sldId="2392"/>
        </pc:sldMkLst>
      </pc:sldChg>
      <pc:sldChg chg="del">
        <pc:chgData name="Jon Rosdahl" userId="2820f357-2dd4-4127-8713-e0bfde0fd756" providerId="ADAL" clId="{BB9DFF96-56DE-43A7-A69A-E2E31AFA005D}" dt="2024-02-15T14:02:40.923" v="266" actId="47"/>
        <pc:sldMkLst>
          <pc:docMk/>
          <pc:sldMk cId="3592582066" sldId="2393"/>
        </pc:sldMkLst>
      </pc:sldChg>
      <pc:sldChg chg="del">
        <pc:chgData name="Jon Rosdahl" userId="2820f357-2dd4-4127-8713-e0bfde0fd756" providerId="ADAL" clId="{BB9DFF96-56DE-43A7-A69A-E2E31AFA005D}" dt="2024-02-15T16:00:53.735" v="343" actId="47"/>
        <pc:sldMkLst>
          <pc:docMk/>
          <pc:sldMk cId="1091163281" sldId="2394"/>
        </pc:sldMkLst>
      </pc:sldChg>
      <pc:sldChg chg="del">
        <pc:chgData name="Jon Rosdahl" userId="2820f357-2dd4-4127-8713-e0bfde0fd756" providerId="ADAL" clId="{BB9DFF96-56DE-43A7-A69A-E2E31AFA005D}" dt="2024-02-15T16:00:56.432" v="344" actId="47"/>
        <pc:sldMkLst>
          <pc:docMk/>
          <pc:sldMk cId="1799858025" sldId="2395"/>
        </pc:sldMkLst>
      </pc:sldChg>
      <pc:sldChg chg="del">
        <pc:chgData name="Jon Rosdahl" userId="2820f357-2dd4-4127-8713-e0bfde0fd756" providerId="ADAL" clId="{BB9DFF96-56DE-43A7-A69A-E2E31AFA005D}" dt="2024-02-15T16:01:11.437" v="345" actId="47"/>
        <pc:sldMkLst>
          <pc:docMk/>
          <pc:sldMk cId="1417814244" sldId="2396"/>
        </pc:sldMkLst>
      </pc:sldChg>
      <pc:sldChg chg="del">
        <pc:chgData name="Jon Rosdahl" userId="2820f357-2dd4-4127-8713-e0bfde0fd756" providerId="ADAL" clId="{BB9DFF96-56DE-43A7-A69A-E2E31AFA005D}" dt="2024-02-15T16:01:12.270" v="346" actId="47"/>
        <pc:sldMkLst>
          <pc:docMk/>
          <pc:sldMk cId="31416913" sldId="2397"/>
        </pc:sldMkLst>
      </pc:sldChg>
      <pc:sldChg chg="del">
        <pc:chgData name="Jon Rosdahl" userId="2820f357-2dd4-4127-8713-e0bfde0fd756" providerId="ADAL" clId="{BB9DFF96-56DE-43A7-A69A-E2E31AFA005D}" dt="2024-02-15T16:01:12.850" v="347" actId="47"/>
        <pc:sldMkLst>
          <pc:docMk/>
          <pc:sldMk cId="2603551611" sldId="2398"/>
        </pc:sldMkLst>
      </pc:sldChg>
      <pc:sldChg chg="del">
        <pc:chgData name="Jon Rosdahl" userId="2820f357-2dd4-4127-8713-e0bfde0fd756" providerId="ADAL" clId="{BB9DFF96-56DE-43A7-A69A-E2E31AFA005D}" dt="2024-02-15T16:00:48.925" v="340" actId="47"/>
        <pc:sldMkLst>
          <pc:docMk/>
          <pc:sldMk cId="1398553637" sldId="2399"/>
        </pc:sldMkLst>
      </pc:sldChg>
      <pc:sldChg chg="del">
        <pc:chgData name="Jon Rosdahl" userId="2820f357-2dd4-4127-8713-e0bfde0fd756" providerId="ADAL" clId="{BB9DFF96-56DE-43A7-A69A-E2E31AFA005D}" dt="2024-02-15T16:00:47.211" v="337" actId="47"/>
        <pc:sldMkLst>
          <pc:docMk/>
          <pc:sldMk cId="1887722824" sldId="2400"/>
        </pc:sldMkLst>
      </pc:sldChg>
      <pc:sldChg chg="del">
        <pc:chgData name="Jon Rosdahl" userId="2820f357-2dd4-4127-8713-e0bfde0fd756" providerId="ADAL" clId="{BB9DFF96-56DE-43A7-A69A-E2E31AFA005D}" dt="2024-02-15T16:00:40.238" v="333" actId="47"/>
        <pc:sldMkLst>
          <pc:docMk/>
          <pc:sldMk cId="878559717" sldId="2401"/>
        </pc:sldMkLst>
      </pc:sldChg>
      <pc:sldChg chg="del">
        <pc:chgData name="Jon Rosdahl" userId="2820f357-2dd4-4127-8713-e0bfde0fd756" providerId="ADAL" clId="{BB9DFF96-56DE-43A7-A69A-E2E31AFA005D}" dt="2024-02-15T16:00:41.715" v="334" actId="47"/>
        <pc:sldMkLst>
          <pc:docMk/>
          <pc:sldMk cId="84806230" sldId="2402"/>
        </pc:sldMkLst>
      </pc:sldChg>
      <pc:sldChg chg="del">
        <pc:chgData name="Jon Rosdahl" userId="2820f357-2dd4-4127-8713-e0bfde0fd756" providerId="ADAL" clId="{BB9DFF96-56DE-43A7-A69A-E2E31AFA005D}" dt="2024-02-15T16:00:42.866" v="335" actId="47"/>
        <pc:sldMkLst>
          <pc:docMk/>
          <pc:sldMk cId="597928628" sldId="2403"/>
        </pc:sldMkLst>
      </pc:sldChg>
      <pc:sldChg chg="del">
        <pc:chgData name="Jon Rosdahl" userId="2820f357-2dd4-4127-8713-e0bfde0fd756" providerId="ADAL" clId="{BB9DFF96-56DE-43A7-A69A-E2E31AFA005D}" dt="2024-02-15T16:00:44.636" v="336" actId="47"/>
        <pc:sldMkLst>
          <pc:docMk/>
          <pc:sldMk cId="3944296006" sldId="2404"/>
        </pc:sldMkLst>
      </pc:sldChg>
      <pc:sldChg chg="del">
        <pc:chgData name="Jon Rosdahl" userId="2820f357-2dd4-4127-8713-e0bfde0fd756" providerId="ADAL" clId="{BB9DFF96-56DE-43A7-A69A-E2E31AFA005D}" dt="2024-02-15T16:00:47.887" v="338" actId="47"/>
        <pc:sldMkLst>
          <pc:docMk/>
          <pc:sldMk cId="824681310" sldId="2405"/>
        </pc:sldMkLst>
      </pc:sldChg>
      <pc:sldChg chg="del">
        <pc:chgData name="Jon Rosdahl" userId="2820f357-2dd4-4127-8713-e0bfde0fd756" providerId="ADAL" clId="{BB9DFF96-56DE-43A7-A69A-E2E31AFA005D}" dt="2024-02-15T16:00:53.167" v="342" actId="47"/>
        <pc:sldMkLst>
          <pc:docMk/>
          <pc:sldMk cId="2379812490" sldId="2406"/>
        </pc:sldMkLst>
      </pc:sldChg>
      <pc:sldChg chg="addSp delSp modSp new mod modClrScheme chgLayout">
        <pc:chgData name="Jon Rosdahl" userId="2820f357-2dd4-4127-8713-e0bfde0fd756" providerId="ADAL" clId="{BB9DFF96-56DE-43A7-A69A-E2E31AFA005D}" dt="2024-02-15T15:59:22.507" v="278" actId="14100"/>
        <pc:sldMkLst>
          <pc:docMk/>
          <pc:sldMk cId="814946733" sldId="2407"/>
        </pc:sldMkLst>
        <pc:spChg chg="del mod ord">
          <ac:chgData name="Jon Rosdahl" userId="2820f357-2dd4-4127-8713-e0bfde0fd756" providerId="ADAL" clId="{BB9DFF96-56DE-43A7-A69A-E2E31AFA005D}" dt="2024-02-15T14:02:52.170" v="268" actId="700"/>
          <ac:spMkLst>
            <pc:docMk/>
            <pc:sldMk cId="814946733" sldId="2407"/>
            <ac:spMk id="2" creationId="{46A574FB-1628-F03A-B88C-C6B0FAD39A62}"/>
          </ac:spMkLst>
        </pc:spChg>
        <pc:spChg chg="del mod ord">
          <ac:chgData name="Jon Rosdahl" userId="2820f357-2dd4-4127-8713-e0bfde0fd756" providerId="ADAL" clId="{BB9DFF96-56DE-43A7-A69A-E2E31AFA005D}" dt="2024-02-15T14:02:52.170" v="268" actId="700"/>
          <ac:spMkLst>
            <pc:docMk/>
            <pc:sldMk cId="814946733" sldId="2407"/>
            <ac:spMk id="3" creationId="{86F38FA8-3BA6-F613-19BC-4E81F9C29A54}"/>
          </ac:spMkLst>
        </pc:spChg>
        <pc:spChg chg="mod ord">
          <ac:chgData name="Jon Rosdahl" userId="2820f357-2dd4-4127-8713-e0bfde0fd756" providerId="ADAL" clId="{BB9DFF96-56DE-43A7-A69A-E2E31AFA005D}" dt="2024-02-15T14:02:52.170" v="268" actId="700"/>
          <ac:spMkLst>
            <pc:docMk/>
            <pc:sldMk cId="814946733" sldId="2407"/>
            <ac:spMk id="4" creationId="{2AD1400A-CDDA-55C1-1A6E-A989841BEE33}"/>
          </ac:spMkLst>
        </pc:spChg>
        <pc:spChg chg="mod ord">
          <ac:chgData name="Jon Rosdahl" userId="2820f357-2dd4-4127-8713-e0bfde0fd756" providerId="ADAL" clId="{BB9DFF96-56DE-43A7-A69A-E2E31AFA005D}" dt="2024-02-15T14:02:52.170" v="268" actId="700"/>
          <ac:spMkLst>
            <pc:docMk/>
            <pc:sldMk cId="814946733" sldId="2407"/>
            <ac:spMk id="5" creationId="{30F2ED5E-A21A-8BCE-B156-B2362054FBCE}"/>
          </ac:spMkLst>
        </pc:spChg>
        <pc:spChg chg="mod ord">
          <ac:chgData name="Jon Rosdahl" userId="2820f357-2dd4-4127-8713-e0bfde0fd756" providerId="ADAL" clId="{BB9DFF96-56DE-43A7-A69A-E2E31AFA005D}" dt="2024-02-15T14:02:52.170" v="268" actId="700"/>
          <ac:spMkLst>
            <pc:docMk/>
            <pc:sldMk cId="814946733" sldId="2407"/>
            <ac:spMk id="6" creationId="{E53A0834-F7ED-7BD0-5E66-CB6991FE3B53}"/>
          </ac:spMkLst>
        </pc:spChg>
        <pc:spChg chg="add mod ord">
          <ac:chgData name="Jon Rosdahl" userId="2820f357-2dd4-4127-8713-e0bfde0fd756" providerId="ADAL" clId="{BB9DFF96-56DE-43A7-A69A-E2E31AFA005D}" dt="2024-02-15T15:59:22.507" v="278" actId="14100"/>
          <ac:spMkLst>
            <pc:docMk/>
            <pc:sldMk cId="814946733" sldId="2407"/>
            <ac:spMk id="7" creationId="{5E160147-4E0D-8456-B2B9-98D4FE67A462}"/>
          </ac:spMkLst>
        </pc:spChg>
        <pc:spChg chg="add mod ord">
          <ac:chgData name="Jon Rosdahl" userId="2820f357-2dd4-4127-8713-e0bfde0fd756" providerId="ADAL" clId="{BB9DFF96-56DE-43A7-A69A-E2E31AFA005D}" dt="2024-02-15T14:02:52.170" v="268" actId="700"/>
          <ac:spMkLst>
            <pc:docMk/>
            <pc:sldMk cId="814946733" sldId="2407"/>
            <ac:spMk id="8" creationId="{F4F7D8C4-510F-14FE-4A61-F6A083D76541}"/>
          </ac:spMkLst>
        </pc:spChg>
      </pc:sldChg>
      <pc:sldChg chg="new del">
        <pc:chgData name="Jon Rosdahl" userId="2820f357-2dd4-4127-8713-e0bfde0fd756" providerId="ADAL" clId="{BB9DFF96-56DE-43A7-A69A-E2E31AFA005D}" dt="2024-02-15T13:51:04.497" v="62" actId="47"/>
        <pc:sldMkLst>
          <pc:docMk/>
          <pc:sldMk cId="1229622886" sldId="2407"/>
        </pc:sldMkLst>
      </pc:sldChg>
      <pc:sldChg chg="modSp new mod">
        <pc:chgData name="Jon Rosdahl" userId="2820f357-2dd4-4127-8713-e0bfde0fd756" providerId="ADAL" clId="{BB9DFF96-56DE-43A7-A69A-E2E31AFA005D}" dt="2024-02-15T15:58:57.699" v="274" actId="6549"/>
        <pc:sldMkLst>
          <pc:docMk/>
          <pc:sldMk cId="293855149" sldId="2408"/>
        </pc:sldMkLst>
        <pc:spChg chg="mod">
          <ac:chgData name="Jon Rosdahl" userId="2820f357-2dd4-4127-8713-e0bfde0fd756" providerId="ADAL" clId="{BB9DFF96-56DE-43A7-A69A-E2E31AFA005D}" dt="2024-02-15T15:58:57.699" v="274" actId="6549"/>
          <ac:spMkLst>
            <pc:docMk/>
            <pc:sldMk cId="293855149" sldId="2408"/>
            <ac:spMk id="2" creationId="{138ADECE-8160-4B67-E07F-A2A468206E23}"/>
          </ac:spMkLst>
        </pc:spChg>
      </pc:sldChg>
      <pc:sldMasterChg chg="modSp mod">
        <pc:chgData name="Jon Rosdahl" userId="2820f357-2dd4-4127-8713-e0bfde0fd756" providerId="ADAL" clId="{BB9DFF96-56DE-43A7-A69A-E2E31AFA005D}" dt="2024-02-15T13:53:52.107" v="78" actId="20577"/>
        <pc:sldMasterMkLst>
          <pc:docMk/>
          <pc:sldMasterMk cId="350243259" sldId="2147483738"/>
        </pc:sldMasterMkLst>
        <pc:spChg chg="mod">
          <ac:chgData name="Jon Rosdahl" userId="2820f357-2dd4-4127-8713-e0bfde0fd756" providerId="ADAL" clId="{BB9DFF96-56DE-43A7-A69A-E2E31AFA005D}" dt="2024-02-15T13:53:52.107" v="78" actId="20577"/>
          <ac:spMkLst>
            <pc:docMk/>
            <pc:sldMasterMk cId="350243259" sldId="2147483738"/>
            <ac:spMk id="10" creationId="{00000000-0000-0000-0000-000000000000}"/>
          </ac:spMkLst>
        </pc:spChg>
      </pc:sldMasterChg>
      <pc:sldMasterChg chg="del delSldLayout">
        <pc:chgData name="Jon Rosdahl" userId="2820f357-2dd4-4127-8713-e0bfde0fd756" providerId="ADAL" clId="{BB9DFF96-56DE-43A7-A69A-E2E31AFA005D}" dt="2024-02-15T16:01:12.850" v="347" actId="47"/>
        <pc:sldMasterMkLst>
          <pc:docMk/>
          <pc:sldMasterMk cId="812866419" sldId="2147483748"/>
        </pc:sldMasterMkLst>
        <pc:sldLayoutChg chg="del">
          <pc:chgData name="Jon Rosdahl" userId="2820f357-2dd4-4127-8713-e0bfde0fd756" providerId="ADAL" clId="{BB9DFF96-56DE-43A7-A69A-E2E31AFA005D}" dt="2024-02-15T16:01:12.850" v="347" actId="47"/>
          <pc:sldLayoutMkLst>
            <pc:docMk/>
            <pc:sldMasterMk cId="812866419" sldId="2147483748"/>
            <pc:sldLayoutMk cId="913396993" sldId="2147483749"/>
          </pc:sldLayoutMkLst>
        </pc:sldLayoutChg>
      </pc:sldMasterChg>
      <pc:sldMasterChg chg="del delSldLayout">
        <pc:chgData name="Jon Rosdahl" userId="2820f357-2dd4-4127-8713-e0bfde0fd756" providerId="ADAL" clId="{BB9DFF96-56DE-43A7-A69A-E2E31AFA005D}" dt="2024-02-15T16:00:48.925" v="340" actId="47"/>
        <pc:sldMasterMkLst>
          <pc:docMk/>
          <pc:sldMasterMk cId="4022480041" sldId="2147483750"/>
        </pc:sldMasterMkLst>
        <pc:sldLayoutChg chg="del">
          <pc:chgData name="Jon Rosdahl" userId="2820f357-2dd4-4127-8713-e0bfde0fd756" providerId="ADAL" clId="{BB9DFF96-56DE-43A7-A69A-E2E31AFA005D}" dt="2024-02-15T16:00:48.925" v="340" actId="47"/>
          <pc:sldLayoutMkLst>
            <pc:docMk/>
            <pc:sldMasterMk cId="4022480041" sldId="2147483750"/>
            <pc:sldLayoutMk cId="1388911914" sldId="2147483751"/>
          </pc:sldLayoutMkLst>
        </pc:sldLayoutChg>
        <pc:sldLayoutChg chg="del">
          <pc:chgData name="Jon Rosdahl" userId="2820f357-2dd4-4127-8713-e0bfde0fd756" providerId="ADAL" clId="{BB9DFF96-56DE-43A7-A69A-E2E31AFA005D}" dt="2024-02-15T16:00:48.925" v="340" actId="47"/>
          <pc:sldLayoutMkLst>
            <pc:docMk/>
            <pc:sldMasterMk cId="4022480041" sldId="2147483750"/>
            <pc:sldLayoutMk cId="2871594794" sldId="2147483752"/>
          </pc:sldLayoutMkLst>
        </pc:sldLayoutChg>
        <pc:sldLayoutChg chg="del">
          <pc:chgData name="Jon Rosdahl" userId="2820f357-2dd4-4127-8713-e0bfde0fd756" providerId="ADAL" clId="{BB9DFF96-56DE-43A7-A69A-E2E31AFA005D}" dt="2024-02-15T16:00:48.925" v="340" actId="47"/>
          <pc:sldLayoutMkLst>
            <pc:docMk/>
            <pc:sldMasterMk cId="4022480041" sldId="2147483750"/>
            <pc:sldLayoutMk cId="2720885095" sldId="2147483753"/>
          </pc:sldLayoutMkLst>
        </pc:sldLayoutChg>
        <pc:sldLayoutChg chg="del">
          <pc:chgData name="Jon Rosdahl" userId="2820f357-2dd4-4127-8713-e0bfde0fd756" providerId="ADAL" clId="{BB9DFF96-56DE-43A7-A69A-E2E31AFA005D}" dt="2024-02-15T16:00:48.925" v="340" actId="47"/>
          <pc:sldLayoutMkLst>
            <pc:docMk/>
            <pc:sldMasterMk cId="4022480041" sldId="2147483750"/>
            <pc:sldLayoutMk cId="1804010517" sldId="2147483754"/>
          </pc:sldLayoutMkLst>
        </pc:sldLayoutChg>
        <pc:sldLayoutChg chg="del">
          <pc:chgData name="Jon Rosdahl" userId="2820f357-2dd4-4127-8713-e0bfde0fd756" providerId="ADAL" clId="{BB9DFF96-56DE-43A7-A69A-E2E31AFA005D}" dt="2024-02-15T16:00:48.925" v="340" actId="47"/>
          <pc:sldLayoutMkLst>
            <pc:docMk/>
            <pc:sldMasterMk cId="4022480041" sldId="2147483750"/>
            <pc:sldLayoutMk cId="3812552583" sldId="2147483755"/>
          </pc:sldLayoutMkLst>
        </pc:sldLayoutChg>
        <pc:sldLayoutChg chg="del">
          <pc:chgData name="Jon Rosdahl" userId="2820f357-2dd4-4127-8713-e0bfde0fd756" providerId="ADAL" clId="{BB9DFF96-56DE-43A7-A69A-E2E31AFA005D}" dt="2024-02-15T16:00:48.925" v="340" actId="47"/>
          <pc:sldLayoutMkLst>
            <pc:docMk/>
            <pc:sldMasterMk cId="4022480041" sldId="2147483750"/>
            <pc:sldLayoutMk cId="3821114033" sldId="2147483756"/>
          </pc:sldLayoutMkLst>
        </pc:sldLayoutChg>
        <pc:sldLayoutChg chg="del">
          <pc:chgData name="Jon Rosdahl" userId="2820f357-2dd4-4127-8713-e0bfde0fd756" providerId="ADAL" clId="{BB9DFF96-56DE-43A7-A69A-E2E31AFA005D}" dt="2024-02-15T16:00:48.925" v="340" actId="47"/>
          <pc:sldLayoutMkLst>
            <pc:docMk/>
            <pc:sldMasterMk cId="4022480041" sldId="2147483750"/>
            <pc:sldLayoutMk cId="589231470" sldId="214748375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802-11-24/0253r0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802-11-24/0253r0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802-11-24/0253r0</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802-11-24/0253r0</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802-11-24/0253r0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802-11-24/0253r0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802-11-24/0253r0</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802-11-24/0253r0</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11-24-0253r0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2047-00-0PAR-minutes-november-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2047-00-0PAR-minutes-november-2023-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March - Denver</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2024-03-11</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r>
              <a:rPr lang="en-US" b="1" dirty="0"/>
              <a:t>Mar 10-15, 2024 Denver, CO, USA</a:t>
            </a:r>
          </a:p>
          <a:p>
            <a:pPr>
              <a:buFont typeface="Arial" panose="020B0604020202020204" pitchFamily="34" charset="0"/>
              <a:buChar char="•"/>
            </a:pPr>
            <a:r>
              <a:rPr lang="en-US" b="0" dirty="0"/>
              <a:t>802.1ASeb - Amendment:  Optional Use of Announce , </a:t>
            </a:r>
            <a:r>
              <a:rPr lang="en-US" b="0" dirty="0">
                <a:hlinkClick r:id="rId2"/>
              </a:rPr>
              <a:t>PAR</a:t>
            </a:r>
            <a:r>
              <a:rPr lang="en-US" b="0" dirty="0"/>
              <a:t> and </a:t>
            </a:r>
            <a:r>
              <a:rPr lang="en-US" b="0" dirty="0">
                <a:hlinkClick r:id="rId3"/>
              </a:rPr>
              <a:t>CSD</a:t>
            </a:r>
            <a:endParaRPr lang="en-US" b="0" dirty="0"/>
          </a:p>
          <a:p>
            <a:pPr>
              <a:buFont typeface="Arial" panose="020B0604020202020204" pitchFamily="34" charset="0"/>
              <a:buChar char="•"/>
            </a:pPr>
            <a:r>
              <a:rPr lang="en-US" b="0" dirty="0"/>
              <a:t>802.3dm - Amendment: Asymmetrical Electrical Automotive Ethernet, </a:t>
            </a:r>
            <a:r>
              <a:rPr lang="en-US" b="0" dirty="0">
                <a:hlinkClick r:id="rId4"/>
              </a:rPr>
              <a:t>PAR</a:t>
            </a:r>
            <a:r>
              <a:rPr lang="en-US" b="0" dirty="0"/>
              <a:t> and </a:t>
            </a:r>
            <a:r>
              <a:rPr lang="en-US" b="0" dirty="0">
                <a:hlinkClick r:id="rId5"/>
              </a:rPr>
              <a:t>CSD</a:t>
            </a:r>
            <a:endParaRPr lang="en-US" b="0" dirty="0"/>
          </a:p>
          <a:p>
            <a:pPr>
              <a:buFont typeface="Arial" panose="020B0604020202020204" pitchFamily="34" charset="0"/>
              <a:buChar char="•"/>
            </a:pPr>
            <a:r>
              <a:rPr lang="en-US" b="0" dirty="0"/>
              <a:t>802.11bf - Amendment: Enhancements for Wireless Local Area Network (WLAN) Sensing, </a:t>
            </a:r>
            <a:r>
              <a:rPr lang="en-US" b="0" dirty="0">
                <a:hlinkClick r:id="rId6"/>
              </a:rPr>
              <a:t>PAR modification</a:t>
            </a:r>
            <a:endParaRPr lang="en-US" b="0" dirty="0"/>
          </a:p>
          <a:p>
            <a:pPr>
              <a:buFont typeface="Arial" panose="020B0604020202020204" pitchFamily="34" charset="0"/>
              <a:buChar char="•"/>
            </a:pPr>
            <a:r>
              <a:rPr lang="en-US" b="0" dirty="0"/>
              <a:t>802.11bp - Amendment: Enhancements for Ambient Power Communication (AMP), </a:t>
            </a:r>
            <a:r>
              <a:rPr lang="en-US" b="0" dirty="0">
                <a:hlinkClick r:id="rId7"/>
              </a:rPr>
              <a:t>PAR</a:t>
            </a:r>
            <a:r>
              <a:rPr lang="en-US" b="0" dirty="0"/>
              <a:t> and </a:t>
            </a:r>
            <a:r>
              <a:rPr lang="en-US" b="0" dirty="0">
                <a:hlinkClick r:id="rId8"/>
              </a:rPr>
              <a:t>CSD </a:t>
            </a:r>
            <a:endParaRPr lang="en-US" b="0" dirty="0"/>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11 and 14,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11 March 2024 13:30-15:30 HST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March 2024 - 10:30-12:30 HST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 </a:t>
            </a:r>
            <a:r>
              <a:rPr lang="en-US" sz="2000" b="1" dirty="0"/>
              <a:t>2023 in document  11-23/2047r0: </a:t>
            </a:r>
            <a:r>
              <a:rPr lang="en-US" sz="2000" b="1" dirty="0">
                <a:hlinkClick r:id="rId2"/>
              </a:rPr>
              <a:t>https://mentor.ieee.org/802.11/dcn/23/11-23-2047-00-0PAR-minutes-november-2023-session.docx</a:t>
            </a:r>
            <a:r>
              <a:rPr lang="en-US" sz="2000" b="1" dirty="0"/>
              <a:t> </a:t>
            </a:r>
            <a:endParaRPr lang="en-US" sz="2000" dirty="0"/>
          </a:p>
          <a:p>
            <a:r>
              <a:rPr lang="en-US" sz="2000" dirty="0"/>
              <a:t>Moved: Michael Montemurro</a:t>
            </a:r>
          </a:p>
          <a:p>
            <a:r>
              <a:rPr lang="en-US" sz="2000" dirty="0"/>
              <a:t>2</a:t>
            </a:r>
            <a:r>
              <a:rPr lang="en-US" sz="2000" baseline="30000" dirty="0"/>
              <a:t>nd</a:t>
            </a:r>
            <a:r>
              <a:rPr lang="en-US" sz="2000" dirty="0"/>
              <a:t>:</a:t>
            </a:r>
          </a:p>
          <a:p>
            <a:r>
              <a:rPr lang="en-US" sz="2000" dirty="0"/>
              <a:t>Results:  (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2566938"/>
            <a:ext cx="1036108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eriod"/>
            </a:pPr>
            <a:r>
              <a:rPr lang="en-US" sz="2000" b="0" dirty="0"/>
              <a:t>802.1ASeb - Amendment:  Optional Use of Announce ,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802.3dm - Amendment: Asymmetrical Electrical Automotive Ethernet, </a:t>
            </a:r>
            <a:r>
              <a:rPr lang="en-US" sz="2000" b="0" dirty="0">
                <a:hlinkClick r:id="rId4"/>
              </a:rPr>
              <a:t>PAR</a:t>
            </a:r>
            <a:r>
              <a:rPr lang="en-US" sz="2000" b="0" dirty="0"/>
              <a:t> and </a:t>
            </a:r>
            <a:r>
              <a:rPr lang="en-US" sz="2000" b="0" dirty="0">
                <a:hlinkClick r:id="rId5"/>
              </a:rPr>
              <a:t>CSD</a:t>
            </a:r>
            <a:endParaRPr lang="en-US" sz="2000" b="0" dirty="0"/>
          </a:p>
          <a:p>
            <a:pPr>
              <a:buFont typeface="Arial" panose="020B0604020202020204" pitchFamily="34" charset="0"/>
              <a:buChar char="•"/>
            </a:pPr>
            <a:r>
              <a:rPr lang="en-US" sz="2000" b="0" dirty="0"/>
              <a:t>The other 2 PARs are from 802.11 and not subject to PAR Review SC review.</a:t>
            </a: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160147-4E0D-8456-B2B9-98D4FE67A462}"/>
              </a:ext>
            </a:extLst>
          </p:cNvPr>
          <p:cNvSpPr>
            <a:spLocks noGrp="1"/>
          </p:cNvSpPr>
          <p:nvPr>
            <p:ph type="title"/>
          </p:nvPr>
        </p:nvSpPr>
        <p:spPr>
          <a:xfrm>
            <a:off x="914402" y="685803"/>
            <a:ext cx="10361084" cy="582957"/>
          </a:xfrm>
        </p:spPr>
        <p:txBody>
          <a:bodyPr/>
          <a:lstStyle/>
          <a:p>
            <a:pPr marL="342900" marR="0" lvl="0" indent="-342900" defTabSz="449263" rtl="0" eaLnBrk="1" fontAlgn="base" latinLnBrk="0" hangingPunct="1">
              <a:lnSpc>
                <a:spcPct val="100000"/>
              </a:lnSpc>
              <a:spcBef>
                <a:spcPts val="600"/>
              </a:spcBef>
              <a:spcAft>
                <a:spcPct val="0"/>
              </a:spcAft>
              <a:tabLst/>
              <a:defRPr/>
            </a:pPr>
            <a:r>
              <a:rPr kumimoji="0" lang="en-US" sz="2800" b="0" i="0" u="none" strike="noStrike" kern="0" cap="none" spc="0" normalizeH="0" baseline="0" noProof="0" dirty="0">
                <a:ln>
                  <a:noFill/>
                </a:ln>
                <a:solidFill>
                  <a:srgbClr val="000000"/>
                </a:solidFill>
                <a:effectLst/>
                <a:uLnTx/>
                <a:uFillTx/>
                <a:latin typeface="Times New Roman"/>
                <a:ea typeface="MS Gothic"/>
              </a:rPr>
              <a:t>802.1ASeb - Amendment:  Optional Use of Announce ,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3600" dirty="0"/>
          </a:p>
        </p:txBody>
      </p:sp>
      <p:sp>
        <p:nvSpPr>
          <p:cNvPr id="8" name="Content Placeholder 7">
            <a:extLst>
              <a:ext uri="{FF2B5EF4-FFF2-40B4-BE49-F238E27FC236}">
                <a16:creationId xmlns:a16="http://schemas.microsoft.com/office/drawing/2014/main" id="{F4F7D8C4-510F-14FE-4A61-F6A083D76541}"/>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2AD1400A-CDDA-55C1-1A6E-A989841BEE33}"/>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30F2ED5E-A21A-8BCE-B156-B2362054FBC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53A0834-F7ED-7BD0-5E66-CB6991FE3B53}"/>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81494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DECE-8160-4B67-E07F-A2A468206E23}"/>
              </a:ext>
            </a:extLst>
          </p:cNvPr>
          <p:cNvSpPr>
            <a:spLocks noGrp="1"/>
          </p:cNvSpPr>
          <p:nvPr>
            <p:ph type="title"/>
          </p:nvPr>
        </p:nvSpPr>
        <p:spPr/>
        <p:txBody>
          <a:bodyPr/>
          <a:lstStyle/>
          <a:p>
            <a:r>
              <a:rPr kumimoji="0" lang="en-US" sz="28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2800" dirty="0"/>
          </a:p>
        </p:txBody>
      </p:sp>
      <p:sp>
        <p:nvSpPr>
          <p:cNvPr id="3" name="Content Placeholder 2">
            <a:extLst>
              <a:ext uri="{FF2B5EF4-FFF2-40B4-BE49-F238E27FC236}">
                <a16:creationId xmlns:a16="http://schemas.microsoft.com/office/drawing/2014/main" id="{A0A15212-08CD-1FE3-93D1-367F3C7A4FC5}"/>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F6634751-3017-3C81-1E02-5E943D712437}"/>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A069B3FE-B040-490F-3A3F-FC2FE3571B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471A059-E8F1-982C-6E19-2FD3173B939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9385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Mar 10-15, 2024, Denver, CO, USA</a:t>
            </a:r>
          </a:p>
          <a:p>
            <a:pPr>
              <a:buFont typeface="Arial" panose="020B0604020202020204" pitchFamily="34" charset="0"/>
              <a:buChar char="•"/>
            </a:pPr>
            <a:r>
              <a:rPr lang="en-US" sz="1600" dirty="0"/>
              <a:t>802.1ASeb - Amendment:  Optional Use of Announce , </a:t>
            </a:r>
            <a:r>
              <a:rPr lang="en-US" sz="1600" dirty="0">
                <a:hlinkClick r:id="rId2"/>
              </a:rPr>
              <a:t>PAR</a:t>
            </a:r>
            <a:r>
              <a:rPr lang="en-US" sz="1600" dirty="0"/>
              <a:t> and </a:t>
            </a:r>
            <a:r>
              <a:rPr lang="en-US" sz="1600" dirty="0">
                <a:hlinkClick r:id="rId3"/>
              </a:rPr>
              <a:t>CSD</a:t>
            </a:r>
            <a:endParaRPr lang="en-US" sz="1600" dirty="0"/>
          </a:p>
          <a:p>
            <a:pPr>
              <a:buFont typeface="Arial" panose="020B0604020202020204" pitchFamily="34" charset="0"/>
              <a:buChar char="•"/>
            </a:pPr>
            <a:r>
              <a:rPr lang="en-US" sz="1600" dirty="0"/>
              <a:t>802.3dm - Amendment: Asymmetrical Electrical Automotive Ethernet, </a:t>
            </a:r>
            <a:r>
              <a:rPr lang="en-US" sz="1600" dirty="0">
                <a:hlinkClick r:id="rId4"/>
              </a:rPr>
              <a:t>PAR</a:t>
            </a:r>
            <a:r>
              <a:rPr lang="en-US" sz="1600" dirty="0"/>
              <a:t> and </a:t>
            </a:r>
            <a:r>
              <a:rPr lang="en-US" sz="1600" dirty="0">
                <a:hlinkClick r:id="rId5"/>
              </a:rPr>
              <a:t>CSD</a:t>
            </a:r>
            <a:endParaRPr lang="en-US" sz="1600" dirty="0"/>
          </a:p>
          <a:p>
            <a:pPr>
              <a:buFont typeface="Arial" panose="020B0604020202020204" pitchFamily="34" charset="0"/>
              <a:buChar char="•"/>
            </a:pPr>
            <a:r>
              <a:rPr lang="en-US" sz="1600" dirty="0"/>
              <a:t>802.11bf - Amendment: Enhancements for Wireless Local Area Network (WLAN) Sensing, </a:t>
            </a:r>
            <a:r>
              <a:rPr lang="en-US" sz="1600" dirty="0">
                <a:hlinkClick r:id="rId6"/>
              </a:rPr>
              <a:t>PAR modification</a:t>
            </a:r>
            <a:endParaRPr lang="en-US" sz="1600" dirty="0"/>
          </a:p>
          <a:p>
            <a:pPr>
              <a:buFont typeface="Arial" panose="020B0604020202020204" pitchFamily="34" charset="0"/>
              <a:buChar char="•"/>
            </a:pPr>
            <a:r>
              <a:rPr lang="en-US" sz="1600" dirty="0"/>
              <a:t>802.11bp - Amendment: Enhancements for Ambient Power Communication (AMP), </a:t>
            </a:r>
            <a:r>
              <a:rPr lang="en-US" sz="1600" dirty="0">
                <a:hlinkClick r:id="rId7"/>
              </a:rPr>
              <a:t>PAR</a:t>
            </a:r>
            <a:r>
              <a:rPr lang="en-US" sz="1600" dirty="0"/>
              <a:t> and </a:t>
            </a:r>
            <a:r>
              <a:rPr lang="en-US" sz="1600" dirty="0">
                <a:hlinkClick r:id="rId8"/>
              </a:rPr>
              <a:t>CSD </a:t>
            </a:r>
            <a:endParaRPr lang="en-US" sz="1600" dirty="0"/>
          </a:p>
          <a:p>
            <a:endParaRPr lang="en-US" sz="2800" b="1" dirty="0"/>
          </a:p>
          <a:p>
            <a:r>
              <a:rPr lang="en-US" altLang="en-US" sz="2800" dirty="0"/>
              <a:t>Will Review the first 2 PARs on Monday 13:30-15:30 and post feedback to 802 EC Reflector.</a:t>
            </a:r>
          </a:p>
          <a:p>
            <a:r>
              <a:rPr lang="en-US" altLang="en-US" sz="2800" dirty="0"/>
              <a:t>Feedback to be reviewed on Thursda</a:t>
            </a:r>
            <a:r>
              <a:rPr lang="en-US" sz="2800" dirty="0"/>
              <a:t>y, </a:t>
            </a:r>
            <a:r>
              <a:rPr lang="en-US" altLang="en-US" sz="28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1604710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2 PARs were considered on 11 March </a:t>
            </a:r>
            <a:r>
              <a:rPr lang="en-US" altLang="en-US" sz="2000" dirty="0"/>
              <a:t>13:30-15:30 </a:t>
            </a:r>
            <a:r>
              <a:rPr lang="en-US" sz="2000" dirty="0"/>
              <a:t>and 14 March 9-10am HST</a:t>
            </a:r>
            <a:endParaRPr lang="en-US" altLang="en-US" sz="2000" dirty="0"/>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12 March 2024</a:t>
            </a:r>
          </a:p>
          <a:p>
            <a:pPr marL="685800" lvl="1"/>
            <a:endParaRPr lang="en-US" altLang="en-US" dirty="0"/>
          </a:p>
          <a:p>
            <a:pPr marL="285750" indent="-285750"/>
            <a:r>
              <a:rPr lang="en-US" altLang="en-US" dirty="0"/>
              <a:t>Feedback from WG was due Wednesday 13 March 2024</a:t>
            </a:r>
          </a:p>
          <a:p>
            <a:pPr marL="285750" indent="-285750"/>
            <a:endParaRPr lang="en-US" altLang="en-US" dirty="0"/>
          </a:p>
          <a:p>
            <a:pPr marL="285750" indent="-285750"/>
            <a:r>
              <a:rPr lang="en-US" altLang="en-US" dirty="0"/>
              <a:t>Feedback was reviewed on Thursda</a:t>
            </a:r>
            <a:r>
              <a:rPr lang="en-US" dirty="0"/>
              <a:t>y 14 March 2024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3883370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2 PARs/CSD that were available for the 2024 March 802 Mixed-mode Plenary, 802.11 made comments on 2 of the 2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11-24/0253rX:</a:t>
            </a:r>
          </a:p>
          <a:p>
            <a:pPr lvl="1"/>
            <a:endParaRPr lang="en-US" dirty="0"/>
          </a:p>
          <a:p>
            <a:pPr lvl="1"/>
            <a:r>
              <a:rPr lang="en-US" dirty="0"/>
              <a:t>as the report from PAR Review SC for the November 2023 802 Mixed-mode Plenary in Honolulu.</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a:t>
            </a:r>
            <a:r>
              <a:rPr lang="en-US" sz="2000" b="1" dirty="0"/>
              <a:t> 2023  doc 11-23/2047r0: </a:t>
            </a:r>
            <a:r>
              <a:rPr lang="en-US" sz="2000" b="1" dirty="0">
                <a:hlinkClick r:id="rId4"/>
              </a:rPr>
              <a:t>https://mentor.ieee.org/802.11/dcn/23/11-23-2047-00-0PAR-minutes-november-2023-session.docx</a:t>
            </a:r>
            <a:r>
              <a:rPr lang="en-US" sz="2000" b="1" dirty="0"/>
              <a:t> </a:t>
            </a:r>
            <a:endParaRPr lang="en-US" sz="2000" dirty="0"/>
          </a:p>
          <a:p>
            <a:endParaRPr lang="en-US" b="1" dirty="0"/>
          </a:p>
          <a:p>
            <a:pPr lvl="1"/>
            <a:r>
              <a:rPr lang="en-US" b="1" dirty="0"/>
              <a:t>Current Teleconference minutes:  :</a:t>
            </a:r>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March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11 March 2024 - 13:30-15:30 ET </a:t>
            </a:r>
          </a:p>
          <a:p>
            <a:pPr lvl="1">
              <a:buAutoNum type="arabicPeriod"/>
            </a:pPr>
            <a:r>
              <a:rPr lang="en-US" sz="1800" dirty="0"/>
              <a:t>Feedback reviewed Thursday: 14 March 2024 - 10:30-12:30 ET</a:t>
            </a:r>
            <a:endParaRPr lang="en-US" altLang="en-US" sz="1800" strike="sngStrike"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 ds:uri="http://purl.org/dc/terms/"/>
    <ds:schemaRef ds:uri="http://schemas.microsoft.com/office/infopath/2007/PartnerControls"/>
    <ds:schemaRef ds:uri="ba37140e-f4c5-4a6c-a9b4-20a691ce6c8a"/>
    <ds:schemaRef ds:uri="cc9c437c-ae0c-4066-8d90-a0f7de786127"/>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76006</TotalTime>
  <Words>2346</Words>
  <Application>Microsoft Office PowerPoint</Application>
  <PresentationFormat>Widescreen</PresentationFormat>
  <Paragraphs>286</Paragraphs>
  <Slides>26</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Times New Roman</vt:lpstr>
      <vt:lpstr>Verdana</vt:lpstr>
      <vt:lpstr>802-11 Theme</vt:lpstr>
      <vt:lpstr>Document</vt:lpstr>
      <vt:lpstr>PAR Review SC - Mtg Agenda and Comment slides - 2024 March - Denver</vt:lpstr>
      <vt:lpstr>PAR Review SC – Snapshot slide Chair: Jon Rosdahl</vt:lpstr>
      <vt:lpstr>Abstract-PAR Review SC PARs under consideration for  2024 March IEEE 802 Mixed-mode Plenary</vt:lpstr>
      <vt:lpstr>Registration for the March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March IEEE 802 Mixed-mode Plenary</vt:lpstr>
      <vt:lpstr>Agenda for PAR Review SC – March 11 and 14, 2024 Chair: Jon Rosdahl</vt:lpstr>
      <vt:lpstr>Motion to approve Previous Minutes</vt:lpstr>
      <vt:lpstr>Order to consider:</vt:lpstr>
      <vt:lpstr>Par Review SC Comments</vt:lpstr>
      <vt:lpstr>802.1ASeb - Amendment:  Optional Use of Announce , PAR and CSD</vt:lpstr>
      <vt:lpstr>802.3dm - Amendment: Asymmetrical Electrical Automotive Ethernet,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March - Denver</dc:title>
  <dc:subject>March 2024</dc:subject>
  <dc:creator>Jon Rosdahl</dc:creator>
  <cp:keywords>Agenda and Meeting Slides</cp:keywords>
  <dc:description>Jon Rosdahl (Qualcomm)</dc:description>
  <cp:lastModifiedBy>Jon Rosdahl</cp:lastModifiedBy>
  <cp:revision>287</cp:revision>
  <cp:lastPrinted>1601-01-01T00:00:00Z</cp:lastPrinted>
  <dcterms:created xsi:type="dcterms:W3CDTF">2014-04-14T10:59:07Z</dcterms:created>
  <dcterms:modified xsi:type="dcterms:W3CDTF">2024-02-15T16:09:14Z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