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81" r:id="rId23"/>
    <p:sldId id="2376" r:id="rId24"/>
    <p:sldId id="2377"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97FF6A-2CD2-45B6-AC8F-03F34EFBEC5A}" v="4" dt="2024-03-13T20:40:03.9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docChgLst>
    <pc:chgData name="Cariou, Laurent" userId="4453f93f-2ed2-46e8-bb8c-3237fbfdd40b" providerId="ADAL" clId="{7597FF6A-2CD2-45B6-AC8F-03F34EFBEC5A}"/>
    <pc:docChg chg="addSld delSld modSld modMainMaster">
      <pc:chgData name="Cariou, Laurent" userId="4453f93f-2ed2-46e8-bb8c-3237fbfdd40b" providerId="ADAL" clId="{7597FF6A-2CD2-45B6-AC8F-03F34EFBEC5A}" dt="2024-03-13T20:41:19.376" v="281" actId="20577"/>
      <pc:docMkLst>
        <pc:docMk/>
      </pc:docMkLst>
      <pc:sldChg chg="modSp mod">
        <pc:chgData name="Cariou, Laurent" userId="4453f93f-2ed2-46e8-bb8c-3237fbfdd40b" providerId="ADAL" clId="{7597FF6A-2CD2-45B6-AC8F-03F34EFBEC5A}" dt="2024-03-13T20:40:49.546" v="182" actId="20577"/>
        <pc:sldMkLst>
          <pc:docMk/>
          <pc:sldMk cId="350289425" sldId="2376"/>
        </pc:sldMkLst>
        <pc:spChg chg="mod">
          <ac:chgData name="Cariou, Laurent" userId="4453f93f-2ed2-46e8-bb8c-3237fbfdd40b" providerId="ADAL" clId="{7597FF6A-2CD2-45B6-AC8F-03F34EFBEC5A}" dt="2024-03-13T20:40:49.546" v="182" actId="20577"/>
          <ac:spMkLst>
            <pc:docMk/>
            <pc:sldMk cId="350289425" sldId="2376"/>
            <ac:spMk id="3" creationId="{09B8FA04-9EFC-D24E-8CD3-A3526BE06FC6}"/>
          </ac:spMkLst>
        </pc:spChg>
      </pc:sldChg>
      <pc:sldChg chg="modSp mod">
        <pc:chgData name="Cariou, Laurent" userId="4453f93f-2ed2-46e8-bb8c-3237fbfdd40b" providerId="ADAL" clId="{7597FF6A-2CD2-45B6-AC8F-03F34EFBEC5A}" dt="2024-03-13T20:41:19.376" v="281" actId="20577"/>
        <pc:sldMkLst>
          <pc:docMk/>
          <pc:sldMk cId="1039307943" sldId="2377"/>
        </pc:sldMkLst>
        <pc:spChg chg="mod">
          <ac:chgData name="Cariou, Laurent" userId="4453f93f-2ed2-46e8-bb8c-3237fbfdd40b" providerId="ADAL" clId="{7597FF6A-2CD2-45B6-AC8F-03F34EFBEC5A}" dt="2024-03-13T20:41:19.376" v="281" actId="20577"/>
          <ac:spMkLst>
            <pc:docMk/>
            <pc:sldMk cId="1039307943" sldId="2377"/>
            <ac:spMk id="3" creationId="{9F9311CF-63D2-BF65-4E05-92889D49049E}"/>
          </ac:spMkLst>
        </pc:spChg>
      </pc:sldChg>
      <pc:sldChg chg="modSp mod">
        <pc:chgData name="Cariou, Laurent" userId="4453f93f-2ed2-46e8-bb8c-3237fbfdd40b" providerId="ADAL" clId="{7597FF6A-2CD2-45B6-AC8F-03F34EFBEC5A}" dt="2024-03-13T20:32:01.123" v="7" actId="20577"/>
        <pc:sldMkLst>
          <pc:docMk/>
          <pc:sldMk cId="2211866322" sldId="2380"/>
        </pc:sldMkLst>
        <pc:spChg chg="mod">
          <ac:chgData name="Cariou, Laurent" userId="4453f93f-2ed2-46e8-bb8c-3237fbfdd40b" providerId="ADAL" clId="{7597FF6A-2CD2-45B6-AC8F-03F34EFBEC5A}" dt="2024-03-13T20:32:01.123" v="7" actId="20577"/>
          <ac:spMkLst>
            <pc:docMk/>
            <pc:sldMk cId="2211866322" sldId="2380"/>
            <ac:spMk id="3" creationId="{977FA593-1C2D-4B4C-B4B8-9841BC70A2D7}"/>
          </ac:spMkLst>
        </pc:spChg>
      </pc:sldChg>
      <pc:sldChg chg="modSp add mod">
        <pc:chgData name="Cariou, Laurent" userId="4453f93f-2ed2-46e8-bb8c-3237fbfdd40b" providerId="ADAL" clId="{7597FF6A-2CD2-45B6-AC8F-03F34EFBEC5A}" dt="2024-03-13T20:40:16.665" v="144" actId="20577"/>
        <pc:sldMkLst>
          <pc:docMk/>
          <pc:sldMk cId="1214118914" sldId="2381"/>
        </pc:sldMkLst>
        <pc:spChg chg="mod">
          <ac:chgData name="Cariou, Laurent" userId="4453f93f-2ed2-46e8-bb8c-3237fbfdd40b" providerId="ADAL" clId="{7597FF6A-2CD2-45B6-AC8F-03F34EFBEC5A}" dt="2024-03-13T20:32:21.676" v="20" actId="20577"/>
          <ac:spMkLst>
            <pc:docMk/>
            <pc:sldMk cId="1214118914" sldId="2381"/>
            <ac:spMk id="2" creationId="{EEAFEE8F-154C-439C-B400-69731EF0D36D}"/>
          </ac:spMkLst>
        </pc:spChg>
        <pc:spChg chg="mod">
          <ac:chgData name="Cariou, Laurent" userId="4453f93f-2ed2-46e8-bb8c-3237fbfdd40b" providerId="ADAL" clId="{7597FF6A-2CD2-45B6-AC8F-03F34EFBEC5A}" dt="2024-03-13T20:40:16.665" v="144" actId="20577"/>
          <ac:spMkLst>
            <pc:docMk/>
            <pc:sldMk cId="1214118914" sldId="2381"/>
            <ac:spMk id="3" creationId="{92AFA901-3E57-4AA0-94EE-C76CCF5EB056}"/>
          </ac:spMkLst>
        </pc:spChg>
      </pc:sldChg>
      <pc:sldChg chg="add del">
        <pc:chgData name="Cariou, Laurent" userId="4453f93f-2ed2-46e8-bb8c-3237fbfdd40b" providerId="ADAL" clId="{7597FF6A-2CD2-45B6-AC8F-03F34EFBEC5A}" dt="2024-03-13T20:32:07.766" v="9"/>
        <pc:sldMkLst>
          <pc:docMk/>
          <pc:sldMk cId="2911751097" sldId="2381"/>
        </pc:sldMkLst>
      </pc:sldChg>
      <pc:sldMasterChg chg="modSp mod">
        <pc:chgData name="Cariou, Laurent" userId="4453f93f-2ed2-46e8-bb8c-3237fbfdd40b" providerId="ADAL" clId="{7597FF6A-2CD2-45B6-AC8F-03F34EFBEC5A}" dt="2024-03-13T20:31:25.832" v="0" actId="20577"/>
        <pc:sldMasterMkLst>
          <pc:docMk/>
          <pc:sldMasterMk cId="0" sldId="2147483648"/>
        </pc:sldMasterMkLst>
        <pc:spChg chg="mod">
          <ac:chgData name="Cariou, Laurent" userId="4453f93f-2ed2-46e8-bb8c-3237fbfdd40b" providerId="ADAL" clId="{7597FF6A-2CD2-45B6-AC8F-03F34EFBEC5A}" dt="2024-03-13T20:31:25.832" v="0" actId="20577"/>
          <ac:spMkLst>
            <pc:docMk/>
            <pc:sldMasterMk cId="0" sldId="2147483648"/>
            <ac:spMk id="10" creationId="{00000000-0000-0000-0000-000000000000}"/>
          </ac:spMkLst>
        </pc:sp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839F0A82-6D72-41FD-B360-C935F7015F3A}"/>
    <pc:docChg chg="undo custSel addSld modSld modMainMaster">
      <pc:chgData name="Cariou, Laurent" userId="4453f93f-2ed2-46e8-bb8c-3237fbfdd40b" providerId="ADAL" clId="{839F0A82-6D72-41FD-B360-C935F7015F3A}" dt="2024-03-12T22:08:50.627" v="157" actId="20577"/>
      <pc:docMkLst>
        <pc:docMk/>
      </pc:docMkLst>
      <pc:sldChg chg="modSp mod">
        <pc:chgData name="Cariou, Laurent" userId="4453f93f-2ed2-46e8-bb8c-3237fbfdd40b" providerId="ADAL" clId="{839F0A82-6D72-41FD-B360-C935F7015F3A}" dt="2024-03-12T20:28:09.306" v="114" actId="6549"/>
        <pc:sldMkLst>
          <pc:docMk/>
          <pc:sldMk cId="1612264332" sldId="2367"/>
        </pc:sldMkLst>
        <pc:spChg chg="mod">
          <ac:chgData name="Cariou, Laurent" userId="4453f93f-2ed2-46e8-bb8c-3237fbfdd40b" providerId="ADAL" clId="{839F0A82-6D72-41FD-B360-C935F7015F3A}" dt="2024-03-12T20:28:09.306" v="114" actId="6549"/>
          <ac:spMkLst>
            <pc:docMk/>
            <pc:sldMk cId="1612264332" sldId="2367"/>
            <ac:spMk id="3" creationId="{977FA593-1C2D-4B4C-B4B8-9841BC70A2D7}"/>
          </ac:spMkLst>
        </pc:spChg>
      </pc:sldChg>
      <pc:sldChg chg="modSp add mod">
        <pc:chgData name="Cariou, Laurent" userId="4453f93f-2ed2-46e8-bb8c-3237fbfdd40b" providerId="ADAL" clId="{839F0A82-6D72-41FD-B360-C935F7015F3A}" dt="2024-03-12T22:08:50.627" v="157" actId="20577"/>
        <pc:sldMkLst>
          <pc:docMk/>
          <pc:sldMk cId="2160857059" sldId="2371"/>
        </pc:sldMkLst>
        <pc:spChg chg="mod">
          <ac:chgData name="Cariou, Laurent" userId="4453f93f-2ed2-46e8-bb8c-3237fbfdd40b" providerId="ADAL" clId="{839F0A82-6D72-41FD-B360-C935F7015F3A}" dt="2024-03-12T22:08:50.627" v="157" actId="20577"/>
          <ac:spMkLst>
            <pc:docMk/>
            <pc:sldMk cId="2160857059" sldId="2371"/>
            <ac:spMk id="3" creationId="{92AFA901-3E57-4AA0-94EE-C76CCF5EB056}"/>
          </ac:spMkLst>
        </pc:spChg>
      </pc:sldChg>
      <pc:sldChg chg="modSp mod">
        <pc:chgData name="Cariou, Laurent" userId="4453f93f-2ed2-46e8-bb8c-3237fbfdd40b" providerId="ADAL" clId="{839F0A82-6D72-41FD-B360-C935F7015F3A}" dt="2024-03-12T20:27:42.645" v="99"/>
        <pc:sldMkLst>
          <pc:docMk/>
          <pc:sldMk cId="3325419337" sldId="2374"/>
        </pc:sldMkLst>
        <pc:spChg chg="mod">
          <ac:chgData name="Cariou, Laurent" userId="4453f93f-2ed2-46e8-bb8c-3237fbfdd40b" providerId="ADAL" clId="{839F0A82-6D72-41FD-B360-C935F7015F3A}" dt="2024-03-12T20:27:42.645" v="99"/>
          <ac:spMkLst>
            <pc:docMk/>
            <pc:sldMk cId="3325419337" sldId="2374"/>
            <ac:spMk id="3" creationId="{85490437-5CEF-4159-816E-F5690EB1A0FF}"/>
          </ac:spMkLst>
        </pc:spChg>
      </pc:sldChg>
      <pc:sldMasterChg chg="modSp mod">
        <pc:chgData name="Cariou, Laurent" userId="4453f93f-2ed2-46e8-bb8c-3237fbfdd40b" providerId="ADAL" clId="{839F0A82-6D72-41FD-B360-C935F7015F3A}" dt="2024-03-12T19:42:18.389" v="0" actId="20577"/>
        <pc:sldMasterMkLst>
          <pc:docMk/>
          <pc:sldMasterMk cId="0" sldId="2147483648"/>
        </pc:sldMasterMkLst>
        <pc:spChg chg="mod">
          <ac:chgData name="Cariou, Laurent" userId="4453f93f-2ed2-46e8-bb8c-3237fbfdd40b" providerId="ADAL" clId="{839F0A82-6D72-41FD-B360-C935F7015F3A}" dt="2024-03-12T19:42:18.389" v="0" actId="20577"/>
          <ac:spMkLst>
            <pc:docMk/>
            <pc:sldMasterMk cId="0" sldId="2147483648"/>
            <ac:spMk id="10" creationId="{00000000-0000-0000-0000-000000000000}"/>
          </ac:spMkLst>
        </pc:sp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802.11-24/0248r2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116-02-immw-immw-draft-proposed-pa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March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May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11187" y="1601787"/>
            <a:ext cx="7923213" cy="4570413"/>
          </a:xfrm>
        </p:spPr>
        <p:txBody>
          <a:bodyPr/>
          <a:lstStyle/>
          <a:p>
            <a:pPr>
              <a:buFont typeface="Arial" panose="020B0604020202020204" pitchFamily="34" charset="0"/>
              <a:buChar char="•"/>
            </a:pPr>
            <a:r>
              <a:rPr lang="en-US" sz="1600" dirty="0"/>
              <a:t>2215r0, Comparison-of-</a:t>
            </a:r>
            <a:r>
              <a:rPr lang="en-US" sz="1600" dirty="0" err="1"/>
              <a:t>Wavforms</a:t>
            </a:r>
            <a:r>
              <a:rPr lang="en-US" sz="1600" dirty="0"/>
              <a:t>-PA-Nonlinearity, Chris Hansen</a:t>
            </a:r>
          </a:p>
          <a:p>
            <a:pPr>
              <a:buFont typeface="Arial" panose="020B0604020202020204" pitchFamily="34" charset="0"/>
              <a:buChar char="•"/>
            </a:pPr>
            <a:r>
              <a:rPr lang="en-US" sz="1600" dirty="0"/>
              <a:t>0167r0, Discussion on Bandwidth Issue in IMMW, Yue Xu</a:t>
            </a:r>
          </a:p>
          <a:p>
            <a:pPr>
              <a:buFont typeface="Arial" panose="020B0604020202020204" pitchFamily="34" charset="0"/>
              <a:buChar char="•"/>
            </a:pPr>
            <a:r>
              <a:rPr lang="en-US" sz="1600" dirty="0"/>
              <a:t>0406r0, Unified IF interface for mm- and light-wave, Volker Jungnickel</a:t>
            </a:r>
          </a:p>
          <a:p>
            <a:pPr>
              <a:buFont typeface="Arial" panose="020B0604020202020204" pitchFamily="34" charset="0"/>
              <a:buChar char="•"/>
            </a:pPr>
            <a:r>
              <a:rPr lang="en-US" sz="1600" dirty="0"/>
              <a:t>0571r0, march-2024-LC-proposal, Nikola </a:t>
            </a:r>
            <a:r>
              <a:rPr lang="en-US" sz="1600" dirty="0" err="1"/>
              <a:t>Serafimovski</a:t>
            </a:r>
            <a:endParaRPr lang="en-US" sz="1600" dirty="0"/>
          </a:p>
          <a:p>
            <a:pPr>
              <a:buFont typeface="Arial" panose="020B0604020202020204" pitchFamily="34" charset="0"/>
              <a:buChar char="•"/>
            </a:pPr>
            <a:r>
              <a:rPr lang="en-US" sz="1600" dirty="0"/>
              <a:t>0459r0, Multi-link Operation for IMMW, </a:t>
            </a:r>
            <a:r>
              <a:rPr lang="en-US" sz="1600" dirty="0" err="1"/>
              <a:t>Insun</a:t>
            </a:r>
            <a:r>
              <a:rPr lang="en-US" sz="1600" dirty="0"/>
              <a:t> Jang</a:t>
            </a:r>
          </a:p>
          <a:p>
            <a:pPr>
              <a:buFont typeface="Arial" panose="020B0604020202020204" pitchFamily="34" charset="0"/>
              <a:buChar char="•"/>
            </a:pPr>
            <a:r>
              <a:rPr lang="en-US" sz="1600" dirty="0"/>
              <a:t>0471r0, Considerations on Power Consumption, Sang Kim</a:t>
            </a:r>
          </a:p>
          <a:p>
            <a:pPr>
              <a:buFont typeface="Arial" panose="020B0604020202020204" pitchFamily="34" charset="0"/>
              <a:buChar char="•"/>
            </a:pPr>
            <a:r>
              <a:rPr lang="en-US" sz="1600" dirty="0"/>
              <a:t>0587r0, Multi-Link Association using </a:t>
            </a:r>
            <a:r>
              <a:rPr lang="en-US" sz="1600" dirty="0" err="1"/>
              <a:t>mmWave</a:t>
            </a:r>
            <a:r>
              <a:rPr lang="en-US" sz="1600" dirty="0"/>
              <a:t> bands, Tuncer Baykas</a:t>
            </a:r>
          </a:p>
          <a:p>
            <a:pPr>
              <a:buFont typeface="Arial" panose="020B0604020202020204" pitchFamily="34" charset="0"/>
              <a:buChar char="•"/>
            </a:pPr>
            <a:endParaRPr lang="en-US" sz="1600" dirty="0"/>
          </a:p>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0549r0, IMMW Draft proposed CSD</a:t>
            </a:r>
          </a:p>
          <a:p>
            <a:pPr marL="0" indent="0"/>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PAR &amp; CSD Update</a:t>
            </a:r>
          </a:p>
          <a:p>
            <a:pPr lvl="1">
              <a:buFont typeface="Arial" panose="020B0604020202020204" pitchFamily="34" charset="0"/>
              <a:buChar char="•"/>
            </a:pPr>
            <a:r>
              <a:rPr lang="en-US" sz="1200" dirty="0"/>
              <a:t>0116r2, IMMW Draft proposed PAR</a:t>
            </a:r>
          </a:p>
          <a:p>
            <a:pPr lvl="1">
              <a:buFont typeface="Arial" panose="020B0604020202020204" pitchFamily="34" charset="0"/>
              <a:buChar char="•"/>
            </a:pPr>
            <a:r>
              <a:rPr lang="en-US" sz="1200" dirty="0"/>
              <a:t>0549r0, IMMW Draft proposed CSD</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dirty="0"/>
              <a:t>2215r0, Comparison-of-</a:t>
            </a:r>
            <a:r>
              <a:rPr lang="en-US" sz="1200" b="0" dirty="0" err="1"/>
              <a:t>Wavforms</a:t>
            </a:r>
            <a:r>
              <a:rPr lang="en-US" sz="1200" b="0" dirty="0"/>
              <a:t>-PA-Nonlinearity, Chris Hansen</a:t>
            </a:r>
          </a:p>
          <a:p>
            <a:pPr lvl="1">
              <a:buFont typeface="Arial" panose="020B0604020202020204" pitchFamily="34" charset="0"/>
              <a:buChar char="•"/>
            </a:pPr>
            <a:r>
              <a:rPr lang="en-US" sz="1200" b="0" dirty="0"/>
              <a:t>0167r0, Discussion on Bandwidth Issue in IMMW, Yue Xu</a:t>
            </a:r>
          </a:p>
          <a:p>
            <a:pPr lvl="1">
              <a:buFont typeface="Arial" panose="020B0604020202020204" pitchFamily="34" charset="0"/>
              <a:buChar char="•"/>
            </a:pPr>
            <a:r>
              <a:rPr lang="en-US" sz="1200" b="0" dirty="0"/>
              <a:t>0406r0, Unified IF interface for mm- and light-wave, Volker Jungnickel</a:t>
            </a:r>
          </a:p>
          <a:p>
            <a:pPr lvl="1">
              <a:buFont typeface="Arial" panose="020B0604020202020204" pitchFamily="34" charset="0"/>
              <a:buChar char="•"/>
            </a:pPr>
            <a:r>
              <a:rPr lang="en-US" sz="1200" b="0" dirty="0"/>
              <a:t>0571r0, march-2024-LC-proposal, Nikola </a:t>
            </a:r>
            <a:r>
              <a:rPr lang="en-US" sz="1200" b="0" dirty="0" err="1"/>
              <a:t>Serafimovski</a:t>
            </a:r>
            <a:endParaRPr lang="en-US" sz="1200" b="0" dirty="0"/>
          </a:p>
          <a:p>
            <a:pPr lvl="1">
              <a:buFont typeface="Arial" panose="020B0604020202020204" pitchFamily="34" charset="0"/>
              <a:buChar char="•"/>
            </a:pPr>
            <a:r>
              <a:rPr lang="en-US" sz="1200" b="0" dirty="0"/>
              <a:t>0459r0, Multi-link Operation for IMMW, </a:t>
            </a:r>
            <a:r>
              <a:rPr lang="en-US" sz="1200" b="0" dirty="0" err="1"/>
              <a:t>Insun</a:t>
            </a:r>
            <a:r>
              <a:rPr lang="en-US" sz="1200" b="0" dirty="0"/>
              <a:t> Jang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March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March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https://cvent.me/PE85XZ</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January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https://mentor.ieee.org/802.11/dcn/24/11-24-0143-00-immw-immw-sg-minutes-for-january-interim-meeting.docx</a:t>
            </a:r>
            <a:endParaRPr lang="en-US" sz="1600" dirty="0"/>
          </a:p>
          <a:p>
            <a:pPr marL="914400" lvl="2" indent="0"/>
            <a:endParaRPr lang="en-US" sz="1600" dirty="0"/>
          </a:p>
          <a:p>
            <a:pPr marL="457200" lvl="1" indent="0"/>
            <a:endParaRPr lang="en-US" sz="1800" dirty="0"/>
          </a:p>
          <a:p>
            <a:r>
              <a:rPr lang="en-US" sz="1800" dirty="0"/>
              <a:t>Move: Volker Jungnickel 		Second:	Cheng Chen</a:t>
            </a:r>
          </a:p>
          <a:p>
            <a:r>
              <a:rPr lang="en-US" sz="1800" dirty="0"/>
              <a:t>Discussion: No discussion</a:t>
            </a:r>
          </a:p>
          <a:p>
            <a:pPr marL="0" indent="0"/>
            <a:r>
              <a:rPr lang="en-US" sz="1800" dirty="0"/>
              <a:t>Result</a:t>
            </a:r>
            <a:r>
              <a:rPr lang="en-US" sz="1800"/>
              <a: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SP</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t>0471r0, Considerations on Power Consumption, Sang Kim</a:t>
            </a:r>
          </a:p>
          <a:p>
            <a:pPr lvl="1">
              <a:buFont typeface="Arial" panose="020B0604020202020204" pitchFamily="34" charset="0"/>
              <a:buChar char="•"/>
            </a:pPr>
            <a:r>
              <a:rPr lang="en-US" sz="1400" dirty="0"/>
              <a:t>0587r0, Multi-Link Association using </a:t>
            </a:r>
            <a:r>
              <a:rPr lang="en-US" sz="1400" dirty="0" err="1"/>
              <a:t>mmWave</a:t>
            </a:r>
            <a:r>
              <a:rPr lang="en-US" sz="1400" dirty="0"/>
              <a:t> bands, Tuncer Baykas</a:t>
            </a:r>
          </a:p>
          <a:p>
            <a:pPr lvl="0">
              <a:buFont typeface="Arial" panose="020B0604020202020204" pitchFamily="34" charset="0"/>
              <a:buChar char="•"/>
            </a:pPr>
            <a:r>
              <a:rPr lang="en-US" sz="1800" dirty="0"/>
              <a:t>Goals for May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Do you support to use the following document as the PAR document for IMMW?</a:t>
            </a:r>
          </a:p>
          <a:p>
            <a:pPr lvl="1">
              <a:buFont typeface="Arial" panose="020B0604020202020204" pitchFamily="34" charset="0"/>
              <a:buChar char="•"/>
            </a:pPr>
            <a:r>
              <a:rPr lang="en-US" sz="1800" dirty="0">
                <a:hlinkClick r:id="rId2"/>
              </a:rPr>
              <a:t>https://mentor.ieee.org/802.11/dcn/24/11-24-0116-02-immw-immw-draft-proposed-par.docx</a:t>
            </a:r>
            <a:endParaRPr lang="en-US" sz="1600" dirty="0"/>
          </a:p>
          <a:p>
            <a:pPr marL="457200" lvl="1" indent="0"/>
            <a:endParaRPr lang="en-US" sz="1800" dirty="0"/>
          </a:p>
          <a:p>
            <a:r>
              <a:rPr lang="en-US" sz="1800" dirty="0"/>
              <a:t>Y/N/A</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14118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pPr>
              <a:buFont typeface="Arial" panose="020B0604020202020204" pitchFamily="34" charset="0"/>
              <a:buChar char="•"/>
            </a:pPr>
            <a:r>
              <a:rPr lang="en-US" sz="2000" dirty="0"/>
              <a:t>Approve PAR and CSD documents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No teleconferences planned</a:t>
            </a:r>
          </a:p>
          <a:p>
            <a:pPr>
              <a:buFont typeface="Arial" panose="020B0604020202020204" pitchFamily="34" charset="0"/>
              <a:buChar char="•"/>
            </a:pPr>
            <a:r>
              <a:rPr lang="en-US" sz="1800" dirty="0"/>
              <a:t>Will announce them with 10 days notice if we need a call</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115163</TotalTime>
  <Words>2271</Words>
  <Application>Microsoft Office PowerPoint</Application>
  <PresentationFormat>On-screen Show (4:3)</PresentationFormat>
  <Paragraphs>276</Paragraphs>
  <Slides>24</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MS Gothic</vt:lpstr>
      <vt:lpstr>Arial</vt:lpstr>
      <vt:lpstr>Arial Unicode MS</vt:lpstr>
      <vt:lpstr>Calibri</vt:lpstr>
      <vt:lpstr>Monotype Sorts</vt:lpstr>
      <vt:lpstr>Times New Roman</vt:lpstr>
      <vt:lpstr>Wingdings</vt:lpstr>
      <vt:lpstr>Office Theme</vt:lpstr>
      <vt:lpstr>Document</vt:lpstr>
      <vt:lpstr>IMMW Study Group March 2024 Meeting Agenda</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Straw Poll</vt:lpstr>
      <vt:lpstr>Goals for May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2024-03-13T20:41:23Z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