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76" r:id="rId23"/>
    <p:sldId id="2377"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9F0A82-6D72-41FD-B360-C935F7015F3A}" v="1" dt="2024-03-12T20:26:16.9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839F0A82-6D72-41FD-B360-C935F7015F3A}"/>
    <pc:docChg chg="undo custSel addSld modSld modMainMaster">
      <pc:chgData name="Cariou, Laurent" userId="4453f93f-2ed2-46e8-bb8c-3237fbfdd40b" providerId="ADAL" clId="{839F0A82-6D72-41FD-B360-C935F7015F3A}" dt="2024-03-12T20:28:09.306" v="114" actId="6549"/>
      <pc:docMkLst>
        <pc:docMk/>
      </pc:docMkLst>
      <pc:sldChg chg="modSp mod">
        <pc:chgData name="Cariou, Laurent" userId="4453f93f-2ed2-46e8-bb8c-3237fbfdd40b" providerId="ADAL" clId="{839F0A82-6D72-41FD-B360-C935F7015F3A}" dt="2024-03-12T20:28:09.306" v="114" actId="6549"/>
        <pc:sldMkLst>
          <pc:docMk/>
          <pc:sldMk cId="1612264332" sldId="2367"/>
        </pc:sldMkLst>
        <pc:spChg chg="mod">
          <ac:chgData name="Cariou, Laurent" userId="4453f93f-2ed2-46e8-bb8c-3237fbfdd40b" providerId="ADAL" clId="{839F0A82-6D72-41FD-B360-C935F7015F3A}" dt="2024-03-12T20:28:09.306" v="114" actId="6549"/>
          <ac:spMkLst>
            <pc:docMk/>
            <pc:sldMk cId="1612264332" sldId="2367"/>
            <ac:spMk id="3" creationId="{977FA593-1C2D-4B4C-B4B8-9841BC70A2D7}"/>
          </ac:spMkLst>
        </pc:spChg>
      </pc:sldChg>
      <pc:sldChg chg="modSp add mod">
        <pc:chgData name="Cariou, Laurent" userId="4453f93f-2ed2-46e8-bb8c-3237fbfdd40b" providerId="ADAL" clId="{839F0A82-6D72-41FD-B360-C935F7015F3A}" dt="2024-03-12T20:26:57.810" v="65" actId="20577"/>
        <pc:sldMkLst>
          <pc:docMk/>
          <pc:sldMk cId="2160857059" sldId="2371"/>
        </pc:sldMkLst>
        <pc:spChg chg="mod">
          <ac:chgData name="Cariou, Laurent" userId="4453f93f-2ed2-46e8-bb8c-3237fbfdd40b" providerId="ADAL" clId="{839F0A82-6D72-41FD-B360-C935F7015F3A}" dt="2024-03-12T20:26:57.810" v="65" actId="20577"/>
          <ac:spMkLst>
            <pc:docMk/>
            <pc:sldMk cId="2160857059" sldId="2371"/>
            <ac:spMk id="3" creationId="{92AFA901-3E57-4AA0-94EE-C76CCF5EB056}"/>
          </ac:spMkLst>
        </pc:spChg>
      </pc:sldChg>
      <pc:sldChg chg="modSp mod">
        <pc:chgData name="Cariou, Laurent" userId="4453f93f-2ed2-46e8-bb8c-3237fbfdd40b" providerId="ADAL" clId="{839F0A82-6D72-41FD-B360-C935F7015F3A}" dt="2024-03-12T20:27:42.645" v="99"/>
        <pc:sldMkLst>
          <pc:docMk/>
          <pc:sldMk cId="3325419337" sldId="2374"/>
        </pc:sldMkLst>
        <pc:spChg chg="mod">
          <ac:chgData name="Cariou, Laurent" userId="4453f93f-2ed2-46e8-bb8c-3237fbfdd40b" providerId="ADAL" clId="{839F0A82-6D72-41FD-B360-C935F7015F3A}" dt="2024-03-12T20:27:42.645" v="99"/>
          <ac:spMkLst>
            <pc:docMk/>
            <pc:sldMk cId="3325419337" sldId="2374"/>
            <ac:spMk id="3" creationId="{85490437-5CEF-4159-816E-F5690EB1A0FF}"/>
          </ac:spMkLst>
        </pc:spChg>
      </pc:sldChg>
      <pc:sldMasterChg chg="modSp mod">
        <pc:chgData name="Cariou, Laurent" userId="4453f93f-2ed2-46e8-bb8c-3237fbfdd40b" providerId="ADAL" clId="{839F0A82-6D72-41FD-B360-C935F7015F3A}" dt="2024-03-12T19:42:18.389" v="0" actId="20577"/>
        <pc:sldMasterMkLst>
          <pc:docMk/>
          <pc:sldMasterMk cId="0" sldId="2147483648"/>
        </pc:sldMasterMkLst>
        <pc:spChg chg="mod">
          <ac:chgData name="Cariou, Laurent" userId="4453f93f-2ed2-46e8-bb8c-3237fbfdd40b" providerId="ADAL" clId="{839F0A82-6D72-41FD-B360-C935F7015F3A}" dt="2024-03-12T19:42:18.389"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802.11-24/0248r1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March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11187" y="1601787"/>
            <a:ext cx="7923213" cy="4570413"/>
          </a:xfrm>
        </p:spPr>
        <p:txBody>
          <a:bodyPr/>
          <a:lstStyle/>
          <a:p>
            <a:pPr>
              <a:buFont typeface="Arial" panose="020B0604020202020204" pitchFamily="34" charset="0"/>
              <a:buChar char="•"/>
            </a:pPr>
            <a:r>
              <a:rPr lang="en-US" sz="1600" dirty="0"/>
              <a:t>2215r0, Comparison-of-</a:t>
            </a:r>
            <a:r>
              <a:rPr lang="en-US" sz="1600" dirty="0" err="1"/>
              <a:t>Wavforms</a:t>
            </a:r>
            <a:r>
              <a:rPr lang="en-US" sz="1600" dirty="0"/>
              <a:t>-PA-Nonlinearity, Chris Hansen</a:t>
            </a:r>
          </a:p>
          <a:p>
            <a:pPr>
              <a:buFont typeface="Arial" panose="020B0604020202020204" pitchFamily="34" charset="0"/>
              <a:buChar char="•"/>
            </a:pPr>
            <a:r>
              <a:rPr lang="en-US" sz="1600" dirty="0"/>
              <a:t>0167r0, Discussion on Bandwidth Issue in IMMW, Yue Xu</a:t>
            </a:r>
          </a:p>
          <a:p>
            <a:pPr>
              <a:buFont typeface="Arial" panose="020B0604020202020204" pitchFamily="34" charset="0"/>
              <a:buChar char="•"/>
            </a:pPr>
            <a:r>
              <a:rPr lang="en-US" sz="1600" dirty="0"/>
              <a:t>0406r0, Unified IF interface for mm- and light-wave, Volker Jungnickel</a:t>
            </a:r>
          </a:p>
          <a:p>
            <a:pPr>
              <a:buFont typeface="Arial" panose="020B0604020202020204" pitchFamily="34" charset="0"/>
              <a:buChar char="•"/>
            </a:pPr>
            <a:r>
              <a:rPr lang="en-US" sz="1600" dirty="0"/>
              <a:t>0571r0, march-2024-LC-proposal, Nikola </a:t>
            </a:r>
            <a:r>
              <a:rPr lang="en-US" sz="1600" dirty="0" err="1"/>
              <a:t>Serafimovski</a:t>
            </a:r>
            <a:endParaRPr lang="en-US" sz="1600" dirty="0"/>
          </a:p>
          <a:p>
            <a:pPr>
              <a:buFont typeface="Arial" panose="020B0604020202020204" pitchFamily="34" charset="0"/>
              <a:buChar char="•"/>
            </a:pPr>
            <a:r>
              <a:rPr lang="en-US" sz="1600" dirty="0"/>
              <a:t>0459r0, Multi-link Operation for IMMW, </a:t>
            </a:r>
            <a:r>
              <a:rPr lang="en-US" sz="1600" dirty="0" err="1"/>
              <a:t>Insun</a:t>
            </a:r>
            <a:r>
              <a:rPr lang="en-US" sz="1600" dirty="0"/>
              <a:t> Jang</a:t>
            </a:r>
          </a:p>
          <a:p>
            <a:pPr>
              <a:buFont typeface="Arial" panose="020B0604020202020204" pitchFamily="34" charset="0"/>
              <a:buChar char="•"/>
            </a:pPr>
            <a:r>
              <a:rPr lang="en-US" sz="1600" dirty="0"/>
              <a:t>0471r0, Considerations on Power Consumption, Sang Kim</a:t>
            </a:r>
          </a:p>
          <a:p>
            <a:pPr>
              <a:buFont typeface="Arial" panose="020B0604020202020204" pitchFamily="34" charset="0"/>
              <a:buChar char="•"/>
            </a:pPr>
            <a:r>
              <a:rPr lang="en-US" sz="1600" dirty="0"/>
              <a:t>0587r0, Multi-Link Association using </a:t>
            </a:r>
            <a:r>
              <a:rPr lang="en-US" sz="1600" dirty="0" err="1"/>
              <a:t>mmWave</a:t>
            </a:r>
            <a:r>
              <a:rPr lang="en-US" sz="1600" dirty="0"/>
              <a:t> bands, Tuncer Baykas</a:t>
            </a:r>
          </a:p>
          <a:p>
            <a:pPr>
              <a:buFont typeface="Arial" panose="020B0604020202020204" pitchFamily="34" charset="0"/>
              <a:buChar char="•"/>
            </a:pPr>
            <a:endParaRPr lang="en-US" sz="1600" dirty="0"/>
          </a:p>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0549r0, IMMW Draft proposed CSD</a:t>
            </a:r>
          </a:p>
          <a:p>
            <a:pPr marL="0" indent="0"/>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PAR &amp; CSD Update</a:t>
            </a:r>
          </a:p>
          <a:p>
            <a:pPr lvl="1">
              <a:buFont typeface="Arial" panose="020B0604020202020204" pitchFamily="34" charset="0"/>
              <a:buChar char="•"/>
            </a:pPr>
            <a:r>
              <a:rPr lang="en-US" sz="1200" dirty="0"/>
              <a:t>0116r2, IMMW Draft proposed PAR</a:t>
            </a:r>
          </a:p>
          <a:p>
            <a:pPr lvl="1">
              <a:buFont typeface="Arial" panose="020B0604020202020204" pitchFamily="34" charset="0"/>
              <a:buChar char="•"/>
            </a:pPr>
            <a:r>
              <a:rPr lang="en-US" sz="1200" dirty="0"/>
              <a:t>0549r0, IMMW Draft proposed CSD</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dirty="0"/>
              <a:t>2215r0, Comparison-of-</a:t>
            </a:r>
            <a:r>
              <a:rPr lang="en-US" sz="1200" b="0" dirty="0" err="1"/>
              <a:t>Wavforms</a:t>
            </a:r>
            <a:r>
              <a:rPr lang="en-US" sz="1200" b="0" dirty="0"/>
              <a:t>-PA-Nonlinearity, Chris Hansen</a:t>
            </a:r>
          </a:p>
          <a:p>
            <a:pPr lvl="1">
              <a:buFont typeface="Arial" panose="020B0604020202020204" pitchFamily="34" charset="0"/>
              <a:buChar char="•"/>
            </a:pPr>
            <a:r>
              <a:rPr lang="en-US" sz="1200" b="0" dirty="0"/>
              <a:t>0167r0, Discussion on Bandwidth Issue in IMMW, Yue Xu</a:t>
            </a:r>
          </a:p>
          <a:p>
            <a:pPr lvl="1">
              <a:buFont typeface="Arial" panose="020B0604020202020204" pitchFamily="34" charset="0"/>
              <a:buChar char="•"/>
            </a:pPr>
            <a:r>
              <a:rPr lang="en-US" sz="1200" b="0" dirty="0"/>
              <a:t>0406r0, Unified IF interface for mm- and light-wave, Volker Jungnickel</a:t>
            </a:r>
          </a:p>
          <a:p>
            <a:pPr lvl="1">
              <a:buFont typeface="Arial" panose="020B0604020202020204" pitchFamily="34" charset="0"/>
              <a:buChar char="•"/>
            </a:pPr>
            <a:r>
              <a:rPr lang="en-US" sz="1200" b="0" dirty="0"/>
              <a:t>0571r0, march-2024-LC-proposal, Nikola </a:t>
            </a:r>
            <a:r>
              <a:rPr lang="en-US" sz="1200" b="0" dirty="0" err="1"/>
              <a:t>Serafimovski</a:t>
            </a:r>
            <a:endParaRPr lang="en-US" sz="1200" b="0" dirty="0"/>
          </a:p>
          <a:p>
            <a:pPr lvl="1">
              <a:buFont typeface="Arial" panose="020B0604020202020204" pitchFamily="34" charset="0"/>
              <a:buChar char="•"/>
            </a:pPr>
            <a:r>
              <a:rPr lang="en-US" sz="1200" b="0" dirty="0"/>
              <a:t>0459r0, Multi-link Operation for IMMW, </a:t>
            </a:r>
            <a:r>
              <a:rPr lang="en-US" sz="1200" b="0" dirty="0" err="1"/>
              <a:t>Insun</a:t>
            </a:r>
            <a:r>
              <a:rPr lang="en-US" sz="1200" b="0" dirty="0"/>
              <a:t> Jang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March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https://cvent.me/PE85XZ</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January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https://mentor.ieee.org/802.11/dcn/24/11-24-0143-00-immw-immw-sg-minutes-for-january-interim-meeting.docx</a:t>
            </a:r>
            <a:endParaRPr lang="en-US" sz="1600" dirty="0"/>
          </a:p>
          <a:p>
            <a:pPr marL="914400" lvl="2" indent="0"/>
            <a:endParaRPr lang="en-US" sz="1600" dirty="0"/>
          </a:p>
          <a:p>
            <a:pPr marL="457200" lvl="1" indent="0"/>
            <a:endParaRPr lang="en-US" sz="1800" dirty="0"/>
          </a:p>
          <a:p>
            <a:r>
              <a:rPr lang="en-US" sz="1800" dirty="0"/>
              <a:t>Move: Volker Jungnickel 		Second:	</a:t>
            </a:r>
          </a:p>
          <a:p>
            <a:r>
              <a:rPr lang="en-US" sz="1800" dirty="0"/>
              <a:t>Discussion:</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May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115143</TotalTime>
  <Words>2181</Words>
  <Application>Microsoft Office PowerPoint</Application>
  <PresentationFormat>On-screen Show (4:3)</PresentationFormat>
  <Paragraphs>262</Paragraphs>
  <Slides>23</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MS Gothic</vt:lpstr>
      <vt:lpstr>Arial</vt:lpstr>
      <vt:lpstr>Arial Unicode MS</vt:lpstr>
      <vt:lpstr>Calibri</vt:lpstr>
      <vt:lpstr>Monotype Sorts</vt:lpstr>
      <vt:lpstr>Times New Roman</vt:lpstr>
      <vt:lpstr>Wingdings</vt:lpstr>
      <vt:lpstr>Office Theme</vt:lpstr>
      <vt:lpstr>Document</vt:lpstr>
      <vt:lpstr>IMMW Study Group March 2024 Meeting Agenda</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2024-03-12T20:28:18Z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