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  <p188:author id="{396AEEE6-623A-3D05-685E-851438B14508}" name="김용호" initials="김" userId="S::ronnykim@office.ut.ac.kr::a97274c0-04a6-4462-84d2-77f6f8cdc3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91" autoAdjust="0"/>
    <p:restoredTop sz="95640" autoAdjust="0"/>
  </p:normalViewPr>
  <p:slideViewPr>
    <p:cSldViewPr>
      <p:cViewPr varScale="1">
        <p:scale>
          <a:sx n="84" d="100"/>
          <a:sy n="84" d="100"/>
        </p:scale>
        <p:origin x="678" y="4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ojin Ahn" userId="c874a690afa2d01e" providerId="LiveId" clId="{54EF78DA-BB5C-4E37-A7FC-9DF5D2A9F1B2}"/>
    <pc:docChg chg="delSld modSld modMainMaster">
      <pc:chgData name="Woojin Ahn" userId="c874a690afa2d01e" providerId="LiveId" clId="{54EF78DA-BB5C-4E37-A7FC-9DF5D2A9F1B2}" dt="2024-02-05T13:14:51.401" v="46" actId="20577"/>
      <pc:docMkLst>
        <pc:docMk/>
      </pc:docMkLst>
      <pc:sldChg chg="modSp mod">
        <pc:chgData name="Woojin Ahn" userId="c874a690afa2d01e" providerId="LiveId" clId="{54EF78DA-BB5C-4E37-A7FC-9DF5D2A9F1B2}" dt="2024-02-05T13:13:01.246" v="42" actId="20577"/>
        <pc:sldMkLst>
          <pc:docMk/>
          <pc:sldMk cId="0" sldId="256"/>
        </pc:sldMkLst>
        <pc:spChg chg="mod">
          <ac:chgData name="Woojin Ahn" userId="c874a690afa2d01e" providerId="LiveId" clId="{54EF78DA-BB5C-4E37-A7FC-9DF5D2A9F1B2}" dt="2024-02-05T13:13:01.246" v="4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Woojin Ahn" userId="c874a690afa2d01e" providerId="LiveId" clId="{54EF78DA-BB5C-4E37-A7FC-9DF5D2A9F1B2}" dt="2024-02-05T13:12:18.559" v="23" actId="1037"/>
        <pc:sldMkLst>
          <pc:docMk/>
          <pc:sldMk cId="1527929802" sldId="259"/>
        </pc:sldMkLst>
        <pc:picChg chg="mod modCrop">
          <ac:chgData name="Woojin Ahn" userId="c874a690afa2d01e" providerId="LiveId" clId="{54EF78DA-BB5C-4E37-A7FC-9DF5D2A9F1B2}" dt="2024-02-05T13:12:18.559" v="23" actId="1037"/>
          <ac:picMkLst>
            <pc:docMk/>
            <pc:sldMk cId="1527929802" sldId="259"/>
            <ac:picMk id="9" creationId="{FB1CD400-E9D6-BF43-6E16-57180F49401A}"/>
          </ac:picMkLst>
        </pc:picChg>
      </pc:sldChg>
      <pc:sldChg chg="modSp mod">
        <pc:chgData name="Woojin Ahn" userId="c874a690afa2d01e" providerId="LiveId" clId="{54EF78DA-BB5C-4E37-A7FC-9DF5D2A9F1B2}" dt="2024-02-05T13:12:34.435" v="40" actId="14100"/>
        <pc:sldMkLst>
          <pc:docMk/>
          <pc:sldMk cId="3929165082" sldId="260"/>
        </pc:sldMkLst>
        <pc:picChg chg="mod">
          <ac:chgData name="Woojin Ahn" userId="c874a690afa2d01e" providerId="LiveId" clId="{54EF78DA-BB5C-4E37-A7FC-9DF5D2A9F1B2}" dt="2024-02-05T13:12:34.435" v="40" actId="14100"/>
          <ac:picMkLst>
            <pc:docMk/>
            <pc:sldMk cId="3929165082" sldId="260"/>
            <ac:picMk id="7" creationId="{500DF0B3-4C4A-AEC8-04CA-29E9EA29E8B2}"/>
          </ac:picMkLst>
        </pc:picChg>
      </pc:sldChg>
      <pc:sldChg chg="del">
        <pc:chgData name="Woojin Ahn" userId="c874a690afa2d01e" providerId="LiveId" clId="{54EF78DA-BB5C-4E37-A7FC-9DF5D2A9F1B2}" dt="2024-02-05T13:11:38.189" v="0" actId="47"/>
        <pc:sldMkLst>
          <pc:docMk/>
          <pc:sldMk cId="2887146503" sldId="263"/>
        </pc:sldMkLst>
      </pc:sldChg>
      <pc:sldMasterChg chg="modSp mod">
        <pc:chgData name="Woojin Ahn" userId="c874a690afa2d01e" providerId="LiveId" clId="{54EF78DA-BB5C-4E37-A7FC-9DF5D2A9F1B2}" dt="2024-02-05T13:14:51.401" v="46" actId="20577"/>
        <pc:sldMasterMkLst>
          <pc:docMk/>
          <pc:sldMasterMk cId="0" sldId="2147483648"/>
        </pc:sldMasterMkLst>
        <pc:spChg chg="mod">
          <ac:chgData name="Woojin Ahn" userId="c874a690afa2d01e" providerId="LiveId" clId="{54EF78DA-BB5C-4E37-A7FC-9DF5D2A9F1B2}" dt="2024-02-05T13:14:51.401" v="4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Woojin Ahn" userId="c874a690afa2d01e" providerId="LiveId" clId="{B6066BB3-973C-48DD-8AFA-37BE37BB8491}"/>
    <pc:docChg chg="undo custSel addSld modSld modMainMaster">
      <pc:chgData name="Woojin Ahn" userId="c874a690afa2d01e" providerId="LiveId" clId="{B6066BB3-973C-48DD-8AFA-37BE37BB8491}" dt="2024-01-02T05:37:04.734" v="497" actId="20577"/>
      <pc:docMkLst>
        <pc:docMk/>
      </pc:docMkLst>
      <pc:sldChg chg="modSp mod">
        <pc:chgData name="Woojin Ahn" userId="c874a690afa2d01e" providerId="LiveId" clId="{B6066BB3-973C-48DD-8AFA-37BE37BB8491}" dt="2024-01-02T04:43:11.127" v="32"/>
        <pc:sldMkLst>
          <pc:docMk/>
          <pc:sldMk cId="0" sldId="256"/>
        </pc:sldMkLst>
        <pc:spChg chg="mod">
          <ac:chgData name="Woojin Ahn" userId="c874a690afa2d01e" providerId="LiveId" clId="{B6066BB3-973C-48DD-8AFA-37BE37BB8491}" dt="2024-01-02T04:42:50.268" v="2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Woojin Ahn" userId="c874a690afa2d01e" providerId="LiveId" clId="{B6066BB3-973C-48DD-8AFA-37BE37BB8491}" dt="2024-01-02T04:42:55.601" v="30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Woojin Ahn" userId="c874a690afa2d01e" providerId="LiveId" clId="{B6066BB3-973C-48DD-8AFA-37BE37BB8491}" dt="2024-01-02T04:43:11.127" v="32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Sp delSp modSp add mod">
        <pc:chgData name="Woojin Ahn" userId="c874a690afa2d01e" providerId="LiveId" clId="{B6066BB3-973C-48DD-8AFA-37BE37BB8491}" dt="2024-01-02T05:36:33.872" v="496" actId="20577"/>
        <pc:sldMkLst>
          <pc:docMk/>
          <pc:sldMk cId="2887146503" sldId="263"/>
        </pc:sldMkLst>
        <pc:spChg chg="mod">
          <ac:chgData name="Woojin Ahn" userId="c874a690afa2d01e" providerId="LiveId" clId="{B6066BB3-973C-48DD-8AFA-37BE37BB8491}" dt="2024-01-02T05:36:33.872" v="496" actId="20577"/>
          <ac:spMkLst>
            <pc:docMk/>
            <pc:sldMk cId="2887146503" sldId="263"/>
            <ac:spMk id="2" creationId="{BC91BD6F-B6EA-350C-8650-FBC7CC6F4E72}"/>
          </ac:spMkLst>
        </pc:spChg>
        <pc:spChg chg="mod">
          <ac:chgData name="Woojin Ahn" userId="c874a690afa2d01e" providerId="LiveId" clId="{B6066BB3-973C-48DD-8AFA-37BE37BB8491}" dt="2024-01-02T05:36:02.477" v="460" actId="20577"/>
          <ac:spMkLst>
            <pc:docMk/>
            <pc:sldMk cId="2887146503" sldId="263"/>
            <ac:spMk id="3" creationId="{E3079299-C873-7CB1-7B2F-A03E93D6DC5B}"/>
          </ac:spMkLst>
        </pc:spChg>
        <pc:picChg chg="del">
          <ac:chgData name="Woojin Ahn" userId="c874a690afa2d01e" providerId="LiveId" clId="{B6066BB3-973C-48DD-8AFA-37BE37BB8491}" dt="2024-01-02T05:30:49.759" v="34" actId="478"/>
          <ac:picMkLst>
            <pc:docMk/>
            <pc:sldMk cId="2887146503" sldId="263"/>
            <ac:picMk id="7" creationId="{500DF0B3-4C4A-AEC8-04CA-29E9EA29E8B2}"/>
          </ac:picMkLst>
        </pc:picChg>
        <pc:picChg chg="add mod">
          <ac:chgData name="Woojin Ahn" userId="c874a690afa2d01e" providerId="LiveId" clId="{B6066BB3-973C-48DD-8AFA-37BE37BB8491}" dt="2024-01-02T05:36:20.168" v="467" actId="1076"/>
          <ac:picMkLst>
            <pc:docMk/>
            <pc:sldMk cId="2887146503" sldId="263"/>
            <ac:picMk id="8" creationId="{BE2E7987-2271-A5B8-25D7-39CAA355F169}"/>
          </ac:picMkLst>
        </pc:picChg>
      </pc:sldChg>
      <pc:sldMasterChg chg="modSp mod">
        <pc:chgData name="Woojin Ahn" userId="c874a690afa2d01e" providerId="LiveId" clId="{B6066BB3-973C-48DD-8AFA-37BE37BB8491}" dt="2024-01-02T05:37:04.734" v="497" actId="20577"/>
        <pc:sldMasterMkLst>
          <pc:docMk/>
          <pc:sldMasterMk cId="0" sldId="2147483648"/>
        </pc:sldMasterMkLst>
        <pc:spChg chg="mod">
          <ac:chgData name="Woojin Ahn" userId="c874a690afa2d01e" providerId="LiveId" clId="{B6066BB3-973C-48DD-8AFA-37BE37BB8491}" dt="2024-01-02T05:37:04.734" v="49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안우진" userId="a9f26084-2c5a-4fc8-8072-a074e7532759" providerId="ADAL" clId="{2AB6E68A-F364-4746-8B0A-6C25B79C9A69}"/>
    <pc:docChg chg="undo custSel modSld modMainMaster">
      <pc:chgData name="안우진" userId="a9f26084-2c5a-4fc8-8072-a074e7532759" providerId="ADAL" clId="{2AB6E68A-F364-4746-8B0A-6C25B79C9A69}" dt="2023-10-29T04:45:16.126" v="2036"/>
      <pc:docMkLst>
        <pc:docMk/>
      </pc:docMkLst>
      <pc:sldChg chg="modSp mod">
        <pc:chgData name="안우진" userId="a9f26084-2c5a-4fc8-8072-a074e7532759" providerId="ADAL" clId="{2AB6E68A-F364-4746-8B0A-6C25B79C9A69}" dt="2023-10-29T04:45:15.381" v="2035"/>
        <pc:sldMkLst>
          <pc:docMk/>
          <pc:sldMk cId="0" sldId="256"/>
        </pc:sldMkLst>
        <pc:spChg chg="mod">
          <ac:chgData name="안우진" userId="a9f26084-2c5a-4fc8-8072-a074e7532759" providerId="ADAL" clId="{2AB6E68A-F364-4746-8B0A-6C25B79C9A69}" dt="2023-10-29T04:45:15.381" v="2035"/>
          <ac:spMkLst>
            <pc:docMk/>
            <pc:sldMk cId="0" sldId="256"/>
            <ac:spMk id="8" creationId="{00000000-0000-0000-0000-000000000000}"/>
          </ac:spMkLst>
        </pc:spChg>
        <pc:spChg chg="mod">
          <ac:chgData name="안우진" userId="a9f26084-2c5a-4fc8-8072-a074e7532759" providerId="ADAL" clId="{2AB6E68A-F364-4746-8B0A-6C25B79C9A69}" dt="2023-10-29T03:42:52.171" v="35" actId="6549"/>
          <ac:spMkLst>
            <pc:docMk/>
            <pc:sldMk cId="0" sldId="256"/>
            <ac:spMk id="3073" creationId="{00000000-0000-0000-0000-000000000000}"/>
          </ac:spMkLst>
        </pc:spChg>
        <pc:graphicFrameChg chg="mod">
          <ac:chgData name="안우진" userId="a9f26084-2c5a-4fc8-8072-a074e7532759" providerId="ADAL" clId="{2AB6E68A-F364-4746-8B0A-6C25B79C9A69}" dt="2023-10-29T03:44:22.819" v="41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안우진" userId="a9f26084-2c5a-4fc8-8072-a074e7532759" providerId="ADAL" clId="{2AB6E68A-F364-4746-8B0A-6C25B79C9A69}" dt="2023-10-29T04:45:15.381" v="2035"/>
        <pc:sldMkLst>
          <pc:docMk/>
          <pc:sldMk cId="2168402344" sldId="257"/>
        </pc:sldMkLst>
        <pc:spChg chg="mod">
          <ac:chgData name="안우진" userId="a9f26084-2c5a-4fc8-8072-a074e7532759" providerId="ADAL" clId="{2AB6E68A-F364-4746-8B0A-6C25B79C9A69}" dt="2023-10-29T03:51:27.440" v="424" actId="20577"/>
          <ac:spMkLst>
            <pc:docMk/>
            <pc:sldMk cId="2168402344" sldId="257"/>
            <ac:spMk id="3" creationId="{6A26B347-9A6B-3DCE-A243-8A0CF8B5A3E7}"/>
          </ac:spMkLst>
        </pc:spChg>
        <pc:spChg chg="mod">
          <ac:chgData name="안우진" userId="a9f26084-2c5a-4fc8-8072-a074e7532759" providerId="ADAL" clId="{2AB6E68A-F364-4746-8B0A-6C25B79C9A69}" dt="2023-10-29T04:45:15.381" v="2035"/>
          <ac:spMkLst>
            <pc:docMk/>
            <pc:sldMk cId="2168402344" sldId="257"/>
            <ac:spMk id="4" creationId="{4953FA2B-1D55-E6AC-E811-A07607062040}"/>
          </ac:spMkLst>
        </pc:spChg>
        <pc:spChg chg="mod">
          <ac:chgData name="안우진" userId="a9f26084-2c5a-4fc8-8072-a074e7532759" providerId="ADAL" clId="{2AB6E68A-F364-4746-8B0A-6C25B79C9A69}" dt="2023-10-29T04:45:15.381" v="2035"/>
          <ac:spMkLst>
            <pc:docMk/>
            <pc:sldMk cId="2168402344" sldId="257"/>
            <ac:spMk id="5" creationId="{6AB40233-AA23-CE24-3035-9DA2ADA2B719}"/>
          </ac:spMkLst>
        </pc:spChg>
        <pc:spChg chg="mod">
          <ac:chgData name="안우진" userId="a9f26084-2c5a-4fc8-8072-a074e7532759" providerId="ADAL" clId="{2AB6E68A-F364-4746-8B0A-6C25B79C9A69}" dt="2023-10-29T04:45:15.381" v="2035"/>
          <ac:spMkLst>
            <pc:docMk/>
            <pc:sldMk cId="2168402344" sldId="257"/>
            <ac:spMk id="6" creationId="{769B5575-958E-A21C-D69F-0C610CD5F6DF}"/>
          </ac:spMkLst>
        </pc:spChg>
      </pc:sldChg>
      <pc:sldChg chg="addSp delSp modSp mod">
        <pc:chgData name="안우진" userId="a9f26084-2c5a-4fc8-8072-a074e7532759" providerId="ADAL" clId="{2AB6E68A-F364-4746-8B0A-6C25B79C9A69}" dt="2023-10-29T04:45:15.381" v="2035"/>
        <pc:sldMkLst>
          <pc:docMk/>
          <pc:sldMk cId="230529835" sldId="258"/>
        </pc:sldMkLst>
        <pc:spChg chg="mod">
          <ac:chgData name="안우진" userId="a9f26084-2c5a-4fc8-8072-a074e7532759" providerId="ADAL" clId="{2AB6E68A-F364-4746-8B0A-6C25B79C9A69}" dt="2023-10-29T03:51:13.355" v="421" actId="20577"/>
          <ac:spMkLst>
            <pc:docMk/>
            <pc:sldMk cId="230529835" sldId="258"/>
            <ac:spMk id="2" creationId="{38127FA9-C2BF-45F0-661A-2821BC680BB8}"/>
          </ac:spMkLst>
        </pc:spChg>
        <pc:spChg chg="mod">
          <ac:chgData name="안우진" userId="a9f26084-2c5a-4fc8-8072-a074e7532759" providerId="ADAL" clId="{2AB6E68A-F364-4746-8B0A-6C25B79C9A69}" dt="2023-10-29T04:41:32.133" v="1749" actId="20577"/>
          <ac:spMkLst>
            <pc:docMk/>
            <pc:sldMk cId="230529835" sldId="258"/>
            <ac:spMk id="3" creationId="{D4642A64-F757-40EA-5626-E40FE3D9D09D}"/>
          </ac:spMkLst>
        </pc:spChg>
        <pc:spChg chg="mod">
          <ac:chgData name="안우진" userId="a9f26084-2c5a-4fc8-8072-a074e7532759" providerId="ADAL" clId="{2AB6E68A-F364-4746-8B0A-6C25B79C9A69}" dt="2023-10-29T04:45:15.381" v="2035"/>
          <ac:spMkLst>
            <pc:docMk/>
            <pc:sldMk cId="230529835" sldId="258"/>
            <ac:spMk id="4" creationId="{4735060C-D142-0600-11C7-15B2BF584DD1}"/>
          </ac:spMkLst>
        </pc:spChg>
        <pc:spChg chg="mod">
          <ac:chgData name="안우진" userId="a9f26084-2c5a-4fc8-8072-a074e7532759" providerId="ADAL" clId="{2AB6E68A-F364-4746-8B0A-6C25B79C9A69}" dt="2023-10-29T04:45:15.381" v="2035"/>
          <ac:spMkLst>
            <pc:docMk/>
            <pc:sldMk cId="230529835" sldId="258"/>
            <ac:spMk id="5" creationId="{C9B25059-50CF-826B-A927-0A353280D0C2}"/>
          </ac:spMkLst>
        </pc:spChg>
        <pc:spChg chg="mod">
          <ac:chgData name="안우진" userId="a9f26084-2c5a-4fc8-8072-a074e7532759" providerId="ADAL" clId="{2AB6E68A-F364-4746-8B0A-6C25B79C9A69}" dt="2023-10-29T04:45:15.381" v="2035"/>
          <ac:spMkLst>
            <pc:docMk/>
            <pc:sldMk cId="230529835" sldId="258"/>
            <ac:spMk id="6" creationId="{4062546A-88AB-EFA0-35C7-84AFA8C8C648}"/>
          </ac:spMkLst>
        </pc:spChg>
        <pc:picChg chg="del">
          <ac:chgData name="안우진" userId="a9f26084-2c5a-4fc8-8072-a074e7532759" providerId="ADAL" clId="{2AB6E68A-F364-4746-8B0A-6C25B79C9A69}" dt="2023-10-29T03:45:03.963" v="42" actId="478"/>
          <ac:picMkLst>
            <pc:docMk/>
            <pc:sldMk cId="230529835" sldId="258"/>
            <ac:picMk id="7" creationId="{96CDD421-BB49-22ED-8E3C-0189AABCAC1C}"/>
          </ac:picMkLst>
        </pc:picChg>
        <pc:picChg chg="add mod">
          <ac:chgData name="안우진" userId="a9f26084-2c5a-4fc8-8072-a074e7532759" providerId="ADAL" clId="{2AB6E68A-F364-4746-8B0A-6C25B79C9A69}" dt="2023-10-29T04:27:26.446" v="564" actId="1076"/>
          <ac:picMkLst>
            <pc:docMk/>
            <pc:sldMk cId="230529835" sldId="258"/>
            <ac:picMk id="8" creationId="{88A09D69-96E1-9D1A-B368-E41D99B4D34C}"/>
          </ac:picMkLst>
        </pc:picChg>
      </pc:sldChg>
      <pc:sldChg chg="addSp delSp modSp mod">
        <pc:chgData name="안우진" userId="a9f26084-2c5a-4fc8-8072-a074e7532759" providerId="ADAL" clId="{2AB6E68A-F364-4746-8B0A-6C25B79C9A69}" dt="2023-10-29T04:45:15.381" v="2035"/>
        <pc:sldMkLst>
          <pc:docMk/>
          <pc:sldMk cId="1527929802" sldId="259"/>
        </pc:sldMkLst>
        <pc:spChg chg="mod">
          <ac:chgData name="안우진" userId="a9f26084-2c5a-4fc8-8072-a074e7532759" providerId="ADAL" clId="{2AB6E68A-F364-4746-8B0A-6C25B79C9A69}" dt="2023-10-29T03:52:13.067" v="489" actId="20577"/>
          <ac:spMkLst>
            <pc:docMk/>
            <pc:sldMk cId="1527929802" sldId="259"/>
            <ac:spMk id="2" creationId="{BC91BD6F-B6EA-350C-8650-FBC7CC6F4E72}"/>
          </ac:spMkLst>
        </pc:spChg>
        <pc:spChg chg="mod">
          <ac:chgData name="안우진" userId="a9f26084-2c5a-4fc8-8072-a074e7532759" providerId="ADAL" clId="{2AB6E68A-F364-4746-8B0A-6C25B79C9A69}" dt="2023-10-29T04:41:10.533" v="1748" actId="403"/>
          <ac:spMkLst>
            <pc:docMk/>
            <pc:sldMk cId="1527929802" sldId="259"/>
            <ac:spMk id="3" creationId="{E3079299-C873-7CB1-7B2F-A03E93D6DC5B}"/>
          </ac:spMkLst>
        </pc:spChg>
        <pc:spChg chg="mod">
          <ac:chgData name="안우진" userId="a9f26084-2c5a-4fc8-8072-a074e7532759" providerId="ADAL" clId="{2AB6E68A-F364-4746-8B0A-6C25B79C9A69}" dt="2023-10-29T04:45:15.381" v="2035"/>
          <ac:spMkLst>
            <pc:docMk/>
            <pc:sldMk cId="1527929802" sldId="259"/>
            <ac:spMk id="4" creationId="{7189FF1A-0B8A-211A-0107-40A51B256298}"/>
          </ac:spMkLst>
        </pc:spChg>
        <pc:spChg chg="mod">
          <ac:chgData name="안우진" userId="a9f26084-2c5a-4fc8-8072-a074e7532759" providerId="ADAL" clId="{2AB6E68A-F364-4746-8B0A-6C25B79C9A69}" dt="2023-10-29T04:45:15.381" v="2035"/>
          <ac:spMkLst>
            <pc:docMk/>
            <pc:sldMk cId="1527929802" sldId="259"/>
            <ac:spMk id="5" creationId="{0297D1AE-6EDF-5376-D484-207CD013DF46}"/>
          </ac:spMkLst>
        </pc:spChg>
        <pc:spChg chg="mod">
          <ac:chgData name="안우진" userId="a9f26084-2c5a-4fc8-8072-a074e7532759" providerId="ADAL" clId="{2AB6E68A-F364-4746-8B0A-6C25B79C9A69}" dt="2023-10-29T04:45:15.381" v="2035"/>
          <ac:spMkLst>
            <pc:docMk/>
            <pc:sldMk cId="1527929802" sldId="259"/>
            <ac:spMk id="6" creationId="{7C0AA3F0-D7C2-2FD0-8D02-BD91F06C786F}"/>
          </ac:spMkLst>
        </pc:spChg>
        <pc:picChg chg="del">
          <ac:chgData name="안우진" userId="a9f26084-2c5a-4fc8-8072-a074e7532759" providerId="ADAL" clId="{2AB6E68A-F364-4746-8B0A-6C25B79C9A69}" dt="2023-10-29T03:52:15.163" v="490" actId="478"/>
          <ac:picMkLst>
            <pc:docMk/>
            <pc:sldMk cId="1527929802" sldId="259"/>
            <ac:picMk id="7" creationId="{09728293-B45B-7691-3DE5-8D67678B3221}"/>
          </ac:picMkLst>
        </pc:picChg>
        <pc:picChg chg="add del mod">
          <ac:chgData name="안우진" userId="a9f26084-2c5a-4fc8-8072-a074e7532759" providerId="ADAL" clId="{2AB6E68A-F364-4746-8B0A-6C25B79C9A69}" dt="2023-10-29T04:25:36.852" v="492" actId="21"/>
          <ac:picMkLst>
            <pc:docMk/>
            <pc:sldMk cId="1527929802" sldId="259"/>
            <ac:picMk id="8" creationId="{2BBE2496-3503-329F-3703-CA782CB3E085}"/>
          </ac:picMkLst>
        </pc:picChg>
        <pc:picChg chg="add mod">
          <ac:chgData name="안우진" userId="a9f26084-2c5a-4fc8-8072-a074e7532759" providerId="ADAL" clId="{2AB6E68A-F364-4746-8B0A-6C25B79C9A69}" dt="2023-10-29T04:26:07.168" v="497" actId="1076"/>
          <ac:picMkLst>
            <pc:docMk/>
            <pc:sldMk cId="1527929802" sldId="259"/>
            <ac:picMk id="9" creationId="{FB1CD400-E9D6-BF43-6E16-57180F49401A}"/>
          </ac:picMkLst>
        </pc:picChg>
      </pc:sldChg>
      <pc:sldChg chg="addSp delSp modSp mod">
        <pc:chgData name="안우진" userId="a9f26084-2c5a-4fc8-8072-a074e7532759" providerId="ADAL" clId="{2AB6E68A-F364-4746-8B0A-6C25B79C9A69}" dt="2023-10-29T04:45:15.381" v="2035"/>
        <pc:sldMkLst>
          <pc:docMk/>
          <pc:sldMk cId="3929165082" sldId="260"/>
        </pc:sldMkLst>
        <pc:spChg chg="mod">
          <ac:chgData name="안우진" userId="a9f26084-2c5a-4fc8-8072-a074e7532759" providerId="ADAL" clId="{2AB6E68A-F364-4746-8B0A-6C25B79C9A69}" dt="2023-10-29T04:33:45.359" v="1227" actId="20577"/>
          <ac:spMkLst>
            <pc:docMk/>
            <pc:sldMk cId="3929165082" sldId="260"/>
            <ac:spMk id="2" creationId="{BC91BD6F-B6EA-350C-8650-FBC7CC6F4E72}"/>
          </ac:spMkLst>
        </pc:spChg>
        <pc:spChg chg="mod">
          <ac:chgData name="안우진" userId="a9f26084-2c5a-4fc8-8072-a074e7532759" providerId="ADAL" clId="{2AB6E68A-F364-4746-8B0A-6C25B79C9A69}" dt="2023-10-29T04:41:00.773" v="1745" actId="20577"/>
          <ac:spMkLst>
            <pc:docMk/>
            <pc:sldMk cId="3929165082" sldId="260"/>
            <ac:spMk id="3" creationId="{E3079299-C873-7CB1-7B2F-A03E93D6DC5B}"/>
          </ac:spMkLst>
        </pc:spChg>
        <pc:spChg chg="mod">
          <ac:chgData name="안우진" userId="a9f26084-2c5a-4fc8-8072-a074e7532759" providerId="ADAL" clId="{2AB6E68A-F364-4746-8B0A-6C25B79C9A69}" dt="2023-10-29T04:45:15.381" v="2035"/>
          <ac:spMkLst>
            <pc:docMk/>
            <pc:sldMk cId="3929165082" sldId="260"/>
            <ac:spMk id="4" creationId="{7189FF1A-0B8A-211A-0107-40A51B256298}"/>
          </ac:spMkLst>
        </pc:spChg>
        <pc:spChg chg="mod">
          <ac:chgData name="안우진" userId="a9f26084-2c5a-4fc8-8072-a074e7532759" providerId="ADAL" clId="{2AB6E68A-F364-4746-8B0A-6C25B79C9A69}" dt="2023-10-29T04:45:15.381" v="2035"/>
          <ac:spMkLst>
            <pc:docMk/>
            <pc:sldMk cId="3929165082" sldId="260"/>
            <ac:spMk id="5" creationId="{0297D1AE-6EDF-5376-D484-207CD013DF46}"/>
          </ac:spMkLst>
        </pc:spChg>
        <pc:spChg chg="mod">
          <ac:chgData name="안우진" userId="a9f26084-2c5a-4fc8-8072-a074e7532759" providerId="ADAL" clId="{2AB6E68A-F364-4746-8B0A-6C25B79C9A69}" dt="2023-10-29T04:45:15.381" v="2035"/>
          <ac:spMkLst>
            <pc:docMk/>
            <pc:sldMk cId="3929165082" sldId="260"/>
            <ac:spMk id="6" creationId="{7C0AA3F0-D7C2-2FD0-8D02-BD91F06C786F}"/>
          </ac:spMkLst>
        </pc:spChg>
        <pc:picChg chg="add mod modCrop">
          <ac:chgData name="안우진" userId="a9f26084-2c5a-4fc8-8072-a074e7532759" providerId="ADAL" clId="{2AB6E68A-F364-4746-8B0A-6C25B79C9A69}" dt="2023-10-29T04:41:06.265" v="1747" actId="1076"/>
          <ac:picMkLst>
            <pc:docMk/>
            <pc:sldMk cId="3929165082" sldId="260"/>
            <ac:picMk id="7" creationId="{500DF0B3-4C4A-AEC8-04CA-29E9EA29E8B2}"/>
          </ac:picMkLst>
        </pc:picChg>
        <pc:picChg chg="del">
          <ac:chgData name="안우진" userId="a9f26084-2c5a-4fc8-8072-a074e7532759" providerId="ADAL" clId="{2AB6E68A-F364-4746-8B0A-6C25B79C9A69}" dt="2023-10-29T04:33:48.033" v="1228" actId="478"/>
          <ac:picMkLst>
            <pc:docMk/>
            <pc:sldMk cId="3929165082" sldId="260"/>
            <ac:picMk id="8" creationId="{52A0A296-3BFD-632E-DE47-8A6CF8389FFF}"/>
          </ac:picMkLst>
        </pc:picChg>
      </pc:sldChg>
      <pc:sldChg chg="modSp mod">
        <pc:chgData name="안우진" userId="a9f26084-2c5a-4fc8-8072-a074e7532759" providerId="ADAL" clId="{2AB6E68A-F364-4746-8B0A-6C25B79C9A69}" dt="2023-10-29T04:45:15.381" v="2035"/>
        <pc:sldMkLst>
          <pc:docMk/>
          <pc:sldMk cId="112981706" sldId="261"/>
        </pc:sldMkLst>
        <pc:spChg chg="mod">
          <ac:chgData name="안우진" userId="a9f26084-2c5a-4fc8-8072-a074e7532759" providerId="ADAL" clId="{2AB6E68A-F364-4746-8B0A-6C25B79C9A69}" dt="2023-10-29T04:43:58.168" v="1984"/>
          <ac:spMkLst>
            <pc:docMk/>
            <pc:sldMk cId="112981706" sldId="261"/>
            <ac:spMk id="3" creationId="{E3079299-C873-7CB1-7B2F-A03E93D6DC5B}"/>
          </ac:spMkLst>
        </pc:spChg>
        <pc:spChg chg="mod">
          <ac:chgData name="안우진" userId="a9f26084-2c5a-4fc8-8072-a074e7532759" providerId="ADAL" clId="{2AB6E68A-F364-4746-8B0A-6C25B79C9A69}" dt="2023-10-29T04:45:15.381" v="2035"/>
          <ac:spMkLst>
            <pc:docMk/>
            <pc:sldMk cId="112981706" sldId="261"/>
            <ac:spMk id="4" creationId="{7189FF1A-0B8A-211A-0107-40A51B256298}"/>
          </ac:spMkLst>
        </pc:spChg>
        <pc:spChg chg="mod">
          <ac:chgData name="안우진" userId="a9f26084-2c5a-4fc8-8072-a074e7532759" providerId="ADAL" clId="{2AB6E68A-F364-4746-8B0A-6C25B79C9A69}" dt="2023-10-29T04:45:15.381" v="2035"/>
          <ac:spMkLst>
            <pc:docMk/>
            <pc:sldMk cId="112981706" sldId="261"/>
            <ac:spMk id="5" creationId="{0297D1AE-6EDF-5376-D484-207CD013DF46}"/>
          </ac:spMkLst>
        </pc:spChg>
        <pc:spChg chg="mod">
          <ac:chgData name="안우진" userId="a9f26084-2c5a-4fc8-8072-a074e7532759" providerId="ADAL" clId="{2AB6E68A-F364-4746-8B0A-6C25B79C9A69}" dt="2023-10-29T04:45:15.381" v="2035"/>
          <ac:spMkLst>
            <pc:docMk/>
            <pc:sldMk cId="112981706" sldId="261"/>
            <ac:spMk id="6" creationId="{7C0AA3F0-D7C2-2FD0-8D02-BD91F06C786F}"/>
          </ac:spMkLst>
        </pc:spChg>
      </pc:sldChg>
      <pc:sldChg chg="modSp">
        <pc:chgData name="안우진" userId="a9f26084-2c5a-4fc8-8072-a074e7532759" providerId="ADAL" clId="{2AB6E68A-F364-4746-8B0A-6C25B79C9A69}" dt="2023-10-29T04:45:15.381" v="2035"/>
        <pc:sldMkLst>
          <pc:docMk/>
          <pc:sldMk cId="1154260461" sldId="262"/>
        </pc:sldMkLst>
        <pc:spChg chg="mod">
          <ac:chgData name="안우진" userId="a9f26084-2c5a-4fc8-8072-a074e7532759" providerId="ADAL" clId="{2AB6E68A-F364-4746-8B0A-6C25B79C9A69}" dt="2023-10-29T04:45:15.381" v="2035"/>
          <ac:spMkLst>
            <pc:docMk/>
            <pc:sldMk cId="1154260461" sldId="262"/>
            <ac:spMk id="4" creationId="{7189FF1A-0B8A-211A-0107-40A51B256298}"/>
          </ac:spMkLst>
        </pc:spChg>
        <pc:spChg chg="mod">
          <ac:chgData name="안우진" userId="a9f26084-2c5a-4fc8-8072-a074e7532759" providerId="ADAL" clId="{2AB6E68A-F364-4746-8B0A-6C25B79C9A69}" dt="2023-10-29T04:45:15.381" v="2035"/>
          <ac:spMkLst>
            <pc:docMk/>
            <pc:sldMk cId="1154260461" sldId="262"/>
            <ac:spMk id="5" creationId="{0297D1AE-6EDF-5376-D484-207CD013DF46}"/>
          </ac:spMkLst>
        </pc:spChg>
        <pc:spChg chg="mod">
          <ac:chgData name="안우진" userId="a9f26084-2c5a-4fc8-8072-a074e7532759" providerId="ADAL" clId="{2AB6E68A-F364-4746-8B0A-6C25B79C9A69}" dt="2023-10-29T04:45:15.381" v="2035"/>
          <ac:spMkLst>
            <pc:docMk/>
            <pc:sldMk cId="1154260461" sldId="262"/>
            <ac:spMk id="6" creationId="{7C0AA3F0-D7C2-2FD0-8D02-BD91F06C786F}"/>
          </ac:spMkLst>
        </pc:spChg>
      </pc:sldChg>
      <pc:sldMasterChg chg="modSp mod modSldLayout">
        <pc:chgData name="안우진" userId="a9f26084-2c5a-4fc8-8072-a074e7532759" providerId="ADAL" clId="{2AB6E68A-F364-4746-8B0A-6C25B79C9A69}" dt="2023-10-29T04:45:16.126" v="2036"/>
        <pc:sldMasterMkLst>
          <pc:docMk/>
          <pc:sldMasterMk cId="0" sldId="2147483648"/>
        </pc:sldMasterMkLst>
        <pc:spChg chg="mod">
          <ac:chgData name="안우진" userId="a9f26084-2c5a-4fc8-8072-a074e7532759" providerId="ADAL" clId="{2AB6E68A-F364-4746-8B0A-6C25B79C9A69}" dt="2023-10-29T04:44:21.560" v="2008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안우진" userId="a9f26084-2c5a-4fc8-8072-a074e7532759" providerId="ADAL" clId="{2AB6E68A-F364-4746-8B0A-6C25B79C9A69}" dt="2023-10-29T04:44:14.905" v="1998" actId="20577"/>
          <pc:sldLayoutMkLst>
            <pc:docMk/>
            <pc:sldMasterMk cId="0" sldId="2147483648"/>
            <pc:sldLayoutMk cId="0" sldId="2147483649"/>
          </pc:sldLayoutMkLst>
          <pc:spChg chg="mod">
            <ac:chgData name="안우진" userId="a9f26084-2c5a-4fc8-8072-a074e7532759" providerId="ADAL" clId="{2AB6E68A-F364-4746-8B0A-6C25B79C9A69}" dt="2023-10-29T04:44:14.905" v="1998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addSp delSp modSp mod">
          <pc:chgData name="안우진" userId="a9f26084-2c5a-4fc8-8072-a074e7532759" providerId="ADAL" clId="{2AB6E68A-F364-4746-8B0A-6C25B79C9A69}" dt="2023-10-29T04:45:16.126" v="2036"/>
          <pc:sldLayoutMkLst>
            <pc:docMk/>
            <pc:sldMasterMk cId="0" sldId="2147483648"/>
            <pc:sldLayoutMk cId="0" sldId="2147483650"/>
          </pc:sldLayoutMkLst>
          <pc:spChg chg="add mod">
            <ac:chgData name="안우진" userId="a9f26084-2c5a-4fc8-8072-a074e7532759" providerId="ADAL" clId="{2AB6E68A-F364-4746-8B0A-6C25B79C9A69}" dt="2023-10-29T04:45:16.126" v="2036"/>
            <ac:spMkLst>
              <pc:docMk/>
              <pc:sldMasterMk cId="0" sldId="2147483648"/>
              <pc:sldLayoutMk cId="0" sldId="2147483650"/>
              <ac:spMk id="4" creationId="{695F95A5-11AD-8D04-81FD-35288A813634}"/>
            </ac:spMkLst>
          </pc:spChg>
          <pc:spChg chg="add mod">
            <ac:chgData name="안우진" userId="a9f26084-2c5a-4fc8-8072-a074e7532759" providerId="ADAL" clId="{2AB6E68A-F364-4746-8B0A-6C25B79C9A69}" dt="2023-10-29T04:45:16.126" v="2036"/>
            <ac:spMkLst>
              <pc:docMk/>
              <pc:sldMasterMk cId="0" sldId="2147483648"/>
              <pc:sldLayoutMk cId="0" sldId="2147483650"/>
              <ac:spMk id="5" creationId="{A0F348C2-416D-80D2-7859-4C13E691D0E0}"/>
            </ac:spMkLst>
          </pc:spChg>
          <pc:spChg chg="del">
            <ac:chgData name="안우진" userId="a9f26084-2c5a-4fc8-8072-a074e7532759" providerId="ADAL" clId="{2AB6E68A-F364-4746-8B0A-6C25B79C9A69}" dt="2023-10-29T04:45:15.381" v="2035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add mod">
            <ac:chgData name="안우진" userId="a9f26084-2c5a-4fc8-8072-a074e7532759" providerId="ADAL" clId="{2AB6E68A-F364-4746-8B0A-6C25B79C9A69}" dt="2023-10-29T04:45:16.126" v="2036"/>
            <ac:spMkLst>
              <pc:docMk/>
              <pc:sldMasterMk cId="0" sldId="2147483648"/>
              <pc:sldLayoutMk cId="0" sldId="2147483650"/>
              <ac:spMk id="7" creationId="{210022DE-6C0E-D0DA-AA6E-D2CFA85D8EB2}"/>
            </ac:spMkLst>
          </pc:spChg>
          <pc:spChg chg="del mod">
            <ac:chgData name="안우진" userId="a9f26084-2c5a-4fc8-8072-a074e7532759" providerId="ADAL" clId="{2AB6E68A-F364-4746-8B0A-6C25B79C9A69}" dt="2023-10-29T04:45:15.381" v="2035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del mod">
            <ac:chgData name="안우진" userId="a9f26084-2c5a-4fc8-8072-a074e7532759" providerId="ADAL" clId="{2AB6E68A-F364-4746-8B0A-6C25B79C9A69}" dt="2023-10-29T04:45:15.381" v="203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Woojin Ahn,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95F95A5-11AD-8D04-81FD-35288A81363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/>
              <a:t>January 2024</a:t>
            </a:r>
            <a:endParaRPr lang="en-GB" altLang="ko-Kore-KR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0F348C2-416D-80D2-7859-4C13E691D0E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ko-Kore-KR"/>
              <a:t>Woojin Ahn, KNUT</a:t>
            </a:r>
            <a:endParaRPr lang="en-GB" altLang="ko-Kore-KR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10022DE-6C0E-D0DA-AA6E-D2CFA85D8E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Woojin Ahn,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2024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Woojin Ahn, KNUT</a:t>
            </a:r>
            <a:endParaRPr lang="en-GB" altLang="ko-Kore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2024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/>
              <a:t>Woojin Ahn, KNUT</a:t>
            </a:r>
            <a:endParaRPr lang="en-GB" altLang="ko-Kore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2024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Woojin Ahn, KNUT</a:t>
            </a:r>
            <a:endParaRPr lang="en-GB" altLang="ko-Kore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2024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Woojin Ahn, KNUT</a:t>
            </a:r>
            <a:endParaRPr lang="en-GB" altLang="ko-Kore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Woojin Ahn,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January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Woojin Ahn,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January 2024</a:t>
            </a:r>
            <a:endParaRPr lang="en-GB" altLang="ko-Kore-KR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 dirty="0"/>
              <a:t>Woojin Ahn, KNUT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802.11-24/0247r0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74-00-0uhr-txop-preemption-follow-up.pptx" TargetMode="External"/><Relationship Id="rId2" Type="http://schemas.openxmlformats.org/officeDocument/2006/relationships/hyperlink" Target="https://mentor.ieee.org/802.11/dcn/23/11-23-1229-01-0uhr-preemption-for-low-latency-application-follow-up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Considerations on LL </a:t>
            </a:r>
            <a:r>
              <a:rPr lang="en-GB" dirty="0" err="1"/>
              <a:t>Preemption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/>
              <a:t>Woojin Ahn, KNUT</a:t>
            </a:r>
            <a:endParaRPr lang="en-GB" altLang="ko-Kore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/>
              <a:t>January 2024</a:t>
            </a:r>
            <a:endParaRPr lang="en-GB" altLang="ko-Kore-K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2957473"/>
              </p:ext>
            </p:extLst>
          </p:nvPr>
        </p:nvGraphicFramePr>
        <p:xfrm>
          <a:off x="506413" y="2851150"/>
          <a:ext cx="7916862" cy="298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0056" imgH="3111399" progId="Word.Document.8">
                  <p:embed/>
                </p:oleObj>
              </mc:Choice>
              <mc:Fallback>
                <p:oleObj name="Document" r:id="rId3" imgW="8250056" imgH="311139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851150"/>
                        <a:ext cx="7916862" cy="298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62EE55-089F-3268-39E1-D3450447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Abstract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A26B347-9A6B-3DCE-A243-8A0CF8B5A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Preemption methods are discussed in UHR SG [1, 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This contribution proposes an NFRP-based LL preemption methods focusing 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Reducing sequence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Enhancing scheduling efficiency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953FA2B-1D55-E6AC-E811-A0760706204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AB40233-AA23-CE24-3035-9DA2ADA2B71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ore-KR"/>
              <a:t>Woojin Ahn,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69B5575-958E-A21C-D69F-0C610CD5F6D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/>
              <a:t>January 2024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2168402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127FA9-C2BF-45F0-661A-2821BC680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Background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642A64-F757-40EA-5626-E40FE3D9D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106988"/>
            <a:ext cx="7770813" cy="9874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It is important to check STAs attempting to preemption sequence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NFRP-based LL preemption method has been proposed in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Too much sequence overhead will decrease the overall preemption efficiency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735060C-D142-0600-11C7-15B2BF584D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9B25059-50CF-826B-A927-0A353280D0C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ore-KR"/>
              <a:t>Woojin Ahn,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4062546A-88AB-EFA0-35C7-84AFA8C8C64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/>
              <a:t>January 2024</a:t>
            </a:r>
            <a:endParaRPr lang="en-GB" altLang="ko-Kore-KR" dirty="0"/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88A09D69-96E1-9D1A-B368-E41D99B4D3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445377"/>
            <a:ext cx="5471403" cy="3254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2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1BD6F-B6EA-350C-8650-FBC7CC6F4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32656"/>
            <a:ext cx="7770813" cy="1065213"/>
          </a:xfrm>
        </p:spPr>
        <p:txBody>
          <a:bodyPr/>
          <a:lstStyle/>
          <a:p>
            <a:r>
              <a:rPr kumimoji="1" lang="en-US" altLang="ko-KR" dirty="0"/>
              <a:t>Proposal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079299-C873-7CB1-7B2F-A03E93D6D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954" y="1412776"/>
            <a:ext cx="7770813" cy="21007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Assigning an RU for broadcast NFRP Trigger to decrease the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100" dirty="0"/>
              <a:t>For the DL recipient STA, unicast NFRP Trigger frame or a control header information can be included 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ko-KR" sz="16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89FF1A-0B8A-211A-0107-40A51B25629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97D1AE-6EDF-5376-D484-207CD013DF4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ore-KR"/>
              <a:t>Woojin Ahn,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C0AA3F0-D7C2-2FD0-8D02-BD91F06C786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/>
              <a:t>January 2024</a:t>
            </a:r>
            <a:endParaRPr lang="en-GB" altLang="ko-Kore-KR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FB1CD400-E9D6-BF43-6E16-57180F4940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75"/>
          <a:stretch/>
        </p:blipFill>
        <p:spPr>
          <a:xfrm>
            <a:off x="1403648" y="2444294"/>
            <a:ext cx="6690778" cy="3898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929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1BD6F-B6EA-350C-8650-FBC7CC6F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Consideration on NFR tone mapping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079299-C873-7CB1-7B2F-A03E93D6D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37214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Conventional NFR only informs an on/off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AP needs more information for proper scheduling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Which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Priority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400" dirty="0"/>
              <a:t>Resource allocation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1600" dirty="0"/>
              <a:t>By diversely configuring NFR tone mapping, more information can be provided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200" dirty="0"/>
              <a:t>Necessary for preemption scheduling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ko-KR" sz="1000" dirty="0"/>
              <a:t>AID, Delay bound, Packet transmission duration, Combinations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89FF1A-0B8A-211A-0107-40A51B25629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97D1AE-6EDF-5376-D484-207CD013DF4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ore-KR"/>
              <a:t>Woojin Ahn,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C0AA3F0-D7C2-2FD0-8D02-BD91F06C786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/>
              <a:t>January 2024</a:t>
            </a:r>
            <a:endParaRPr lang="en-GB" altLang="ko-Kore-KR" dirty="0"/>
          </a:p>
        </p:txBody>
      </p:sp>
      <p:pic>
        <p:nvPicPr>
          <p:cNvPr id="7" name="그림 6" descr="텍스트, 스크린샷, 디자인이(가) 표시된 사진&#10;&#10;자동 생성된 설명">
            <a:extLst>
              <a:ext uri="{FF2B5EF4-FFF2-40B4-BE49-F238E27FC236}">
                <a16:creationId xmlns:a16="http://schemas.microsoft.com/office/drawing/2014/main" id="{500DF0B3-4C4A-AEC8-04CA-29E9EA29E8B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07"/>
          <a:stretch/>
        </p:blipFill>
        <p:spPr bwMode="auto">
          <a:xfrm>
            <a:off x="128222" y="4183450"/>
            <a:ext cx="8692250" cy="2291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9165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1BD6F-B6EA-350C-8650-FBC7CC6F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Summary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079299-C873-7CB1-7B2F-A03E93D6D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In this submission, considerations on NFRP-based LL preemption method have been discussed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Reducing sequence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NFRP contained in a RU of MU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Enhancing the scheduling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2000" dirty="0"/>
              <a:t>diversely configuring NFR tone mapping</a:t>
            </a:r>
            <a:endParaRPr kumimoji="1"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89FF1A-0B8A-211A-0107-40A51B25629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97D1AE-6EDF-5376-D484-207CD013DF4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ore-KR"/>
              <a:t>Woojin Ahn,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C0AA3F0-D7C2-2FD0-8D02-BD91F06C786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/>
              <a:t>January 2024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112981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1BD6F-B6EA-350C-8650-FBC7CC6F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References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079299-C873-7CB1-7B2F-A03E93D6D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" altLang="ko-KR" sz="2400" dirty="0"/>
              <a:t>[1] 11-23/1229r1: Preemption for low latency application (Follow up), </a:t>
            </a:r>
            <a:r>
              <a:rPr kumimoji="1" lang="en" altLang="ko-KR" sz="2400" dirty="0">
                <a:hlinkClick r:id="rId2"/>
              </a:rPr>
              <a:t>https://mentor.ieee.org/802.11/dcn/23/11-23-1229-01-0uhr-preemption-for-low-latency-application-follow-up.pptx</a:t>
            </a:r>
            <a:endParaRPr kumimoji="1" lang="en" altLang="ko-KR" sz="2400" dirty="0"/>
          </a:p>
          <a:p>
            <a:pPr marL="0" indent="0"/>
            <a:endParaRPr kumimoji="1" lang="en-US" altLang="ko-KR" dirty="0"/>
          </a:p>
          <a:p>
            <a:pPr marL="0" indent="0"/>
            <a:r>
              <a:rPr kumimoji="1" lang="en" altLang="ko-KR" sz="2400" dirty="0"/>
              <a:t>[2] 11-23/1174r0: TXOP preemption follow up, </a:t>
            </a:r>
            <a:r>
              <a:rPr kumimoji="1" lang="en" altLang="ko-KR" sz="2400" dirty="0">
                <a:hlinkClick r:id="rId3"/>
              </a:rPr>
              <a:t>https://mentor.ieee.org/802.11/dcn/23/11-23-1174-00-0uhr-txop-preemption-follow-up.pptx</a:t>
            </a:r>
            <a:endParaRPr kumimoji="1" lang="en" altLang="ko-KR" sz="24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89FF1A-0B8A-211A-0107-40A51B25629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97D1AE-6EDF-5376-D484-207CD013DF4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ore-KR"/>
              <a:t>Woojin Ahn,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C0AA3F0-D7C2-2FD0-8D02-BD91F06C786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/>
              <a:t>January 2024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1154260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2556</TotalTime>
  <Words>312</Words>
  <Application>Microsoft Office PowerPoint</Application>
  <PresentationFormat>On-screen Show (4:3)</PresentationFormat>
  <Paragraphs>59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테마</vt:lpstr>
      <vt:lpstr>Document</vt:lpstr>
      <vt:lpstr>Considerations on LL Preemption</vt:lpstr>
      <vt:lpstr>Abstract</vt:lpstr>
      <vt:lpstr>Background</vt:lpstr>
      <vt:lpstr>Proposal</vt:lpstr>
      <vt:lpstr>Consideration on NFR tone mapping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Woojin Ahn</cp:lastModifiedBy>
  <cp:revision>155</cp:revision>
  <cp:lastPrinted>1601-01-01T00:00:00Z</cp:lastPrinted>
  <dcterms:created xsi:type="dcterms:W3CDTF">2023-07-02T14:02:18Z</dcterms:created>
  <dcterms:modified xsi:type="dcterms:W3CDTF">2024-02-05T13:15:01Z</dcterms:modified>
</cp:coreProperties>
</file>