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71" r:id="rId20"/>
    <p:sldId id="897" r:id="rId21"/>
    <p:sldId id="1377" r:id="rId22"/>
    <p:sldId id="1380" r:id="rId23"/>
    <p:sldId id="1163" r:id="rId24"/>
    <p:sldId id="1379" r:id="rId25"/>
    <p:sldId id="1106" r:id="rId26"/>
    <p:sldId id="1107" r:id="rId27"/>
    <p:sldId id="1108" r:id="rId28"/>
    <p:sldId id="1109" r:id="rId29"/>
    <p:sldId id="1111" r:id="rId30"/>
    <p:sldId id="1112" r:id="rId31"/>
    <p:sldId id="1113" r:id="rId32"/>
    <p:sldId id="1114" r:id="rId33"/>
    <p:sldId id="1110" r:id="rId34"/>
    <p:sldId id="1115" r:id="rId35"/>
    <p:sldId id="1116" r:id="rId36"/>
    <p:sldId id="1117" r:id="rId37"/>
    <p:sldId id="1118" r:id="rId38"/>
    <p:sldId id="1119" r:id="rId39"/>
    <p:sldId id="1370"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111969968"/>
        <c:axId val="1111972688"/>
      </c:barChart>
      <c:catAx>
        <c:axId val="1111969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11972688"/>
        <c:crosses val="autoZero"/>
        <c:auto val="1"/>
        <c:lblAlgn val="ctr"/>
        <c:lblOffset val="100"/>
        <c:noMultiLvlLbl val="0"/>
      </c:catAx>
      <c:valAx>
        <c:axId val="1111972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119699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802.11-24/0246r3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3961538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smtClean="0"/>
              <a:t>Motion (</a:t>
            </a:r>
            <a:r>
              <a:rPr lang="en-US" altLang="zh-CN" sz="1600" dirty="0" smtClean="0">
                <a:solidFill>
                  <a:srgbClr val="0000FF"/>
                </a:solidFill>
              </a:rPr>
              <a:t>502-514</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2038268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a:t>
            </a:r>
            <a:r>
              <a:rPr lang="en-US" altLang="zh-CN" sz="3200" dirty="0" smtClean="0">
                <a:solidFill>
                  <a:srgbClr val="0000FF"/>
                </a:solidFill>
                <a:cs typeface="Times New Roman" panose="02020603050405020304" pitchFamily="18" charset="0"/>
              </a:rPr>
              <a:t>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19782771"/>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endParaRPr lang="en-US" sz="1200" kern="1200" dirty="0">
                        <a:solidFill>
                          <a:srgbClr val="00B050"/>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0">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110893529"/>
                  </a:ext>
                </a:extLst>
              </a:tr>
              <a:tr h="89561">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2786301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42.53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381112032"/>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0.1753247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3715109598"/>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Alecs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xmlns="" val="29374852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Assaf</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10357643"/>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Atsushi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77999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Chaoming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779136937"/>
                  </a:ext>
                </a:extLst>
              </a:tr>
              <a:tr h="219985">
                <a:tc>
                  <a:txBody>
                    <a:bodyPr/>
                    <a:lstStyle/>
                    <a:p>
                      <a:pPr algn="l" fontAlgn="b"/>
                      <a:r>
                        <a:rPr lang="en-US" sz="1200" b="0" i="0" u="none" strike="noStrike" dirty="0">
                          <a:solidFill>
                            <a:srgbClr val="000000"/>
                          </a:solidFill>
                          <a:effectLst/>
                          <a:latin typeface="等线" panose="02010600030101010101" pitchFamily="2" charset="-122"/>
                          <a:ea typeface="等线" panose="02010600030101010101" pitchFamily="2" charset="-122"/>
                        </a:rPr>
                        <a:t>Cheng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18145843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742707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Christian Berger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Claudio</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7188661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Dong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7516425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Henry Ptasinski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Mahmoud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Mengshi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14181833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Naren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Ning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xmlns="" val="299586454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Rui Du</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99698158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Shuling (Julia)</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xmlns="" val="368522181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Stephan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246379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Xiandong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491836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Zhuqing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r>
                        <a:rPr lang="en-US" sz="1200" b="1" i="0" u="none" strike="noStrike">
                          <a:solidFill>
                            <a:srgbClr val="000000"/>
                          </a:solidFill>
                          <a:effectLst/>
                          <a:latin typeface="等线" panose="02010600030101010101" pitchFamily="2" charset="-122"/>
                          <a:ea typeface="等线" panose="02010600030101010101" pitchFamily="2" charset="-122"/>
                        </a:rPr>
                        <a:t>All</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308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77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131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a:solidFill>
                            <a:srgbClr val="FF0000"/>
                          </a:solidFill>
                          <a:effectLst/>
                          <a:latin typeface="等线" panose="02010600030101010101" pitchFamily="2" charset="-122"/>
                          <a:ea typeface="等线" panose="02010600030101010101" pitchFamily="2" charset="-122"/>
                        </a:rPr>
                        <a:t>0.25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0.1753247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0.4253247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r>
              <a:rPr lang="en-US" altLang="zh-CN" sz="1800" b="1" kern="0" dirty="0"/>
              <a:t>: XIANDONG DONG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r>
              <a:rPr lang="en-US" altLang="zh-CN" sz="1800" b="1" kern="0" dirty="0"/>
              <a:t>: Stephen McCann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Chaoming Luo </a:t>
            </a:r>
            <a:r>
              <a:rPr lang="en-US" altLang="zh-CN" sz="1800" b="1" kern="0" dirty="0"/>
              <a:t>	</a:t>
            </a:r>
            <a:r>
              <a:rPr lang="en-US" altLang="zh-CN" sz="1800" b="1" dirty="0"/>
              <a:t>	</a:t>
            </a:r>
            <a:r>
              <a:rPr lang="en-US" altLang="zh-CN" sz="1800" b="1" kern="0" dirty="0"/>
              <a:t>Second</a:t>
            </a:r>
            <a:r>
              <a:rPr lang="en-US" altLang="zh-CN" sz="1800" b="1" kern="0" dirty="0"/>
              <a:t>: XIANDONG DONG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a:cs typeface="Times New Roman" panose="02020603050405020304" pitchFamily="18" charset="0"/>
              </a:rPr>
              <a:t>Feb </a:t>
            </a:r>
            <a:r>
              <a:rPr lang="en-US" altLang="zh-CN" sz="1800" b="1" dirty="0">
                <a:cs typeface="Times New Roman" panose="02020603050405020304" pitchFamily="18" charset="0"/>
              </a:rPr>
              <a:t>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148632</TotalTime>
  <Words>2854</Words>
  <Application>Microsoft Office PowerPoint</Application>
  <PresentationFormat>宽屏</PresentationFormat>
  <Paragraphs>729</Paragraphs>
  <Slides>40</Slides>
  <Notes>40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484</cp:revision>
  <cp:lastPrinted>2014-11-04T15:04:57Z</cp:lastPrinted>
  <dcterms:created xsi:type="dcterms:W3CDTF">2007-04-17T18:10:23Z</dcterms:created>
  <dcterms:modified xsi:type="dcterms:W3CDTF">2024-02-27T15:23:18Z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