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378" r:id="rId17"/>
    <p:sldId id="1371" r:id="rId18"/>
    <p:sldId id="897" r:id="rId19"/>
    <p:sldId id="1377" r:id="rId20"/>
    <p:sldId id="1369" r:id="rId21"/>
    <p:sldId id="1163" r:id="rId22"/>
    <p:sldId id="1164" r:id="rId23"/>
    <p:sldId id="1370" r:id="rId24"/>
    <p:sldId id="1024"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101" d="100"/>
          <a:sy n="101" d="100"/>
        </p:scale>
        <p:origin x="462"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29</c:v>
                </c:pt>
                <c:pt idx="1">
                  <c:v>2</c:v>
                </c:pt>
                <c:pt idx="2">
                  <c:v>23</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589562784"/>
        <c:axId val="589561696"/>
      </c:barChart>
      <c:catAx>
        <c:axId val="5895627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89561696"/>
        <c:crosses val="autoZero"/>
        <c:auto val="1"/>
        <c:lblAlgn val="ctr"/>
        <c:lblOffset val="100"/>
        <c:noMultiLvlLbl val="0"/>
      </c:catAx>
      <c:valAx>
        <c:axId val="589561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895627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8658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2829869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802.11-24/0246r0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February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en-US" sz="3600" dirty="0">
                <a:solidFill>
                  <a:srgbClr val="0000FF"/>
                </a:solidFill>
              </a:rPr>
              <a:t>February – March </a:t>
            </a:r>
            <a:r>
              <a:rPr lang="en-US" altLang="zh-CN" sz="3600" dirty="0">
                <a:solidFill>
                  <a:srgbClr val="0000FF"/>
                </a:solidFill>
              </a:rPr>
              <a:t>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2024-02-05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30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18533530"/>
              </p:ext>
            </p:extLst>
          </p:nvPr>
        </p:nvGraphicFramePr>
        <p:xfrm>
          <a:off x="3429000" y="1600200"/>
          <a:ext cx="8305801" cy="188734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gridCol w="1219201">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24/0210</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a:solidFill>
                            <a:schemeClr val="tx1"/>
                          </a:solidFill>
                          <a:latin typeface="+mn-lt"/>
                          <a:ea typeface="+mn-ea"/>
                          <a:cs typeface="+mn-cs"/>
                        </a:rPr>
                        <a:t>Cheng Chen (Intel)</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Resolutions for SBP CIDs for LB281-Part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00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24/0202</a:t>
                      </a:r>
                      <a:endParaRPr lang="zh-CN" altLang="en-US" sz="1200" kern="1200" dirty="0">
                        <a:solidFill>
                          <a:schemeClr val="tx1"/>
                        </a:solidFill>
                        <a:latin typeface="+mn-lt"/>
                        <a:ea typeface="+mn-ea"/>
                        <a:cs typeface="+mn-cs"/>
                      </a:endParaRPr>
                    </a:p>
                  </a:txBody>
                  <a:tcPr marL="36000" marR="36000" marT="17901" marB="17901" anchor="ctr"/>
                </a:tc>
                <a:tc>
                  <a:txBody>
                    <a:bodyPr/>
                    <a:lstStyle/>
                    <a:p>
                      <a:pPr algn="l"/>
                      <a:r>
                        <a:rPr lang="en-US" sz="1200" kern="1200" dirty="0" err="1">
                          <a:solidFill>
                            <a:schemeClr val="tx1"/>
                          </a:solidFill>
                          <a:latin typeface="+mn-lt"/>
                          <a:ea typeface="+mn-ea"/>
                          <a:cs typeface="+mn-cs"/>
                        </a:rPr>
                        <a:t>Naren</a:t>
                      </a:r>
                      <a:r>
                        <a:rPr lang="en-US" sz="1200" kern="1200" dirty="0">
                          <a:solidFill>
                            <a:schemeClr val="tx1"/>
                          </a:solidFill>
                          <a:latin typeface="+mn-lt"/>
                          <a:ea typeface="+mn-ea"/>
                          <a:cs typeface="+mn-cs"/>
                        </a:rPr>
                        <a:t> (Huawei)</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resolutions on primitive-related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a:t>
                      </a:r>
                    </a:p>
                  </a:txBody>
                  <a:tcPr marL="36000" marR="36000" marT="17901" marB="17901" anchor="ctr"/>
                </a:tc>
                <a:extLst>
                  <a:ext uri="{0D108BD9-81ED-4DB2-BD59-A6C34878D82A}">
                    <a16:rowId xmlns:a16="http://schemas.microsoft.com/office/drawing/2014/main" val="111089352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10 mins</a:t>
                      </a:r>
                    </a:p>
                  </a:txBody>
                  <a:tcPr marL="36000" marR="36000" marT="17901" marB="17901" anchor="ctr"/>
                </a:tc>
                <a:extLst>
                  <a:ext uri="{0D108BD9-81ED-4DB2-BD59-A6C34878D82A}">
                    <a16:rowId xmlns:a16="http://schemas.microsoft.com/office/drawing/2014/main" val="254349313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LB281 comment resolutions for DMG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15 mins</a:t>
                      </a:r>
                    </a:p>
                  </a:txBody>
                  <a:tcPr marL="36000" marR="36000" marT="17901" marB="17901" anchor="ctr"/>
                </a:tc>
                <a:extLst>
                  <a:ext uri="{0D108BD9-81ED-4DB2-BD59-A6C34878D82A}">
                    <a16:rowId xmlns:a16="http://schemas.microsoft.com/office/drawing/2014/main" val="16313109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34041555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862505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773693404"/>
                  </a:ext>
                </a:extLst>
              </a:tr>
            </a:tbl>
          </a:graphicData>
        </a:graphic>
      </p:graphicFrame>
    </p:spTree>
    <p:extLst>
      <p:ext uri="{BB962C8B-B14F-4D97-AF65-F5344CB8AC3E}">
        <p14:creationId xmlns:p14="http://schemas.microsoft.com/office/powerpoint/2010/main" val="3961538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1621164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1	(Thursday)	22</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strike="sngStrike" dirty="0">
              <a:solidFill>
                <a:schemeClr val="bg1">
                  <a:lumMod val="50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Feb 	  5	(Monday)	9</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645144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a:solidFill>
                  <a:srgbClr val="FF0000"/>
                </a:solidFill>
              </a:rPr>
              <a:t>17.53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54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259044993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362195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 Motion</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146648</TotalTime>
  <Words>2875</Words>
  <Application>Microsoft Office PowerPoint</Application>
  <PresentationFormat>宽屏</PresentationFormat>
  <Paragraphs>403</Paragraphs>
  <Slides>24</Slides>
  <Notes>24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24</vt:i4>
      </vt:variant>
    </vt:vector>
  </HeadingPairs>
  <TitlesOfParts>
    <vt:vector size="36"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February – March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437</cp:revision>
  <cp:lastPrinted>2014-11-04T15:04:57Z</cp:lastPrinted>
  <dcterms:created xsi:type="dcterms:W3CDTF">2007-04-17T18:10:23Z</dcterms:created>
  <dcterms:modified xsi:type="dcterms:W3CDTF">2024-02-05T09:50:49Z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