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74" r:id="rId6"/>
    <p:sldMasterId id="2147483660" r:id="rId7"/>
  </p:sldMasterIdLst>
  <p:notesMasterIdLst>
    <p:notesMasterId r:id="rId15"/>
  </p:notesMasterIdLst>
  <p:handoutMasterIdLst>
    <p:handoutMasterId r:id="rId16"/>
  </p:handoutMasterIdLst>
  <p:sldIdLst>
    <p:sldId id="529" r:id="rId8"/>
    <p:sldId id="477" r:id="rId9"/>
    <p:sldId id="570" r:id="rId10"/>
    <p:sldId id="566" r:id="rId11"/>
    <p:sldId id="576" r:id="rId12"/>
    <p:sldId id="551" r:id="rId13"/>
    <p:sldId id="553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620" y="10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483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802.11-24/0244r0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Feb. 2024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Protocol Design for UL Implicit Beamforming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2024-02-05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591513"/>
              </p:ext>
            </p:extLst>
          </p:nvPr>
        </p:nvGraphicFramePr>
        <p:xfrm>
          <a:off x="527050" y="2751138"/>
          <a:ext cx="7616825" cy="378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1" name="Document" r:id="rId4" imgW="9093657" imgH="4536384" progId="Word.Document.8">
                  <p:embed/>
                </p:oleObj>
              </mc:Choice>
              <mc:Fallback>
                <p:oleObj name="Document" r:id="rId4" imgW="9093657" imgH="4536384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1138"/>
                        <a:ext cx="7616825" cy="378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1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Several performance results </a:t>
            </a:r>
            <a:r>
              <a:rPr lang="en-US" altLang="ko-KR" dirty="0"/>
              <a:t>were shown in </a:t>
            </a:r>
            <a:r>
              <a:rPr lang="en-US" altLang="ko-KR" dirty="0" smtClean="0"/>
              <a:t>[1] that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 TB </a:t>
            </a:r>
            <a:r>
              <a:rPr lang="en-US" altLang="ko-KR" dirty="0"/>
              <a:t>PPDU is </a:t>
            </a:r>
            <a:r>
              <a:rPr lang="en-US" altLang="ko-KR" dirty="0" smtClean="0"/>
              <a:t>very effective in improving </a:t>
            </a:r>
            <a:r>
              <a:rPr lang="en-US" altLang="ko-KR" dirty="0"/>
              <a:t>Rate-vs-Range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RvR</a:t>
            </a:r>
            <a:r>
              <a:rPr lang="en-US" altLang="ko-KR" dirty="0" smtClean="0"/>
              <a:t>) performance.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protocol design for </a:t>
            </a:r>
            <a:r>
              <a:rPr lang="en-US" altLang="ko-KR" dirty="0" smtClean="0"/>
              <a:t>UL </a:t>
            </a:r>
            <a:r>
              <a:rPr lang="en-US" altLang="ko-KR" dirty="0"/>
              <a:t>beamforming is shown in </a:t>
            </a:r>
            <a:r>
              <a:rPr lang="en-US" altLang="ko-KR" dirty="0" smtClean="0"/>
              <a:t>[2], </a:t>
            </a:r>
            <a:r>
              <a:rPr lang="en-US" altLang="ko-KR" dirty="0"/>
              <a:t>where the design is based on </a:t>
            </a:r>
            <a:r>
              <a:rPr lang="en-US" altLang="ko-KR" dirty="0" smtClean="0"/>
              <a:t>an </a:t>
            </a:r>
            <a:r>
              <a:rPr lang="en-US" altLang="ko-KR" dirty="0"/>
              <a:t>explicit </a:t>
            </a:r>
            <a:r>
              <a:rPr lang="en-US" altLang="ko-KR" dirty="0" smtClean="0"/>
              <a:t>way.</a:t>
            </a:r>
            <a:endParaRPr lang="en-US" altLang="ko-KR" dirty="0"/>
          </a:p>
          <a:p>
            <a:pPr lvl="1"/>
            <a:r>
              <a:rPr lang="en-US" altLang="ko-KR" dirty="0" smtClean="0"/>
              <a:t>However, it</a:t>
            </a:r>
            <a:r>
              <a:rPr lang="en-US" altLang="ko-KR" dirty="0"/>
              <a:t> </a:t>
            </a:r>
            <a:r>
              <a:rPr lang="en-US" altLang="ko-KR" dirty="0" smtClean="0"/>
              <a:t>requires longer sounding process due to multiple triggering packet transmission.</a:t>
            </a:r>
          </a:p>
          <a:p>
            <a:r>
              <a:rPr lang="en-US" altLang="ko-KR" dirty="0" smtClean="0"/>
              <a:t>In order to reduce the air-time required for sounding process, we are considering UL “implicit” beamforming for TB </a:t>
            </a:r>
            <a:r>
              <a:rPr lang="en-US" altLang="ko-KR" dirty="0"/>
              <a:t>PPDU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implicit </a:t>
            </a:r>
            <a:r>
              <a:rPr lang="en-US" altLang="ko-KR" dirty="0"/>
              <a:t>beamforming was </a:t>
            </a:r>
            <a:r>
              <a:rPr lang="en-US" altLang="ko-KR" dirty="0" smtClean="0"/>
              <a:t>an </a:t>
            </a:r>
            <a:r>
              <a:rPr lang="en-US" altLang="ko-KR" dirty="0"/>
              <a:t>implementation-specific solution for </a:t>
            </a:r>
            <a:r>
              <a:rPr lang="en-US" altLang="ko-KR" dirty="0" smtClean="0"/>
              <a:t>11ac/ax/be.</a:t>
            </a:r>
            <a:endParaRPr lang="en-US" altLang="ko-KR" dirty="0"/>
          </a:p>
          <a:p>
            <a:pPr lvl="1"/>
            <a:r>
              <a:rPr lang="en-US" altLang="ko-KR" dirty="0" smtClean="0"/>
              <a:t>However, in </a:t>
            </a:r>
            <a:r>
              <a:rPr lang="en-US" altLang="ko-KR" dirty="0"/>
              <a:t>order to help the channel smoothing </a:t>
            </a:r>
            <a:r>
              <a:rPr lang="en-US" altLang="ko-KR" dirty="0" smtClean="0"/>
              <a:t>operation in the </a:t>
            </a:r>
            <a:r>
              <a:rPr lang="en-US" altLang="ko-KR" dirty="0"/>
              <a:t>AP, it is desirable to define the operation in the Spec</a:t>
            </a:r>
            <a:r>
              <a:rPr lang="en-US" altLang="ko-KR" dirty="0" smtClean="0"/>
              <a:t>.</a:t>
            </a:r>
          </a:p>
          <a:p>
            <a:pPr lvl="3"/>
            <a:endParaRPr lang="en-US" altLang="ko-KR" dirty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this contribution, we present </a:t>
            </a:r>
            <a:r>
              <a:rPr lang="en-US" altLang="ko-KR" dirty="0" smtClean="0"/>
              <a:t>two types of protocol designs for </a:t>
            </a:r>
            <a:r>
              <a:rPr lang="en-US" altLang="ko-KR" dirty="0"/>
              <a:t>UL </a:t>
            </a:r>
            <a:r>
              <a:rPr lang="en-US" altLang="ko-KR" dirty="0" smtClean="0"/>
              <a:t>implicit beamforming in TB PPDU.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Procedure</a:t>
            </a:r>
          </a:p>
          <a:p>
            <a:pPr lvl="1"/>
            <a:r>
              <a:rPr lang="en-US" altLang="ko-KR" dirty="0" smtClean="0"/>
              <a:t>AP transmits Trigger frame and Non-AP STAs prepare for the beam-steering matrix by using the Trigger frame.</a:t>
            </a:r>
          </a:p>
          <a:p>
            <a:pPr lvl="2"/>
            <a:r>
              <a:rPr lang="en-US" altLang="ko-KR" dirty="0" smtClean="0"/>
              <a:t>“Sounding” </a:t>
            </a:r>
            <a:r>
              <a:rPr lang="en-US" altLang="ko-KR" dirty="0"/>
              <a:t>field is set to </a:t>
            </a:r>
            <a:r>
              <a:rPr lang="en-US" altLang="ko-KR" dirty="0" smtClean="0"/>
              <a:t>1 in the PHY header (e.g. UHR-SIG) of the Trigger frame.</a:t>
            </a:r>
          </a:p>
          <a:p>
            <a:pPr lvl="2"/>
            <a:r>
              <a:rPr lang="en-US" altLang="ko-KR" dirty="0" smtClean="0"/>
              <a:t>“</a:t>
            </a:r>
            <a:r>
              <a:rPr lang="en-US" altLang="ko-KR" dirty="0"/>
              <a:t>Beamformed” field is set to 1 in the </a:t>
            </a:r>
            <a:r>
              <a:rPr lang="en-US" altLang="ko-KR" dirty="0" smtClean="0"/>
              <a:t>User </a:t>
            </a:r>
            <a:r>
              <a:rPr lang="en-US" altLang="ko-KR" dirty="0"/>
              <a:t>Info field of the Trigger frame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Corresponding non-AP STAs transmit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TB PPDU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If both “Sounding” and “Beamformed” fields are set to 0, TB PPDU is transmitted without beamforming.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1: Trigger Frame based Implicit UL BF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100" y="4206630"/>
            <a:ext cx="3637800" cy="215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9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Sounding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new </a:t>
            </a:r>
            <a:r>
              <a:rPr lang="en-US" altLang="ko-KR" dirty="0" smtClean="0"/>
              <a:t>“Sounding” </a:t>
            </a:r>
            <a:r>
              <a:rPr lang="en-US" altLang="ko-KR" dirty="0"/>
              <a:t>field is </a:t>
            </a:r>
            <a:r>
              <a:rPr lang="en-US" altLang="ko-KR" dirty="0" smtClean="0"/>
              <a:t>introduced to indicate Non-AP STAs to prepare for beam-steering matrix.</a:t>
            </a:r>
          </a:p>
          <a:p>
            <a:pPr lvl="1"/>
            <a:r>
              <a:rPr lang="en-US" altLang="ko-KR" dirty="0" smtClean="0"/>
              <a:t>“Sounding” field is </a:t>
            </a:r>
            <a:r>
              <a:rPr lang="en-US" altLang="ko-KR" dirty="0"/>
              <a:t>in the PHY </a:t>
            </a:r>
            <a:r>
              <a:rPr lang="en-US" altLang="ko-KR" dirty="0" smtClean="0"/>
              <a:t>header (e.g. UHR-SIG) in the Trigger frame.</a:t>
            </a:r>
          </a:p>
          <a:p>
            <a:pPr lvl="2"/>
            <a:r>
              <a:rPr lang="en-US" altLang="ko-KR" dirty="0" smtClean="0"/>
              <a:t>This is to give Non-AP </a:t>
            </a:r>
            <a:r>
              <a:rPr lang="en-US" altLang="ko-KR" dirty="0"/>
              <a:t>STAs enough time to prepare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TB </a:t>
            </a:r>
            <a:r>
              <a:rPr lang="en-US" altLang="ko-KR" dirty="0" smtClean="0"/>
              <a:t>PPDU, </a:t>
            </a:r>
            <a:r>
              <a:rPr lang="en-US" altLang="ko-KR" dirty="0"/>
              <a:t>which is transmitted </a:t>
            </a:r>
            <a:r>
              <a:rPr lang="en-US" altLang="ko-KR" dirty="0" smtClean="0"/>
              <a:t>SIFS </a:t>
            </a:r>
            <a:r>
              <a:rPr lang="en-US" altLang="ko-KR" dirty="0"/>
              <a:t>after </a:t>
            </a:r>
            <a:r>
              <a:rPr lang="en-US" altLang="ko-KR" dirty="0" smtClean="0"/>
              <a:t>Trigger frame.</a:t>
            </a:r>
          </a:p>
          <a:p>
            <a:r>
              <a:rPr lang="en-US" altLang="ko-KR" dirty="0" smtClean="0"/>
              <a:t>Beamformed</a:t>
            </a:r>
          </a:p>
          <a:p>
            <a:pPr lvl="1"/>
            <a:r>
              <a:rPr lang="en-US" altLang="ko-KR" dirty="0"/>
              <a:t>AP solicits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TB PPDU </a:t>
            </a:r>
            <a:r>
              <a:rPr lang="en-US" altLang="ko-KR" dirty="0" smtClean="0"/>
              <a:t>using Trigger frame to non-AP </a:t>
            </a:r>
            <a:r>
              <a:rPr lang="en-US" altLang="ko-KR" dirty="0"/>
              <a:t>STAs, where </a:t>
            </a:r>
            <a:r>
              <a:rPr lang="en-US" altLang="ko-KR" dirty="0" smtClean="0"/>
              <a:t>new </a:t>
            </a:r>
            <a:r>
              <a:rPr lang="en-US" altLang="ko-KR" dirty="0"/>
              <a:t>“Beamformed” </a:t>
            </a:r>
            <a:r>
              <a:rPr lang="en-US" altLang="ko-KR" dirty="0" smtClean="0"/>
              <a:t>field is </a:t>
            </a:r>
            <a:r>
              <a:rPr lang="en-US" altLang="ko-KR" dirty="0"/>
              <a:t>set to </a:t>
            </a:r>
            <a:r>
              <a:rPr lang="en-US" altLang="ko-KR" dirty="0" smtClean="0"/>
              <a:t>1. </a:t>
            </a:r>
          </a:p>
          <a:p>
            <a:pPr lvl="2"/>
            <a:r>
              <a:rPr lang="en-US" altLang="ko-KR" dirty="0"/>
              <a:t>Ex) Use B25 in the User Info field, which is reserved in </a:t>
            </a:r>
            <a:r>
              <a:rPr lang="en-US" altLang="ko-KR" dirty="0" smtClean="0"/>
              <a:t>11be.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Sounding and Beamformed Fields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214291"/>
              </p:ext>
            </p:extLst>
          </p:nvPr>
        </p:nvGraphicFramePr>
        <p:xfrm>
          <a:off x="972000" y="4945840"/>
          <a:ext cx="7203164" cy="1212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539">
                  <a:extLst>
                    <a:ext uri="{9D8B030D-6E8A-4147-A177-3AD203B41FA5}">
                      <a16:colId xmlns:a16="http://schemas.microsoft.com/office/drawing/2014/main" val="3788120266"/>
                    </a:ext>
                  </a:extLst>
                </a:gridCol>
                <a:gridCol w="581153">
                  <a:extLst>
                    <a:ext uri="{9D8B030D-6E8A-4147-A177-3AD203B41FA5}">
                      <a16:colId xmlns:a16="http://schemas.microsoft.com/office/drawing/2014/main" val="316014857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74506745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44550696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56813049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1600987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423900418"/>
                    </a:ext>
                  </a:extLst>
                </a:gridCol>
                <a:gridCol w="840736">
                  <a:extLst>
                    <a:ext uri="{9D8B030D-6E8A-4147-A177-3AD203B41FA5}">
                      <a16:colId xmlns:a16="http://schemas.microsoft.com/office/drawing/2014/main" val="369817859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235379556"/>
                    </a:ext>
                  </a:extLst>
                </a:gridCol>
                <a:gridCol w="840736">
                  <a:extLst>
                    <a:ext uri="{9D8B030D-6E8A-4147-A177-3AD203B41FA5}">
                      <a16:colId xmlns:a16="http://schemas.microsoft.com/office/drawing/2014/main" val="3216770777"/>
                    </a:ext>
                  </a:extLst>
                </a:gridCol>
              </a:tblGrid>
              <a:tr h="26801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 B11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B12    B19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B21   B24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B25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B26        B31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B21       B38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B39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800398"/>
                  </a:ext>
                </a:extLst>
              </a:tr>
              <a:tr h="50779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Allocation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FEC Coding Type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UHR-MCS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Beamformed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SS Allocation/RA-RU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 Target Receive Power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PS160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Trigger Dependent User Info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355624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685267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52179" y="6129000"/>
            <a:ext cx="2439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[Exemplary design based on 11be]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52325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Procedure</a:t>
            </a:r>
          </a:p>
          <a:p>
            <a:pPr lvl="1"/>
            <a:r>
              <a:rPr lang="en-US" altLang="ko-KR" dirty="0" smtClean="0"/>
              <a:t>AP</a:t>
            </a:r>
            <a:r>
              <a:rPr lang="en-US" altLang="ko-KR" dirty="0"/>
              <a:t> transmits the NDPA and NDP, and </a:t>
            </a:r>
            <a:r>
              <a:rPr lang="en-US" altLang="ko-KR" dirty="0" smtClean="0"/>
              <a:t>Non-AP</a:t>
            </a:r>
            <a:r>
              <a:rPr lang="en-US" altLang="ko-KR" dirty="0"/>
              <a:t> </a:t>
            </a:r>
            <a:r>
              <a:rPr lang="en-US" altLang="ko-KR" dirty="0" smtClean="0"/>
              <a:t>STAs</a:t>
            </a:r>
            <a:r>
              <a:rPr lang="en-US" altLang="ko-KR" dirty="0"/>
              <a:t> </a:t>
            </a:r>
            <a:r>
              <a:rPr lang="en-US" altLang="ko-KR" dirty="0" smtClean="0"/>
              <a:t>prepare</a:t>
            </a:r>
            <a:r>
              <a:rPr lang="en-US" altLang="ko-KR" dirty="0"/>
              <a:t> </a:t>
            </a:r>
            <a:r>
              <a:rPr lang="en-US" altLang="ko-KR" dirty="0" smtClean="0"/>
              <a:t>for the CBR</a:t>
            </a:r>
            <a:r>
              <a:rPr lang="en-US" altLang="ko-KR" dirty="0"/>
              <a:t> (Compressed Beamforming Report) </a:t>
            </a:r>
            <a:r>
              <a:rPr lang="en-US" altLang="ko-KR" dirty="0" smtClean="0"/>
              <a:t>frame.</a:t>
            </a:r>
          </a:p>
          <a:p>
            <a:pPr lvl="2"/>
            <a:r>
              <a:rPr lang="en-US" altLang="ko-KR" dirty="0" smtClean="0"/>
              <a:t>This process is the same as the conventional sounding process.</a:t>
            </a:r>
          </a:p>
          <a:p>
            <a:pPr lvl="1"/>
            <a:r>
              <a:rPr lang="en-US" altLang="ko-KR" dirty="0" smtClean="0"/>
              <a:t>(Case 1) </a:t>
            </a:r>
            <a:r>
              <a:rPr lang="en-US" altLang="ko-KR" dirty="0"/>
              <a:t>AP transmits Basic Trigger frame.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Non-AP </a:t>
            </a:r>
            <a:r>
              <a:rPr lang="en-US" altLang="ko-KR" dirty="0"/>
              <a:t>STAs transmits </a:t>
            </a:r>
            <a:r>
              <a:rPr lang="en-US" altLang="ko-KR" dirty="0" err="1"/>
              <a:t>beamformed</a:t>
            </a:r>
            <a:r>
              <a:rPr lang="en-US" altLang="ko-KR" dirty="0"/>
              <a:t> TB PPDU using a </a:t>
            </a:r>
            <a:r>
              <a:rPr lang="en-US" altLang="ko-KR" dirty="0" smtClean="0"/>
              <a:t>beamforming-steering </a:t>
            </a:r>
            <a:r>
              <a:rPr lang="en-US" altLang="ko-KR" dirty="0"/>
              <a:t>matrix derived from the </a:t>
            </a:r>
            <a:r>
              <a:rPr lang="en-US" altLang="ko-KR" dirty="0" smtClean="0"/>
              <a:t>CBR.</a:t>
            </a:r>
            <a:endParaRPr lang="en-US" altLang="ko-KR" dirty="0"/>
          </a:p>
          <a:p>
            <a:pPr lvl="1"/>
            <a:r>
              <a:rPr lang="en-US" altLang="ko-KR" dirty="0" smtClean="0"/>
              <a:t>(Case 2</a:t>
            </a:r>
            <a:r>
              <a:rPr lang="en-US" altLang="ko-KR" dirty="0"/>
              <a:t>) AP transmits BFRP Trigger </a:t>
            </a:r>
            <a:r>
              <a:rPr lang="en-US" altLang="ko-KR" dirty="0" smtClean="0"/>
              <a:t>frame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Non-AP </a:t>
            </a:r>
            <a:r>
              <a:rPr lang="en-US" altLang="ko-KR" dirty="0"/>
              <a:t>STAs transmits </a:t>
            </a:r>
            <a:r>
              <a:rPr lang="en-US" altLang="ko-KR" dirty="0" err="1"/>
              <a:t>beamformed</a:t>
            </a:r>
            <a:r>
              <a:rPr lang="en-US" altLang="ko-KR" dirty="0"/>
              <a:t> </a:t>
            </a:r>
            <a:r>
              <a:rPr lang="en-US" altLang="ko-KR" dirty="0" smtClean="0"/>
              <a:t>CBR using </a:t>
            </a:r>
            <a:r>
              <a:rPr lang="en-US" altLang="ko-KR" dirty="0"/>
              <a:t>a </a:t>
            </a:r>
            <a:r>
              <a:rPr lang="en-US" altLang="ko-KR" dirty="0" smtClean="0"/>
              <a:t>beamforming-steering </a:t>
            </a:r>
            <a:r>
              <a:rPr lang="en-US" altLang="ko-KR" dirty="0"/>
              <a:t>matrix derived from the </a:t>
            </a:r>
            <a:r>
              <a:rPr lang="en-US" altLang="ko-KR" dirty="0" smtClean="0"/>
              <a:t>CBR.</a:t>
            </a:r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2: Sounding Frame based Implicit UL BF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9" name="그룹 8"/>
          <p:cNvGrpSpPr/>
          <p:nvPr/>
        </p:nvGrpSpPr>
        <p:grpSpPr>
          <a:xfrm>
            <a:off x="1197848" y="4501048"/>
            <a:ext cx="6748304" cy="1940240"/>
            <a:chOff x="791603" y="4651507"/>
            <a:chExt cx="7851255" cy="1746127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1603" y="4651507"/>
              <a:ext cx="3854063" cy="1746127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1195" y="4705950"/>
              <a:ext cx="3881663" cy="1691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249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new protocols to support UL implicit beamforming in UHR</a:t>
            </a:r>
          </a:p>
          <a:p>
            <a:pPr lvl="1"/>
            <a:r>
              <a:rPr lang="en-US" altLang="ko-KR" dirty="0" smtClean="0"/>
              <a:t>Option 1</a:t>
            </a:r>
            <a:r>
              <a:rPr lang="en-US" altLang="ko-KR" dirty="0"/>
              <a:t>: Trigger frame based implicit UL </a:t>
            </a:r>
            <a:r>
              <a:rPr lang="en-US" altLang="ko-KR" dirty="0" smtClean="0"/>
              <a:t>BF</a:t>
            </a:r>
          </a:p>
          <a:p>
            <a:pPr lvl="2"/>
            <a:r>
              <a:rPr lang="en-US" altLang="ko-KR" dirty="0" smtClean="0"/>
              <a:t>Pros: </a:t>
            </a:r>
          </a:p>
          <a:p>
            <a:pPr lvl="3"/>
            <a:r>
              <a:rPr lang="en-US" altLang="ko-KR" dirty="0"/>
              <a:t>No sounding process is required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Cons: </a:t>
            </a:r>
          </a:p>
          <a:p>
            <a:pPr lvl="3"/>
            <a:r>
              <a:rPr lang="en-US" altLang="ko-KR" dirty="0"/>
              <a:t>There is a risk of </a:t>
            </a:r>
            <a:r>
              <a:rPr lang="en-US" altLang="ko-KR" dirty="0" smtClean="0"/>
              <a:t>lack</a:t>
            </a:r>
            <a:r>
              <a:rPr lang="en-US" altLang="ko-KR" dirty="0"/>
              <a:t> of time to prepare </a:t>
            </a:r>
            <a:r>
              <a:rPr lang="en-US" altLang="ko-KR" dirty="0" smtClean="0"/>
              <a:t>for the</a:t>
            </a:r>
            <a:r>
              <a:rPr lang="en-US" altLang="ko-KR" dirty="0"/>
              <a:t> </a:t>
            </a:r>
            <a:r>
              <a:rPr lang="en-US" altLang="ko-KR" dirty="0" smtClean="0"/>
              <a:t>beam-steering</a:t>
            </a:r>
            <a:r>
              <a:rPr lang="en-US" altLang="ko-KR" dirty="0"/>
              <a:t> </a:t>
            </a:r>
            <a:r>
              <a:rPr lang="en-US" altLang="ko-KR" dirty="0" smtClean="0"/>
              <a:t>matrix.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2</a:t>
            </a:r>
            <a:r>
              <a:rPr lang="en-US" altLang="ko-KR" dirty="0"/>
              <a:t>: Sounding frame based implicit UL </a:t>
            </a:r>
            <a:r>
              <a:rPr lang="en-US" altLang="ko-KR" dirty="0" smtClean="0"/>
              <a:t>BF</a:t>
            </a:r>
          </a:p>
          <a:p>
            <a:pPr lvl="2"/>
            <a:r>
              <a:rPr lang="en-US" altLang="ko-KR" dirty="0" smtClean="0"/>
              <a:t>Pros: </a:t>
            </a:r>
          </a:p>
          <a:p>
            <a:pPr lvl="3"/>
            <a:r>
              <a:rPr lang="en-US" altLang="ko-KR" dirty="0"/>
              <a:t>Existing </a:t>
            </a:r>
            <a:r>
              <a:rPr lang="en-US" altLang="ko-KR" dirty="0" smtClean="0"/>
              <a:t>DL sounding</a:t>
            </a:r>
            <a:r>
              <a:rPr lang="en-US" altLang="ko-KR" dirty="0"/>
              <a:t> processes can be </a:t>
            </a:r>
            <a:r>
              <a:rPr lang="en-US" altLang="ko-KR" dirty="0" smtClean="0"/>
              <a:t>reused.</a:t>
            </a:r>
          </a:p>
          <a:p>
            <a:pPr lvl="3"/>
            <a:r>
              <a:rPr lang="en-US" altLang="ko-KR" dirty="0" smtClean="0"/>
              <a:t>There is enough time to preparing for the beam-steering matrix.</a:t>
            </a:r>
          </a:p>
          <a:p>
            <a:pPr lvl="3"/>
            <a:r>
              <a:rPr lang="en-US" altLang="ko-KR" dirty="0" err="1" smtClean="0"/>
              <a:t>Beamformed</a:t>
            </a:r>
            <a:r>
              <a:rPr lang="en-US" altLang="ko-KR" dirty="0" smtClean="0"/>
              <a:t> CBR feedback is possible.</a:t>
            </a:r>
          </a:p>
          <a:p>
            <a:pPr lvl="2"/>
            <a:r>
              <a:rPr lang="en-US" altLang="ko-KR" dirty="0" smtClean="0"/>
              <a:t>Cons:</a:t>
            </a:r>
          </a:p>
          <a:p>
            <a:pPr lvl="3"/>
            <a:r>
              <a:rPr lang="en-US" altLang="ko-KR" dirty="0" smtClean="0"/>
              <a:t>There is larger overhead compared with option 1.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17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1</a:t>
            </a:r>
            <a:r>
              <a:rPr lang="en-US" altLang="ko-KR" b="0" dirty="0" smtClean="0"/>
              <a:t>] 802.11-20/1672r0, </a:t>
            </a:r>
            <a:r>
              <a:rPr lang="en-US" altLang="ko-KR" b="0" dirty="0"/>
              <a:t>UL Beamforming for TB PPDUs in </a:t>
            </a:r>
            <a:r>
              <a:rPr lang="en-US" altLang="ko-KR" b="0" dirty="0" smtClean="0"/>
              <a:t>11be.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2</a:t>
            </a:r>
            <a:r>
              <a:rPr lang="en-US" altLang="ko-KR" b="0" dirty="0" smtClean="0"/>
              <a:t>] 802.11-24/xxxxr0 </a:t>
            </a:r>
            <a:r>
              <a:rPr lang="en-US" altLang="ko-KR" b="0" dirty="0"/>
              <a:t>Protocol Design for </a:t>
            </a:r>
            <a:r>
              <a:rPr lang="en-US" altLang="ko-KR" b="0"/>
              <a:t>UL </a:t>
            </a:r>
            <a:r>
              <a:rPr lang="en-US" altLang="ko-KR" b="0" smtClean="0"/>
              <a:t>Beamforming.</a:t>
            </a: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Feb.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be2d5d3-f949-4523-8a9d-a50a5af8ba9b">QMW3ZNR3YQPQ-15-26465</_dlc_DocId>
    <_dlc_DocIdUrl xmlns="cbe2d5d3-f949-4523-8a9d-a50a5af8ba9b">
      <Url>http://ds-sharepoint.sec.samsung.net:8080/Sites/A00010/_layouts/15/DocIdRedir.aspx?ID=QMW3ZNR3YQPQ-15-26465</Url>
      <Description>QMW3ZNR3YQPQ-15-26465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34EBB84A606A438D799094ABA935C9" ma:contentTypeVersion="1" ma:contentTypeDescription="Create a new document." ma:contentTypeScope="" ma:versionID="956b3ee818370c0d3ab4558f540f675a">
  <xsd:schema xmlns:xsd="http://www.w3.org/2001/XMLSchema" xmlns:xs="http://www.w3.org/2001/XMLSchema" xmlns:p="http://schemas.microsoft.com/office/2006/metadata/properties" xmlns:ns2="cbe2d5d3-f949-4523-8a9d-a50a5af8ba9b" targetNamespace="http://schemas.microsoft.com/office/2006/metadata/properties" ma:root="true" ma:fieldsID="dbc8bf5b376e231b5ba67e5d165cfb7c" ns2:_="">
    <xsd:import namespace="cbe2d5d3-f949-4523-8a9d-a50a5af8ba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2d5d3-f949-4523-8a9d-a50a5af8ba9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7BF4A11-233E-4D21-A20C-1A7FFA586D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79FF10-61B0-416A-B113-46CD56A51FF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be2d5d3-f949-4523-8a9d-a50a5af8ba9b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C0D0ADE-29D4-4B5A-A534-371B7B91A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2d5d3-f949-4523-8a9d-a50a5af8b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82D88CB-7D9B-47A0-91AD-F7E5233637F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221980</TotalTime>
  <Words>547</Words>
  <Application>Microsoft Office PowerPoint</Application>
  <PresentationFormat>화면 슬라이드 쇼(4:3)</PresentationFormat>
  <Paragraphs>120</Paragraphs>
  <Slides>7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맑은 고딕</vt:lpstr>
      <vt:lpstr>Arial</vt:lpstr>
      <vt:lpstr>Times New Roman</vt:lpstr>
      <vt:lpstr>802-11-Submission</vt:lpstr>
      <vt:lpstr>1_디자인 사용자 지정</vt:lpstr>
      <vt:lpstr>디자인 사용자 지정</vt:lpstr>
      <vt:lpstr>Document</vt:lpstr>
      <vt:lpstr>Protocol Design for UL Implicit Beamforming</vt:lpstr>
      <vt:lpstr>Introduction</vt:lpstr>
      <vt:lpstr>Option 1: Trigger Frame based Implicit UL BF</vt:lpstr>
      <vt:lpstr>Sounding and Beamformed Fields</vt:lpstr>
      <vt:lpstr>Option 2: Sounding Frame based Implicit UL BF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전은성/JEON EUN SUNG</cp:lastModifiedBy>
  <cp:revision>4500</cp:revision>
  <cp:lastPrinted>2020-06-10T06:40:30Z</cp:lastPrinted>
  <dcterms:created xsi:type="dcterms:W3CDTF">2007-05-21T21:00:37Z</dcterms:created>
  <dcterms:modified xsi:type="dcterms:W3CDTF">2024-02-07T04:31:23Z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0x0101000434EBB84A606A438D799094ABA935C9</vt:lpwstr>
  </property>
  <property fmtid="{D5CDD505-2E9C-101B-9397-08002B2CF9AE}" pid="4" name="_dlc_DocIdItemGuid">
    <vt:lpwstr>7ecb40a2-332d-4fc8-9b9f-02e692286783</vt:lpwstr>
  </property>
</Properties>
</file>