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530" r:id="rId3"/>
    <p:sldId id="1072" r:id="rId4"/>
    <p:sldId id="2435" r:id="rId5"/>
    <p:sldId id="2437" r:id="rId6"/>
    <p:sldId id="2438" r:id="rId7"/>
    <p:sldId id="2440" r:id="rId8"/>
    <p:sldId id="2441" r:id="rId9"/>
    <p:sldId id="2442" r:id="rId10"/>
    <p:sldId id="2446" r:id="rId11"/>
    <p:sldId id="2443" r:id="rId12"/>
    <p:sldId id="2444" r:id="rId13"/>
    <p:sldId id="2439" r:id="rId14"/>
    <p:sldId id="2445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84" d="100"/>
          <a:sy n="84" d="100"/>
        </p:scale>
        <p:origin x="96" y="34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802.11-24/0240r0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802.11-24/0240r0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802.11-24/0240r0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802.11-24/0240r0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802.11-24/0240r0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514-00-aiml-aiml-sc-proposed-scope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2095-02-00bf-enhancements-for-wlan-sensing-par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479-05-0amp-amp-par-csd-comments-and-resolutions.pptx" TargetMode="External"/><Relationship Id="rId2" Type="http://schemas.openxmlformats.org/officeDocument/2006/relationships/hyperlink" Target="https://mentor.ieee.org/802.11/dcn/24/11-24-0575-00-0amp-p802-11bp-par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212-04-0amp-ieee-802-11-amp-sg-proposed-csd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2024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652130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880524" progId="Word.Document.8">
                  <p:embed/>
                </p:oleObj>
              </mc:Choice>
              <mc:Fallback>
                <p:oleObj name="Document" r:id="rId3" imgW="10439485" imgH="288052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B1BC-C79B-6448-58EC-B9F9A94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WG11 Vice-Chair Election - 2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71F4-3158-94C9-AF31-038C6414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Vote for 1 person:</a:t>
            </a:r>
          </a:p>
          <a:p>
            <a:pPr marL="457200" indent="-457200">
              <a:buAutoNum type="alphaLcParenBoth"/>
            </a:pPr>
            <a:r>
              <a:rPr lang="en-US" dirty="0"/>
              <a:t>Jon Rosdahl</a:t>
            </a:r>
          </a:p>
          <a:p>
            <a:pPr marL="457200" indent="-457200">
              <a:buAutoNum type="alphaLcParenBoth"/>
            </a:pPr>
            <a:r>
              <a:rPr lang="en-US" dirty="0"/>
              <a:t>Mark Hamilton</a:t>
            </a:r>
          </a:p>
          <a:p>
            <a:pPr marL="457200" indent="-457200">
              <a:buAutoNum type="alphaLcParenBoth"/>
            </a:pPr>
            <a:r>
              <a:rPr lang="en-US" dirty="0"/>
              <a:t>&lt;add name&gt;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41E17-D6C7-BEC5-07D3-4A6E0C1BF9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A03F4-C333-9B51-3B37-95047A4C9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E0C355-E193-2930-0681-2841FE4D52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5427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B1BC-C79B-6448-58EC-B9F9A94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WG11 Vice-Chair Confirmation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71F4-3158-94C9-AF31-038C6414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Confirm &lt;Name&gt; as IEEE 802.11 Working Group Vice Chair.</a:t>
            </a:r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41E17-D6C7-BEC5-07D3-4A6E0C1BF9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A03F4-C333-9B51-3B37-95047A4C9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E0C355-E193-2930-0681-2841FE4D52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3783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B1BC-C79B-6448-58EC-B9F9A94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WG11 Vice-Chair Confirmation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71F4-3158-94C9-AF31-038C6414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Confirm &lt;Name&gt; as IEEE 802.11 Working Group Vice Chair.</a:t>
            </a:r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41E17-D6C7-BEC5-07D3-4A6E0C1BF9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A03F4-C333-9B51-3B37-95047A4C9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E0C355-E193-2930-0681-2841FE4D52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7590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 : Confirm </a:t>
            </a:r>
            <a:r>
              <a:rPr lang="en-GB" dirty="0"/>
              <a:t>AIML SC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/>
              <a:t>Confirm formation of the </a:t>
            </a:r>
            <a:r>
              <a:rPr lang="en-US" sz="2400" dirty="0"/>
              <a:t>AIML Standing Committee (SC) as described </a:t>
            </a:r>
            <a:r>
              <a:rPr lang="en-US" dirty="0"/>
              <a:t>on slide 4 in </a:t>
            </a:r>
            <a:r>
              <a:rPr lang="en-US" dirty="0">
                <a:hlinkClick r:id="rId2"/>
              </a:rPr>
              <a:t>https://mentor.ieee.org/802.11/dcn/24/11-24-0514-00-aiml-aiml-sc-proposed-scope.pptx</a:t>
            </a:r>
            <a:r>
              <a:rPr lang="en-US" dirty="0"/>
              <a:t> 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Xiaofei Wang </a:t>
            </a:r>
          </a:p>
          <a:p>
            <a:pPr>
              <a:spcBef>
                <a:spcPts val="0"/>
              </a:spcBef>
            </a:pPr>
            <a:r>
              <a:rPr lang="en-US" dirty="0"/>
              <a:t>Second: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Yes:, No:, Abstain: (Motion passes/fails)</a:t>
            </a:r>
          </a:p>
          <a:p>
            <a:r>
              <a:rPr lang="en-US" sz="2000" dirty="0"/>
              <a:t>[AIML TIG: Moved: JC Zuniga, 2</a:t>
            </a:r>
            <a:r>
              <a:rPr lang="en-US" sz="2000" baseline="30000" dirty="0"/>
              <a:t>nd</a:t>
            </a:r>
            <a:r>
              <a:rPr lang="en-US" sz="2000" dirty="0"/>
              <a:t>: Harry Bims, Result: 80/6/9]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D7726CE5-5F68-EC9A-45F7-EDE9C474AAC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549521-6F19-29FA-EF91-525F7AF6689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463969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 : Confirm </a:t>
            </a:r>
            <a:r>
              <a:rPr lang="en-GB" dirty="0"/>
              <a:t>AIML SC Chair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/>
              <a:t>Confirm Xiaofei Wang as </a:t>
            </a:r>
            <a:r>
              <a:rPr lang="en-US" sz="2400" dirty="0"/>
              <a:t>AIML Standing Committee (SC) Chair.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</a:t>
            </a:r>
          </a:p>
          <a:p>
            <a:pPr>
              <a:spcBef>
                <a:spcPts val="0"/>
              </a:spcBef>
            </a:pPr>
            <a:r>
              <a:rPr lang="en-US" dirty="0"/>
              <a:t>Second: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Yes:, No:, Abstain: (Motion passes/fails)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38D0250B-8D85-C488-8231-4B54E98477F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6AA60D-C5C4-4CB5-D4E0-9C38B5CC05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92932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March 2024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straw polls and motions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(March 13)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Approve </a:t>
            </a:r>
            <a:r>
              <a:rPr lang="en-GB" dirty="0"/>
              <a:t>P802.11bf PAR Modification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the P802.11bf PAR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https://mentor.ieee.org/802.11/dcn/23/11-23-2095-02-00bf-enhancements-for-wlan-sensing-par.docx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Tony Xiao Han on behalf of </a:t>
            </a:r>
            <a:r>
              <a:rPr lang="en-US" dirty="0" err="1"/>
              <a:t>TGbf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Second: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Yes:, No:, Abstain: (Motion passes/fails)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531A1CF9-001A-8453-3631-F7251B1F6BF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D39C1C7-D25D-B181-D550-1006DA9ECD9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7976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Approve </a:t>
            </a:r>
            <a:r>
              <a:rPr lang="en-GB" dirty="0"/>
              <a:t>P802.11bp PAR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the P802.11bp PAR in</a:t>
            </a:r>
          </a:p>
          <a:p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https://mentor.ieee.org/802.11/dcn/24/11-24-0575-00-0amp-p802-11bp-par.pdf</a:t>
            </a:r>
            <a:r>
              <a:rPr lang="en-US" dirty="0">
                <a:solidFill>
                  <a:schemeClr val="tx1"/>
                </a:solidFill>
              </a:rPr>
              <a:t> as modified by the PAR comment resolutions in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https://mentor.ieee.org/802.11/dcn/24/11-24-0479-05-0amp-amp-par-csd-comments-and-resolutions.pptx</a:t>
            </a:r>
            <a:r>
              <a:rPr lang="en-US" dirty="0">
                <a:solidFill>
                  <a:schemeClr val="tx1"/>
                </a:solidFill>
              </a:rPr>
              <a:t> 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Bo Sun on behalf of the AMP SG</a:t>
            </a:r>
          </a:p>
          <a:p>
            <a:pPr>
              <a:spcBef>
                <a:spcPts val="0"/>
              </a:spcBef>
            </a:pPr>
            <a:r>
              <a:rPr lang="en-US" dirty="0"/>
              <a:t>Second:</a:t>
            </a:r>
          </a:p>
          <a:p>
            <a:pPr>
              <a:spcBef>
                <a:spcPts val="0"/>
              </a:spcBef>
            </a:pPr>
            <a:r>
              <a:rPr lang="en-US" dirty="0"/>
              <a:t>AMP SG Result: Moved: </a:t>
            </a:r>
            <a:r>
              <a:rPr lang="en-US" dirty="0" err="1"/>
              <a:t>Zhanjing</a:t>
            </a:r>
            <a:r>
              <a:rPr lang="en-US" dirty="0"/>
              <a:t> Bao, Second: Yinan Qi Yes:30, No:0, Abstain:0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E5F0431C-EE38-D4A9-4B06-51D38E75682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49D7851-6639-708D-748D-00B9946D671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632667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Approve </a:t>
            </a:r>
            <a:r>
              <a:rPr lang="en-GB" dirty="0"/>
              <a:t>P802.11bp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the P802.11bp CSD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https://mentor.ieee.org/802.11/dcn/23/11-23-1212-04-0amp-ieee-802-11-amp-sg-proposed-csd.docx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Bo Sun on behalf of the AMP SG</a:t>
            </a:r>
          </a:p>
          <a:p>
            <a:pPr>
              <a:spcBef>
                <a:spcPts val="0"/>
              </a:spcBef>
            </a:pPr>
            <a:r>
              <a:rPr lang="en-US" dirty="0"/>
              <a:t>Second:</a:t>
            </a:r>
          </a:p>
          <a:p>
            <a:pPr>
              <a:spcBef>
                <a:spcPts val="0"/>
              </a:spcBef>
            </a:pPr>
            <a:r>
              <a:rPr lang="en-US" dirty="0"/>
              <a:t>Result: Moved: Rolf De Vegt, Second: Yinan Qi, Yes:31, No:0, Abstain:1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849FD2BE-859A-1A95-5B9B-48062751B28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3506FAC-C243-3DF6-B9E6-54E62776055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483586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B1BC-C79B-6448-58EC-B9F9A94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WG11 Chair Election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71F4-3158-94C9-AF31-038C6414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Vote for one person:</a:t>
            </a:r>
          </a:p>
          <a:p>
            <a:pPr marL="457200" indent="-457200">
              <a:buAutoNum type="alphaLcParenBoth"/>
            </a:pPr>
            <a:r>
              <a:rPr lang="en-US" dirty="0"/>
              <a:t>Robert Stacey</a:t>
            </a:r>
          </a:p>
          <a:p>
            <a:pPr marL="457200" indent="-457200">
              <a:buAutoNum type="alphaLcParenBoth"/>
            </a:pPr>
            <a:r>
              <a:rPr lang="en-US" dirty="0"/>
              <a:t>Stephen McCann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41E17-D6C7-BEC5-07D3-4A6E0C1BF9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A03F4-C333-9B51-3B37-95047A4C9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E0C355-E193-2930-0681-2841FE4D52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8903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B1BC-C79B-6448-58EC-B9F9A94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WG11 Chair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71F4-3158-94C9-AF31-038C6414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Confirm &lt;Name&gt; as IEEE 802.11 Working Group Chair.</a:t>
            </a:r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41E17-D6C7-BEC5-07D3-4A6E0C1BF9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A03F4-C333-9B51-3B37-95047A4C9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E0C355-E193-2930-0681-2841FE4D52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2521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B1BC-C79B-6448-58EC-B9F9A94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WG11 Vice-Chair Election - 1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71F4-3158-94C9-AF31-038C6414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Vote for 1 person:</a:t>
            </a:r>
          </a:p>
          <a:p>
            <a:pPr marL="457200" indent="-457200">
              <a:buAutoNum type="alphaLcParenBoth"/>
            </a:pPr>
            <a:r>
              <a:rPr lang="en-US" dirty="0"/>
              <a:t>Jon Rosdahl</a:t>
            </a:r>
          </a:p>
          <a:p>
            <a:pPr marL="457200" indent="-457200">
              <a:buAutoNum type="alphaLcParenBoth"/>
            </a:pPr>
            <a:r>
              <a:rPr lang="en-US" dirty="0"/>
              <a:t>Mark Hamilton</a:t>
            </a:r>
          </a:p>
          <a:p>
            <a:pPr marL="457200" indent="-457200">
              <a:buAutoNum type="alphaLcParenBoth"/>
            </a:pPr>
            <a:r>
              <a:rPr lang="en-US" dirty="0"/>
              <a:t>&lt;add name&gt;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41E17-D6C7-BEC5-07D3-4A6E0C1BF9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A03F4-C333-9B51-3B37-95047A4C9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E0C355-E193-2930-0681-2841FE4D52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2893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1143</TotalTime>
  <Words>623</Words>
  <Application>Microsoft Office PowerPoint</Application>
  <PresentationFormat>Widescreen</PresentationFormat>
  <Paragraphs>139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 Unicode MS</vt:lpstr>
      <vt:lpstr>Times New Roman</vt:lpstr>
      <vt:lpstr>Office Theme</vt:lpstr>
      <vt:lpstr>Document</vt:lpstr>
      <vt:lpstr>802.11 March 2024 WG Motions</vt:lpstr>
      <vt:lpstr>Abstract</vt:lpstr>
      <vt:lpstr>WEDNESDAY (March 13) </vt:lpstr>
      <vt:lpstr>Motion 1: Approve P802.11bf PAR Modification</vt:lpstr>
      <vt:lpstr>Motion 2: Approve P802.11bp PAR </vt:lpstr>
      <vt:lpstr>Motion 3: Approve P802.11bp CSD</vt:lpstr>
      <vt:lpstr>WG11 Chair Election </vt:lpstr>
      <vt:lpstr>Motion 4: WG11 Chair Confirmation</vt:lpstr>
      <vt:lpstr>WG11 Vice-Chair Election - 1</vt:lpstr>
      <vt:lpstr>WG11 Vice-Chair Election - 2</vt:lpstr>
      <vt:lpstr>Motion 5: WG11 Vice-Chair Confirmation (1)</vt:lpstr>
      <vt:lpstr>Motion 6: WG11 Vice-Chair Confirmation (2)</vt:lpstr>
      <vt:lpstr>Motion 7 : Confirm AIML SC</vt:lpstr>
      <vt:lpstr>Motion 8 : Confirm AIML SC Chair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1864</cp:revision>
  <cp:lastPrinted>1601-01-01T00:00:00Z</cp:lastPrinted>
  <dcterms:created xsi:type="dcterms:W3CDTF">2018-05-10T16:45:22Z</dcterms:created>
  <dcterms:modified xsi:type="dcterms:W3CDTF">2024-03-13T18:21:01Z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