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92" r:id="rId22"/>
    <p:sldId id="1091" r:id="rId23"/>
    <p:sldId id="1090" r:id="rId24"/>
    <p:sldId id="1093" r:id="rId25"/>
    <p:sldId id="1094" r:id="rId26"/>
    <p:sldId id="1096" r:id="rId27"/>
    <p:sldId id="1082" r:id="rId28"/>
    <p:sldId id="1018" r:id="rId29"/>
    <p:sldId id="365" r:id="rId30"/>
    <p:sldId id="1017" r:id="rId31"/>
    <p:sldId id="1016" r:id="rId32"/>
    <p:sldId id="1098" r:id="rId33"/>
    <p:sldId id="1085" r:id="rId34"/>
    <p:sldId id="1088" r:id="rId35"/>
    <p:sldId id="1089" r:id="rId36"/>
    <p:sldId id="1097" r:id="rId37"/>
    <p:sldId id="356" r:id="rId38"/>
    <p:sldId id="1039" r:id="rId39"/>
    <p:sldId id="1069" r:id="rId40"/>
    <p:sldId id="997" r:id="rId41"/>
    <p:sldId id="362" r:id="rId42"/>
    <p:sldId id="981" r:id="rId43"/>
    <p:sldId id="1015" r:id="rId44"/>
    <p:sldId id="323" r:id="rId4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BF4D91-7971-4BD5-ACFB-6ADC0D7A16D2}" v="132" dt="2024-03-12T22:59:39.4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3" d="100"/>
          <a:sy n="83" d="100"/>
        </p:scale>
        <p:origin x="39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127B699-2D8E-4AFD-9F8B-3537AB469856}"/>
    <pc:docChg chg="undo redo custSel addSld delSld modSld modMainMaster">
      <pc:chgData name="Alfred Asterjadhi" userId="39de57b9-85c0-4fd1-aaac-8ca2b6560ad0" providerId="ADAL" clId="{2127B699-2D8E-4AFD-9F8B-3537AB469856}" dt="2024-02-05T16:58:51.558" v="571"/>
      <pc:docMkLst>
        <pc:docMk/>
      </pc:docMkLst>
      <pc:sldChg chg="modSp mod">
        <pc:chgData name="Alfred Asterjadhi" userId="39de57b9-85c0-4fd1-aaac-8ca2b6560ad0" providerId="ADAL" clId="{2127B699-2D8E-4AFD-9F8B-3537AB469856}" dt="2024-02-02T21:04:56.679" v="62" actId="20577"/>
        <pc:sldMkLst>
          <pc:docMk/>
          <pc:sldMk cId="0" sldId="256"/>
        </pc:sldMkLst>
        <pc:spChg chg="mod">
          <ac:chgData name="Alfred Asterjadhi" userId="39de57b9-85c0-4fd1-aaac-8ca2b6560ad0" providerId="ADAL" clId="{2127B699-2D8E-4AFD-9F8B-3537AB469856}" dt="2024-02-02T20:59:20.317" v="24" actId="20577"/>
          <ac:spMkLst>
            <pc:docMk/>
            <pc:sldMk cId="0" sldId="256"/>
            <ac:spMk id="6" creationId="{00000000-0000-0000-0000-000000000000}"/>
          </ac:spMkLst>
        </pc:spChg>
        <pc:spChg chg="mod">
          <ac:chgData name="Alfred Asterjadhi" userId="39de57b9-85c0-4fd1-aaac-8ca2b6560ad0" providerId="ADAL" clId="{2127B699-2D8E-4AFD-9F8B-3537AB469856}" dt="2024-02-02T21:00:16.380" v="59" actId="20577"/>
          <ac:spMkLst>
            <pc:docMk/>
            <pc:sldMk cId="0" sldId="256"/>
            <ac:spMk id="3073" creationId="{00000000-0000-0000-0000-000000000000}"/>
          </ac:spMkLst>
        </pc:spChg>
        <pc:spChg chg="mod">
          <ac:chgData name="Alfred Asterjadhi" userId="39de57b9-85c0-4fd1-aaac-8ca2b6560ad0" providerId="ADAL" clId="{2127B699-2D8E-4AFD-9F8B-3537AB469856}" dt="2024-02-02T21:04:56.679" v="62" actId="20577"/>
          <ac:spMkLst>
            <pc:docMk/>
            <pc:sldMk cId="0" sldId="256"/>
            <ac:spMk id="3074" creationId="{00000000-0000-0000-0000-000000000000}"/>
          </ac:spMkLst>
        </pc:spChg>
      </pc:sldChg>
      <pc:sldChg chg="modSp mod">
        <pc:chgData name="Alfred Asterjadhi" userId="39de57b9-85c0-4fd1-aaac-8ca2b6560ad0" providerId="ADAL" clId="{2127B699-2D8E-4AFD-9F8B-3537AB469856}" dt="2024-02-02T21:05:31.235" v="102"/>
        <pc:sldMkLst>
          <pc:docMk/>
          <pc:sldMk cId="0" sldId="257"/>
        </pc:sldMkLst>
        <pc:spChg chg="mod">
          <ac:chgData name="Alfred Asterjadhi" userId="39de57b9-85c0-4fd1-aaac-8ca2b6560ad0" providerId="ADAL" clId="{2127B699-2D8E-4AFD-9F8B-3537AB469856}" dt="2024-02-02T20:59:24.751" v="25"/>
          <ac:spMkLst>
            <pc:docMk/>
            <pc:sldMk cId="0" sldId="257"/>
            <ac:spMk id="7" creationId="{4565958B-DD30-4EE7-AF20-DC550898176B}"/>
          </ac:spMkLst>
        </pc:spChg>
        <pc:spChg chg="mod">
          <ac:chgData name="Alfred Asterjadhi" userId="39de57b9-85c0-4fd1-aaac-8ca2b6560ad0" providerId="ADAL" clId="{2127B699-2D8E-4AFD-9F8B-3537AB469856}" dt="2024-02-02T21:05:31.235" v="102"/>
          <ac:spMkLst>
            <pc:docMk/>
            <pc:sldMk cId="0" sldId="257"/>
            <ac:spMk id="4098" creationId="{00000000-0000-0000-0000-000000000000}"/>
          </ac:spMkLst>
        </pc:spChg>
      </pc:sldChg>
      <pc:sldChg chg="modSp mod">
        <pc:chgData name="Alfred Asterjadhi" userId="39de57b9-85c0-4fd1-aaac-8ca2b6560ad0" providerId="ADAL" clId="{2127B699-2D8E-4AFD-9F8B-3537AB469856}" dt="2024-02-02T20:59:27.678" v="27"/>
        <pc:sldMkLst>
          <pc:docMk/>
          <pc:sldMk cId="3254182675" sldId="258"/>
        </pc:sldMkLst>
        <pc:spChg chg="mod">
          <ac:chgData name="Alfred Asterjadhi" userId="39de57b9-85c0-4fd1-aaac-8ca2b6560ad0" providerId="ADAL" clId="{2127B699-2D8E-4AFD-9F8B-3537AB469856}" dt="2024-02-02T20:59:27.678" v="27"/>
          <ac:spMkLst>
            <pc:docMk/>
            <pc:sldMk cId="3254182675" sldId="258"/>
            <ac:spMk id="7" creationId="{4F62ADF5-BC8B-4EF4-B4E8-C355611EECFF}"/>
          </ac:spMkLst>
        </pc:spChg>
      </pc:sldChg>
      <pc:sldChg chg="modSp mod">
        <pc:chgData name="Alfred Asterjadhi" userId="39de57b9-85c0-4fd1-aaac-8ca2b6560ad0" providerId="ADAL" clId="{2127B699-2D8E-4AFD-9F8B-3537AB469856}" dt="2024-02-02T20:59:30.523" v="29"/>
        <pc:sldMkLst>
          <pc:docMk/>
          <pc:sldMk cId="3136880362" sldId="260"/>
        </pc:sldMkLst>
        <pc:spChg chg="mod">
          <ac:chgData name="Alfred Asterjadhi" userId="39de57b9-85c0-4fd1-aaac-8ca2b6560ad0" providerId="ADAL" clId="{2127B699-2D8E-4AFD-9F8B-3537AB469856}" dt="2024-02-02T20:59:30.523" v="29"/>
          <ac:spMkLst>
            <pc:docMk/>
            <pc:sldMk cId="3136880362" sldId="260"/>
            <ac:spMk id="7" creationId="{733EE7F5-4D25-4915-8021-FD9EE23E2C32}"/>
          </ac:spMkLst>
        </pc:spChg>
      </pc:sldChg>
      <pc:sldChg chg="modSp mod">
        <pc:chgData name="Alfred Asterjadhi" userId="39de57b9-85c0-4fd1-aaac-8ca2b6560ad0" providerId="ADAL" clId="{2127B699-2D8E-4AFD-9F8B-3537AB469856}" dt="2024-02-02T20:59:33.178" v="31"/>
        <pc:sldMkLst>
          <pc:docMk/>
          <pc:sldMk cId="1676196551" sldId="261"/>
        </pc:sldMkLst>
        <pc:spChg chg="mod">
          <ac:chgData name="Alfred Asterjadhi" userId="39de57b9-85c0-4fd1-aaac-8ca2b6560ad0" providerId="ADAL" clId="{2127B699-2D8E-4AFD-9F8B-3537AB469856}" dt="2024-02-02T20:59:33.178" v="31"/>
          <ac:spMkLst>
            <pc:docMk/>
            <pc:sldMk cId="1676196551" sldId="261"/>
            <ac:spMk id="7" creationId="{0A0F1EBF-63A8-4C75-8DB7-0D8CD44D0896}"/>
          </ac:spMkLst>
        </pc:spChg>
      </pc:sldChg>
      <pc:sldChg chg="modSp mod">
        <pc:chgData name="Alfred Asterjadhi" userId="39de57b9-85c0-4fd1-aaac-8ca2b6560ad0" providerId="ADAL" clId="{2127B699-2D8E-4AFD-9F8B-3537AB469856}" dt="2024-02-02T20:59:34.550" v="32"/>
        <pc:sldMkLst>
          <pc:docMk/>
          <pc:sldMk cId="2927177891" sldId="263"/>
        </pc:sldMkLst>
        <pc:spChg chg="mod">
          <ac:chgData name="Alfred Asterjadhi" userId="39de57b9-85c0-4fd1-aaac-8ca2b6560ad0" providerId="ADAL" clId="{2127B699-2D8E-4AFD-9F8B-3537AB469856}" dt="2024-02-02T20:59:34.550" v="32"/>
          <ac:spMkLst>
            <pc:docMk/>
            <pc:sldMk cId="2927177891" sldId="263"/>
            <ac:spMk id="9" creationId="{4BB4CFD1-21C6-467E-AB6E-3577A473F86D}"/>
          </ac:spMkLst>
        </pc:spChg>
      </pc:sldChg>
      <pc:sldChg chg="modSp mod">
        <pc:chgData name="Alfred Asterjadhi" userId="39de57b9-85c0-4fd1-aaac-8ca2b6560ad0" providerId="ADAL" clId="{2127B699-2D8E-4AFD-9F8B-3537AB469856}" dt="2024-02-02T20:59:35.836" v="33"/>
        <pc:sldMkLst>
          <pc:docMk/>
          <pc:sldMk cId="4277600907" sldId="264"/>
        </pc:sldMkLst>
        <pc:spChg chg="mod">
          <ac:chgData name="Alfred Asterjadhi" userId="39de57b9-85c0-4fd1-aaac-8ca2b6560ad0" providerId="ADAL" clId="{2127B699-2D8E-4AFD-9F8B-3537AB469856}" dt="2024-02-02T20:59:35.836" v="33"/>
          <ac:spMkLst>
            <pc:docMk/>
            <pc:sldMk cId="4277600907" sldId="264"/>
            <ac:spMk id="8" creationId="{B2C4C695-AFB3-4956-B721-DB0805BA0685}"/>
          </ac:spMkLst>
        </pc:spChg>
      </pc:sldChg>
      <pc:sldChg chg="modSp mod">
        <pc:chgData name="Alfred Asterjadhi" userId="39de57b9-85c0-4fd1-aaac-8ca2b6560ad0" providerId="ADAL" clId="{2127B699-2D8E-4AFD-9F8B-3537AB469856}" dt="2024-02-02T20:59:37.194" v="34"/>
        <pc:sldMkLst>
          <pc:docMk/>
          <pc:sldMk cId="2436815634" sldId="265"/>
        </pc:sldMkLst>
        <pc:spChg chg="mod">
          <ac:chgData name="Alfred Asterjadhi" userId="39de57b9-85c0-4fd1-aaac-8ca2b6560ad0" providerId="ADAL" clId="{2127B699-2D8E-4AFD-9F8B-3537AB469856}" dt="2024-02-02T20:59:37.194" v="34"/>
          <ac:spMkLst>
            <pc:docMk/>
            <pc:sldMk cId="2436815634" sldId="265"/>
            <ac:spMk id="9" creationId="{535943CE-0A57-43F4-9844-46B4091CBC16}"/>
          </ac:spMkLst>
        </pc:spChg>
      </pc:sldChg>
      <pc:sldChg chg="modSp mod">
        <pc:chgData name="Alfred Asterjadhi" userId="39de57b9-85c0-4fd1-aaac-8ca2b6560ad0" providerId="ADAL" clId="{2127B699-2D8E-4AFD-9F8B-3537AB469856}" dt="2024-02-02T20:59:38.467" v="35"/>
        <pc:sldMkLst>
          <pc:docMk/>
          <pc:sldMk cId="2400177835" sldId="266"/>
        </pc:sldMkLst>
        <pc:spChg chg="mod">
          <ac:chgData name="Alfred Asterjadhi" userId="39de57b9-85c0-4fd1-aaac-8ca2b6560ad0" providerId="ADAL" clId="{2127B699-2D8E-4AFD-9F8B-3537AB469856}" dt="2024-02-02T20:59:38.467" v="35"/>
          <ac:spMkLst>
            <pc:docMk/>
            <pc:sldMk cId="2400177835" sldId="266"/>
            <ac:spMk id="8" creationId="{C5505616-1CE2-43B4-878B-31634EEB6CA7}"/>
          </ac:spMkLst>
        </pc:spChg>
      </pc:sldChg>
      <pc:sldChg chg="modSp mod">
        <pc:chgData name="Alfred Asterjadhi" userId="39de57b9-85c0-4fd1-aaac-8ca2b6560ad0" providerId="ADAL" clId="{2127B699-2D8E-4AFD-9F8B-3537AB469856}" dt="2024-02-02T21:07:05.398" v="128" actId="20577"/>
        <pc:sldMkLst>
          <pc:docMk/>
          <pc:sldMk cId="132832093" sldId="267"/>
        </pc:sldMkLst>
        <pc:spChg chg="mod">
          <ac:chgData name="Alfred Asterjadhi" userId="39de57b9-85c0-4fd1-aaac-8ca2b6560ad0" providerId="ADAL" clId="{2127B699-2D8E-4AFD-9F8B-3537AB469856}" dt="2024-02-02T21:07:05.398" v="128" actId="20577"/>
          <ac:spMkLst>
            <pc:docMk/>
            <pc:sldMk cId="132832093" sldId="267"/>
            <ac:spMk id="3" creationId="{00000000-0000-0000-0000-000000000000}"/>
          </ac:spMkLst>
        </pc:spChg>
        <pc:spChg chg="mod">
          <ac:chgData name="Alfred Asterjadhi" userId="39de57b9-85c0-4fd1-aaac-8ca2b6560ad0" providerId="ADAL" clId="{2127B699-2D8E-4AFD-9F8B-3537AB469856}" dt="2024-02-02T20:59:44.329" v="40"/>
          <ac:spMkLst>
            <pc:docMk/>
            <pc:sldMk cId="132832093" sldId="267"/>
            <ac:spMk id="7" creationId="{C00CAC69-BF6D-4936-9CE0-D96F88ACD748}"/>
          </ac:spMkLst>
        </pc:spChg>
      </pc:sldChg>
      <pc:sldChg chg="modSp mod">
        <pc:chgData name="Alfred Asterjadhi" userId="39de57b9-85c0-4fd1-aaac-8ca2b6560ad0" providerId="ADAL" clId="{2127B699-2D8E-4AFD-9F8B-3537AB469856}" dt="2024-02-05T16:55:54.451" v="561"/>
        <pc:sldMkLst>
          <pc:docMk/>
          <pc:sldMk cId="3976818858" sldId="269"/>
        </pc:sldMkLst>
        <pc:spChg chg="mod">
          <ac:chgData name="Alfred Asterjadhi" userId="39de57b9-85c0-4fd1-aaac-8ca2b6560ad0" providerId="ADAL" clId="{2127B699-2D8E-4AFD-9F8B-3537AB469856}" dt="2024-02-02T20:59:46.640" v="42"/>
          <ac:spMkLst>
            <pc:docMk/>
            <pc:sldMk cId="3976818858" sldId="269"/>
            <ac:spMk id="6" creationId="{00000000-0000-0000-0000-000000000000}"/>
          </ac:spMkLst>
        </pc:spChg>
        <pc:graphicFrameChg chg="mod modGraphic">
          <ac:chgData name="Alfred Asterjadhi" userId="39de57b9-85c0-4fd1-aaac-8ca2b6560ad0" providerId="ADAL" clId="{2127B699-2D8E-4AFD-9F8B-3537AB469856}" dt="2024-02-05T16:55:54.451" v="561"/>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127B699-2D8E-4AFD-9F8B-3537AB469856}" dt="2024-02-02T20:59:39.663" v="36"/>
        <pc:sldMkLst>
          <pc:docMk/>
          <pc:sldMk cId="3387863760" sldId="270"/>
        </pc:sldMkLst>
        <pc:spChg chg="mod">
          <ac:chgData name="Alfred Asterjadhi" userId="39de57b9-85c0-4fd1-aaac-8ca2b6560ad0" providerId="ADAL" clId="{2127B699-2D8E-4AFD-9F8B-3537AB469856}" dt="2024-02-02T20:59:39.663" v="36"/>
          <ac:spMkLst>
            <pc:docMk/>
            <pc:sldMk cId="3387863760" sldId="270"/>
            <ac:spMk id="8" creationId="{B1C9D975-9B89-429E-A2AD-175C2CE0D83A}"/>
          </ac:spMkLst>
        </pc:spChg>
      </pc:sldChg>
      <pc:sldChg chg="addSp modSp mod">
        <pc:chgData name="Alfred Asterjadhi" userId="39de57b9-85c0-4fd1-aaac-8ca2b6560ad0" providerId="ADAL" clId="{2127B699-2D8E-4AFD-9F8B-3537AB469856}" dt="2024-02-05T16:57:12.692" v="570" actId="20577"/>
        <pc:sldMkLst>
          <pc:docMk/>
          <pc:sldMk cId="2243228416" sldId="299"/>
        </pc:sldMkLst>
        <pc:spChg chg="mod">
          <ac:chgData name="Alfred Asterjadhi" userId="39de57b9-85c0-4fd1-aaac-8ca2b6560ad0" providerId="ADAL" clId="{2127B699-2D8E-4AFD-9F8B-3537AB469856}" dt="2024-02-05T16:57:06.998" v="567" actId="20577"/>
          <ac:spMkLst>
            <pc:docMk/>
            <pc:sldMk cId="2243228416" sldId="299"/>
            <ac:spMk id="3" creationId="{3857177C-4F12-41D1-AB93-6925069E5DB9}"/>
          </ac:spMkLst>
        </pc:spChg>
        <pc:spChg chg="add mod">
          <ac:chgData name="Alfred Asterjadhi" userId="39de57b9-85c0-4fd1-aaac-8ca2b6560ad0" providerId="ADAL" clId="{2127B699-2D8E-4AFD-9F8B-3537AB469856}" dt="2024-02-05T16:57:12.692" v="570" actId="20577"/>
          <ac:spMkLst>
            <pc:docMk/>
            <pc:sldMk cId="2243228416" sldId="299"/>
            <ac:spMk id="6" creationId="{CA57C26B-2146-F1F1-CCAD-5EFC80B83624}"/>
          </ac:spMkLst>
        </pc:spChg>
        <pc:spChg chg="mod">
          <ac:chgData name="Alfred Asterjadhi" userId="39de57b9-85c0-4fd1-aaac-8ca2b6560ad0" providerId="ADAL" clId="{2127B699-2D8E-4AFD-9F8B-3537AB469856}" dt="2024-02-02T20:59:45.512" v="41"/>
          <ac:spMkLst>
            <pc:docMk/>
            <pc:sldMk cId="2243228416" sldId="299"/>
            <ac:spMk id="8" creationId="{ADA0A8BA-AA59-4AB6-9BD0-89E3B2E275F5}"/>
          </ac:spMkLst>
        </pc:spChg>
      </pc:sldChg>
      <pc:sldChg chg="modSp mod">
        <pc:chgData name="Alfred Asterjadhi" userId="39de57b9-85c0-4fd1-aaac-8ca2b6560ad0" providerId="ADAL" clId="{2127B699-2D8E-4AFD-9F8B-3537AB469856}" dt="2024-02-02T21:00:00.326" v="54"/>
        <pc:sldMkLst>
          <pc:docMk/>
          <pc:sldMk cId="1677969607" sldId="323"/>
        </pc:sldMkLst>
        <pc:spChg chg="mod">
          <ac:chgData name="Alfred Asterjadhi" userId="39de57b9-85c0-4fd1-aaac-8ca2b6560ad0" providerId="ADAL" clId="{2127B699-2D8E-4AFD-9F8B-3537AB469856}" dt="2024-02-02T21:00:00.326" v="54"/>
          <ac:spMkLst>
            <pc:docMk/>
            <pc:sldMk cId="1677969607" sldId="323"/>
            <ac:spMk id="7" creationId="{247ADCDE-7164-400D-8B27-4BAED4FE7810}"/>
          </ac:spMkLst>
        </pc:spChg>
      </pc:sldChg>
      <pc:sldChg chg="modSp mod">
        <pc:chgData name="Alfred Asterjadhi" userId="39de57b9-85c0-4fd1-aaac-8ca2b6560ad0" providerId="ADAL" clId="{2127B699-2D8E-4AFD-9F8B-3537AB469856}" dt="2024-02-02T21:06:42.734" v="114" actId="20577"/>
        <pc:sldMkLst>
          <pc:docMk/>
          <pc:sldMk cId="1908471061" sldId="328"/>
        </pc:sldMkLst>
        <pc:spChg chg="mod">
          <ac:chgData name="Alfred Asterjadhi" userId="39de57b9-85c0-4fd1-aaac-8ca2b6560ad0" providerId="ADAL" clId="{2127B699-2D8E-4AFD-9F8B-3537AB469856}" dt="2024-02-02T21:06:42.734" v="114" actId="20577"/>
          <ac:spMkLst>
            <pc:docMk/>
            <pc:sldMk cId="1908471061" sldId="328"/>
            <ac:spMk id="3" creationId="{3EF9BE80-D462-4B64-8448-3B553445EDCF}"/>
          </ac:spMkLst>
        </pc:spChg>
        <pc:spChg chg="mod">
          <ac:chgData name="Alfred Asterjadhi" userId="39de57b9-85c0-4fd1-aaac-8ca2b6560ad0" providerId="ADAL" clId="{2127B699-2D8E-4AFD-9F8B-3537AB469856}" dt="2024-02-02T20:59:31.841" v="30"/>
          <ac:spMkLst>
            <pc:docMk/>
            <pc:sldMk cId="1908471061" sldId="328"/>
            <ac:spMk id="6" creationId="{FCA6EDD1-4720-45B9-8B18-08C7AF47C492}"/>
          </ac:spMkLst>
        </pc:spChg>
      </pc:sldChg>
      <pc:sldChg chg="modSp mod">
        <pc:chgData name="Alfred Asterjadhi" userId="39de57b9-85c0-4fd1-aaac-8ca2b6560ad0" providerId="ADAL" clId="{2127B699-2D8E-4AFD-9F8B-3537AB469856}" dt="2024-02-02T20:59:40.886" v="37"/>
        <pc:sldMkLst>
          <pc:docMk/>
          <pc:sldMk cId="15571502" sldId="330"/>
        </pc:sldMkLst>
        <pc:spChg chg="mod">
          <ac:chgData name="Alfred Asterjadhi" userId="39de57b9-85c0-4fd1-aaac-8ca2b6560ad0" providerId="ADAL" clId="{2127B699-2D8E-4AFD-9F8B-3537AB469856}" dt="2024-02-02T20:59:40.886" v="37"/>
          <ac:spMkLst>
            <pc:docMk/>
            <pc:sldMk cId="15571502" sldId="330"/>
            <ac:spMk id="6" creationId="{5C48BDE3-7807-417F-A4F1-5356D38590CA}"/>
          </ac:spMkLst>
        </pc:spChg>
      </pc:sldChg>
      <pc:sldChg chg="modSp mod">
        <pc:chgData name="Alfred Asterjadhi" userId="39de57b9-85c0-4fd1-aaac-8ca2b6560ad0" providerId="ADAL" clId="{2127B699-2D8E-4AFD-9F8B-3537AB469856}" dt="2024-02-02T20:59:42.092" v="38"/>
        <pc:sldMkLst>
          <pc:docMk/>
          <pc:sldMk cId="3200711991" sldId="331"/>
        </pc:sldMkLst>
        <pc:spChg chg="mod">
          <ac:chgData name="Alfred Asterjadhi" userId="39de57b9-85c0-4fd1-aaac-8ca2b6560ad0" providerId="ADAL" clId="{2127B699-2D8E-4AFD-9F8B-3537AB469856}" dt="2024-02-02T20:59:42.092" v="38"/>
          <ac:spMkLst>
            <pc:docMk/>
            <pc:sldMk cId="3200711991" sldId="331"/>
            <ac:spMk id="6" creationId="{C3BF5992-FFFD-4B64-900D-0590BA3C03CE}"/>
          </ac:spMkLst>
        </pc:spChg>
      </pc:sldChg>
      <pc:sldChg chg="modSp mod">
        <pc:chgData name="Alfred Asterjadhi" userId="39de57b9-85c0-4fd1-aaac-8ca2b6560ad0" providerId="ADAL" clId="{2127B699-2D8E-4AFD-9F8B-3537AB469856}" dt="2024-02-02T20:59:43.195" v="39"/>
        <pc:sldMkLst>
          <pc:docMk/>
          <pc:sldMk cId="2409609221" sldId="332"/>
        </pc:sldMkLst>
        <pc:spChg chg="mod">
          <ac:chgData name="Alfred Asterjadhi" userId="39de57b9-85c0-4fd1-aaac-8ca2b6560ad0" providerId="ADAL" clId="{2127B699-2D8E-4AFD-9F8B-3537AB469856}" dt="2024-02-02T20:59:43.195" v="39"/>
          <ac:spMkLst>
            <pc:docMk/>
            <pc:sldMk cId="2409609221" sldId="332"/>
            <ac:spMk id="6" creationId="{2B4D6F20-084B-4EE9-AD6D-290838010348}"/>
          </ac:spMkLst>
        </pc:spChg>
      </pc:sldChg>
      <pc:sldChg chg="modSp mod">
        <pc:chgData name="Alfred Asterjadhi" userId="39de57b9-85c0-4fd1-aaac-8ca2b6560ad0" providerId="ADAL" clId="{2127B699-2D8E-4AFD-9F8B-3537AB469856}" dt="2024-02-05T16:58:51.558" v="571"/>
        <pc:sldMkLst>
          <pc:docMk/>
          <pc:sldMk cId="3843208451" sldId="333"/>
        </pc:sldMkLst>
        <pc:spChg chg="mod">
          <ac:chgData name="Alfred Asterjadhi" userId="39de57b9-85c0-4fd1-aaac-8ca2b6560ad0" providerId="ADAL" clId="{2127B699-2D8E-4AFD-9F8B-3537AB469856}" dt="2024-02-05T16:58:51.558" v="571"/>
          <ac:spMkLst>
            <pc:docMk/>
            <pc:sldMk cId="3843208451" sldId="333"/>
            <ac:spMk id="3" creationId="{918D7AE7-F661-4AD4-9210-88B6E5699ED9}"/>
          </ac:spMkLst>
        </pc:spChg>
        <pc:spChg chg="mod">
          <ac:chgData name="Alfred Asterjadhi" userId="39de57b9-85c0-4fd1-aaac-8ca2b6560ad0" providerId="ADAL" clId="{2127B699-2D8E-4AFD-9F8B-3537AB469856}" dt="2024-02-02T20:59:26.216" v="26"/>
          <ac:spMkLst>
            <pc:docMk/>
            <pc:sldMk cId="3843208451" sldId="333"/>
            <ac:spMk id="6" creationId="{A8221584-6364-48AC-B1C3-833137C81726}"/>
          </ac:spMkLst>
        </pc:spChg>
      </pc:sldChg>
      <pc:sldChg chg="modSp mod">
        <pc:chgData name="Alfred Asterjadhi" userId="39de57b9-85c0-4fd1-aaac-8ca2b6560ad0" providerId="ADAL" clId="{2127B699-2D8E-4AFD-9F8B-3537AB469856}" dt="2024-02-02T20:59:29.274" v="28"/>
        <pc:sldMkLst>
          <pc:docMk/>
          <pc:sldMk cId="3977221359" sldId="340"/>
        </pc:sldMkLst>
        <pc:spChg chg="mod">
          <ac:chgData name="Alfred Asterjadhi" userId="39de57b9-85c0-4fd1-aaac-8ca2b6560ad0" providerId="ADAL" clId="{2127B699-2D8E-4AFD-9F8B-3537AB469856}" dt="2024-02-02T20:59:29.274" v="28"/>
          <ac:spMkLst>
            <pc:docMk/>
            <pc:sldMk cId="3977221359" sldId="340"/>
            <ac:spMk id="6" creationId="{BC264D22-EE96-4B0F-90AA-B4358FF19246}"/>
          </ac:spMkLst>
        </pc:spChg>
      </pc:sldChg>
      <pc:sldChg chg="addSp delSp modSp add mod">
        <pc:chgData name="Alfred Asterjadhi" userId="39de57b9-85c0-4fd1-aaac-8ca2b6560ad0" providerId="ADAL" clId="{2127B699-2D8E-4AFD-9F8B-3537AB469856}" dt="2024-02-02T21:54:37.495" v="502" actId="22"/>
        <pc:sldMkLst>
          <pc:docMk/>
          <pc:sldMk cId="3930036297" sldId="356"/>
        </pc:sldMkLst>
        <pc:spChg chg="mod">
          <ac:chgData name="Alfred Asterjadhi" userId="39de57b9-85c0-4fd1-aaac-8ca2b6560ad0" providerId="ADAL" clId="{2127B699-2D8E-4AFD-9F8B-3537AB469856}" dt="2024-02-02T21:54:12.401" v="498" actId="6549"/>
          <ac:spMkLst>
            <pc:docMk/>
            <pc:sldMk cId="3930036297" sldId="356"/>
            <ac:spMk id="2" creationId="{4B5F0D0E-8BB7-48AB-9160-728B8B3399A2}"/>
          </ac:spMkLst>
        </pc:spChg>
        <pc:spChg chg="add del">
          <ac:chgData name="Alfred Asterjadhi" userId="39de57b9-85c0-4fd1-aaac-8ca2b6560ad0" providerId="ADAL" clId="{2127B699-2D8E-4AFD-9F8B-3537AB469856}" dt="2024-02-02T21:54:37.495" v="502" actId="22"/>
          <ac:spMkLst>
            <pc:docMk/>
            <pc:sldMk cId="3930036297" sldId="356"/>
            <ac:spMk id="8" creationId="{AA78CCC0-8A0A-E878-5DA3-96032DD362A9}"/>
          </ac:spMkLst>
        </pc:spChg>
      </pc:sldChg>
      <pc:sldChg chg="modSp add del mod">
        <pc:chgData name="Alfred Asterjadhi" userId="39de57b9-85c0-4fd1-aaac-8ca2b6560ad0" providerId="ADAL" clId="{2127B699-2D8E-4AFD-9F8B-3537AB469856}" dt="2024-02-02T21:55:20.283" v="520" actId="20577"/>
        <pc:sldMkLst>
          <pc:docMk/>
          <pc:sldMk cId="3576977642" sldId="362"/>
        </pc:sldMkLst>
        <pc:spChg chg="mod">
          <ac:chgData name="Alfred Asterjadhi" userId="39de57b9-85c0-4fd1-aaac-8ca2b6560ad0" providerId="ADAL" clId="{2127B699-2D8E-4AFD-9F8B-3537AB469856}" dt="2024-02-02T20:59:54.709" v="49"/>
          <ac:spMkLst>
            <pc:docMk/>
            <pc:sldMk cId="3576977642" sldId="362"/>
            <ac:spMk id="6" creationId="{3DD21102-AAEB-13F6-15EC-3CBBC04B5637}"/>
          </ac:spMkLst>
        </pc:spChg>
        <pc:spChg chg="mod">
          <ac:chgData name="Alfred Asterjadhi" userId="39de57b9-85c0-4fd1-aaac-8ca2b6560ad0" providerId="ADAL" clId="{2127B699-2D8E-4AFD-9F8B-3537AB469856}" dt="2024-02-02T21:55:20.283" v="520" actId="20577"/>
          <ac:spMkLst>
            <pc:docMk/>
            <pc:sldMk cId="3576977642" sldId="362"/>
            <ac:spMk id="16" creationId="{CA1A1623-65F8-E7F3-860B-98677C489FFA}"/>
          </ac:spMkLst>
        </pc:spChg>
      </pc:sldChg>
      <pc:sldChg chg="modSp mod">
        <pc:chgData name="Alfred Asterjadhi" userId="39de57b9-85c0-4fd1-aaac-8ca2b6560ad0" providerId="ADAL" clId="{2127B699-2D8E-4AFD-9F8B-3537AB469856}" dt="2024-02-02T21:49:29.922" v="336" actId="20577"/>
        <pc:sldMkLst>
          <pc:docMk/>
          <pc:sldMk cId="1843331871" sldId="365"/>
        </pc:sldMkLst>
        <pc:spChg chg="mod">
          <ac:chgData name="Alfred Asterjadhi" userId="39de57b9-85c0-4fd1-aaac-8ca2b6560ad0" providerId="ADAL" clId="{2127B699-2D8E-4AFD-9F8B-3537AB469856}" dt="2024-02-02T21:49:26.652" v="333" actId="20577"/>
          <ac:spMkLst>
            <pc:docMk/>
            <pc:sldMk cId="1843331871" sldId="365"/>
            <ac:spMk id="2" creationId="{0753DF19-5604-D757-CF21-A9FC2116E8DC}"/>
          </ac:spMkLst>
        </pc:spChg>
        <pc:spChg chg="mod">
          <ac:chgData name="Alfred Asterjadhi" userId="39de57b9-85c0-4fd1-aaac-8ca2b6560ad0" providerId="ADAL" clId="{2127B699-2D8E-4AFD-9F8B-3537AB469856}" dt="2024-02-02T20:59:50.215" v="45"/>
          <ac:spMkLst>
            <pc:docMk/>
            <pc:sldMk cId="1843331871" sldId="365"/>
            <ac:spMk id="6" creationId="{6ACA49CE-D01F-5C62-094F-BCB7174FDE18}"/>
          </ac:spMkLst>
        </pc:spChg>
        <pc:spChg chg="mod">
          <ac:chgData name="Alfred Asterjadhi" userId="39de57b9-85c0-4fd1-aaac-8ca2b6560ad0" providerId="ADAL" clId="{2127B699-2D8E-4AFD-9F8B-3537AB469856}" dt="2024-02-02T21:49:29.922" v="336" actId="20577"/>
          <ac:spMkLst>
            <pc:docMk/>
            <pc:sldMk cId="1843331871" sldId="365"/>
            <ac:spMk id="10" creationId="{C94BFE34-E164-362E-520A-13529A3EC875}"/>
          </ac:spMkLst>
        </pc:spChg>
      </pc:sldChg>
      <pc:sldChg chg="modSp del mod">
        <pc:chgData name="Alfred Asterjadhi" userId="39de57b9-85c0-4fd1-aaac-8ca2b6560ad0" providerId="ADAL" clId="{2127B699-2D8E-4AFD-9F8B-3537AB469856}" dt="2024-02-02T21:51:01.500" v="416" actId="47"/>
        <pc:sldMkLst>
          <pc:docMk/>
          <pc:sldMk cId="1847581084" sldId="375"/>
        </pc:sldMkLst>
        <pc:spChg chg="mod">
          <ac:chgData name="Alfred Asterjadhi" userId="39de57b9-85c0-4fd1-aaac-8ca2b6560ad0" providerId="ADAL" clId="{2127B699-2D8E-4AFD-9F8B-3537AB469856}" dt="2024-02-02T20:59:56.871" v="51"/>
          <ac:spMkLst>
            <pc:docMk/>
            <pc:sldMk cId="1847581084" sldId="375"/>
            <ac:spMk id="6" creationId="{29CFE1A9-332B-2B06-C330-B9EB4742F3D1}"/>
          </ac:spMkLst>
        </pc:spChg>
      </pc:sldChg>
      <pc:sldChg chg="modSp mod">
        <pc:chgData name="Alfred Asterjadhi" userId="39de57b9-85c0-4fd1-aaac-8ca2b6560ad0" providerId="ADAL" clId="{2127B699-2D8E-4AFD-9F8B-3537AB469856}" dt="2024-02-02T20:59:57.989" v="52"/>
        <pc:sldMkLst>
          <pc:docMk/>
          <pc:sldMk cId="3530745078" sldId="981"/>
        </pc:sldMkLst>
        <pc:spChg chg="mod">
          <ac:chgData name="Alfred Asterjadhi" userId="39de57b9-85c0-4fd1-aaac-8ca2b6560ad0" providerId="ADAL" clId="{2127B699-2D8E-4AFD-9F8B-3537AB469856}" dt="2024-02-02T20:59:57.989" v="52"/>
          <ac:spMkLst>
            <pc:docMk/>
            <pc:sldMk cId="3530745078" sldId="981"/>
            <ac:spMk id="6" creationId="{5B730E83-9DC1-A5C8-2ED5-67E59F091639}"/>
          </ac:spMkLst>
        </pc:spChg>
      </pc:sldChg>
      <pc:sldChg chg="modSp add del mod">
        <pc:chgData name="Alfred Asterjadhi" userId="39de57b9-85c0-4fd1-aaac-8ca2b6560ad0" providerId="ADAL" clId="{2127B699-2D8E-4AFD-9F8B-3537AB469856}" dt="2024-02-02T21:55:10.566" v="513"/>
        <pc:sldMkLst>
          <pc:docMk/>
          <pc:sldMk cId="3140364693" sldId="997"/>
        </pc:sldMkLst>
        <pc:spChg chg="mod">
          <ac:chgData name="Alfred Asterjadhi" userId="39de57b9-85c0-4fd1-aaac-8ca2b6560ad0" providerId="ADAL" clId="{2127B699-2D8E-4AFD-9F8B-3537AB469856}" dt="2024-02-02T20:59:55.799" v="50"/>
          <ac:spMkLst>
            <pc:docMk/>
            <pc:sldMk cId="3140364693" sldId="997"/>
            <ac:spMk id="6" creationId="{29CFE1A9-332B-2B06-C330-B9EB4742F3D1}"/>
          </ac:spMkLst>
        </pc:spChg>
      </pc:sldChg>
      <pc:sldChg chg="modSp mod">
        <pc:chgData name="Alfred Asterjadhi" userId="39de57b9-85c0-4fd1-aaac-8ca2b6560ad0" providerId="ADAL" clId="{2127B699-2D8E-4AFD-9F8B-3537AB469856}" dt="2024-02-02T21:16:22.560" v="310" actId="20577"/>
        <pc:sldMkLst>
          <pc:docMk/>
          <pc:sldMk cId="3395387797" sldId="1002"/>
        </pc:sldMkLst>
        <pc:spChg chg="mod">
          <ac:chgData name="Alfred Asterjadhi" userId="39de57b9-85c0-4fd1-aaac-8ca2b6560ad0" providerId="ADAL" clId="{2127B699-2D8E-4AFD-9F8B-3537AB469856}" dt="2024-02-02T20:59:47.776" v="43"/>
          <ac:spMkLst>
            <pc:docMk/>
            <pc:sldMk cId="3395387797" sldId="1002"/>
            <ac:spMk id="3" creationId="{D20906E0-F900-4991-83B1-675F5B67FA2D}"/>
          </ac:spMkLst>
        </pc:spChg>
        <pc:graphicFrameChg chg="modGraphic">
          <ac:chgData name="Alfred Asterjadhi" userId="39de57b9-85c0-4fd1-aaac-8ca2b6560ad0" providerId="ADAL" clId="{2127B699-2D8E-4AFD-9F8B-3537AB469856}" dt="2024-02-02T21:16:22.560" v="310" actId="20577"/>
          <ac:graphicFrameMkLst>
            <pc:docMk/>
            <pc:sldMk cId="3395387797" sldId="1002"/>
            <ac:graphicFrameMk id="6" creationId="{F4A90C7D-18B6-9189-6321-A3F7979F9A3B}"/>
          </ac:graphicFrameMkLst>
        </pc:graphicFrameChg>
      </pc:sldChg>
      <pc:sldChg chg="modSp del mod">
        <pc:chgData name="Alfred Asterjadhi" userId="39de57b9-85c0-4fd1-aaac-8ca2b6560ad0" providerId="ADAL" clId="{2127B699-2D8E-4AFD-9F8B-3537AB469856}" dt="2024-02-02T21:48:27.155" v="316" actId="47"/>
        <pc:sldMkLst>
          <pc:docMk/>
          <pc:sldMk cId="3233208257" sldId="1006"/>
        </pc:sldMkLst>
        <pc:spChg chg="mod">
          <ac:chgData name="Alfred Asterjadhi" userId="39de57b9-85c0-4fd1-aaac-8ca2b6560ad0" providerId="ADAL" clId="{2127B699-2D8E-4AFD-9F8B-3537AB469856}" dt="2024-02-02T21:17:01.296" v="314" actId="20577"/>
          <ac:spMkLst>
            <pc:docMk/>
            <pc:sldMk cId="3233208257" sldId="1006"/>
            <ac:spMk id="3" creationId="{DFB0BA47-D7B6-4F95-932E-A7AA615BC440}"/>
          </ac:spMkLst>
        </pc:spChg>
        <pc:spChg chg="mod">
          <ac:chgData name="Alfred Asterjadhi" userId="39de57b9-85c0-4fd1-aaac-8ca2b6560ad0" providerId="ADAL" clId="{2127B699-2D8E-4AFD-9F8B-3537AB469856}" dt="2024-02-02T20:59:49.031" v="44"/>
          <ac:spMkLst>
            <pc:docMk/>
            <pc:sldMk cId="3233208257" sldId="1006"/>
            <ac:spMk id="6" creationId="{974B2026-97FB-40D2-8F22-7E6D319B4EA2}"/>
          </ac:spMkLst>
        </pc:spChg>
      </pc:sldChg>
      <pc:sldChg chg="modSp del mod">
        <pc:chgData name="Alfred Asterjadhi" userId="39de57b9-85c0-4fd1-aaac-8ca2b6560ad0" providerId="ADAL" clId="{2127B699-2D8E-4AFD-9F8B-3537AB469856}" dt="2024-02-02T21:50:27.214" v="393" actId="47"/>
        <pc:sldMkLst>
          <pc:docMk/>
          <pc:sldMk cId="3502069675" sldId="1014"/>
        </pc:sldMkLst>
        <pc:spChg chg="mod">
          <ac:chgData name="Alfred Asterjadhi" userId="39de57b9-85c0-4fd1-aaac-8ca2b6560ad0" providerId="ADAL" clId="{2127B699-2D8E-4AFD-9F8B-3537AB469856}" dt="2024-02-02T20:59:52.482" v="47"/>
          <ac:spMkLst>
            <pc:docMk/>
            <pc:sldMk cId="3502069675" sldId="1014"/>
            <ac:spMk id="6" creationId="{33E650DE-220E-373E-8A82-1E6F3D3A9179}"/>
          </ac:spMkLst>
        </pc:spChg>
      </pc:sldChg>
      <pc:sldChg chg="modSp mod">
        <pc:chgData name="Alfred Asterjadhi" userId="39de57b9-85c0-4fd1-aaac-8ca2b6560ad0" providerId="ADAL" clId="{2127B699-2D8E-4AFD-9F8B-3537AB469856}" dt="2024-02-02T21:55:37.060" v="522" actId="12"/>
        <pc:sldMkLst>
          <pc:docMk/>
          <pc:sldMk cId="1867128610" sldId="1015"/>
        </pc:sldMkLst>
        <pc:spChg chg="mod">
          <ac:chgData name="Alfred Asterjadhi" userId="39de57b9-85c0-4fd1-aaac-8ca2b6560ad0" providerId="ADAL" clId="{2127B699-2D8E-4AFD-9F8B-3537AB469856}" dt="2024-02-02T21:55:37.060" v="522" actId="12"/>
          <ac:spMkLst>
            <pc:docMk/>
            <pc:sldMk cId="1867128610" sldId="1015"/>
            <ac:spMk id="3" creationId="{EDD9C5A0-F427-CEFF-3F4B-4AFBD466FFF1}"/>
          </ac:spMkLst>
        </pc:spChg>
        <pc:spChg chg="mod">
          <ac:chgData name="Alfred Asterjadhi" userId="39de57b9-85c0-4fd1-aaac-8ca2b6560ad0" providerId="ADAL" clId="{2127B699-2D8E-4AFD-9F8B-3537AB469856}" dt="2024-02-02T20:59:59.184" v="53"/>
          <ac:spMkLst>
            <pc:docMk/>
            <pc:sldMk cId="1867128610" sldId="1015"/>
            <ac:spMk id="6" creationId="{2B10B089-1A6C-159C-2447-BEBB96DF6921}"/>
          </ac:spMkLst>
        </pc:spChg>
      </pc:sldChg>
      <pc:sldChg chg="modSp mod">
        <pc:chgData name="Alfred Asterjadhi" userId="39de57b9-85c0-4fd1-aaac-8ca2b6560ad0" providerId="ADAL" clId="{2127B699-2D8E-4AFD-9F8B-3537AB469856}" dt="2024-02-02T21:50:06.392" v="392" actId="20577"/>
        <pc:sldMkLst>
          <pc:docMk/>
          <pc:sldMk cId="3604798043" sldId="1016"/>
        </pc:sldMkLst>
        <pc:spChg chg="mod">
          <ac:chgData name="Alfred Asterjadhi" userId="39de57b9-85c0-4fd1-aaac-8ca2b6560ad0" providerId="ADAL" clId="{2127B699-2D8E-4AFD-9F8B-3537AB469856}" dt="2024-02-02T21:50:06.392" v="392" actId="20577"/>
          <ac:spMkLst>
            <pc:docMk/>
            <pc:sldMk cId="3604798043" sldId="1016"/>
            <ac:spMk id="3" creationId="{BF30AD7A-E882-E4FF-11AD-98DB29B8EB24}"/>
          </ac:spMkLst>
        </pc:spChg>
        <pc:spChg chg="mod">
          <ac:chgData name="Alfred Asterjadhi" userId="39de57b9-85c0-4fd1-aaac-8ca2b6560ad0" providerId="ADAL" clId="{2127B699-2D8E-4AFD-9F8B-3537AB469856}" dt="2024-02-02T20:59:51.328" v="46"/>
          <ac:spMkLst>
            <pc:docMk/>
            <pc:sldMk cId="3604798043" sldId="1016"/>
            <ac:spMk id="6" creationId="{BCE32CC0-D3FC-8368-D76A-A86989EB482F}"/>
          </ac:spMkLst>
        </pc:spChg>
      </pc:sldChg>
      <pc:sldChg chg="addSp delSp modSp mod chgLayout">
        <pc:chgData name="Alfred Asterjadhi" userId="39de57b9-85c0-4fd1-aaac-8ca2b6560ad0" providerId="ADAL" clId="{2127B699-2D8E-4AFD-9F8B-3537AB469856}" dt="2024-02-02T21:50:52.246" v="413" actId="404"/>
        <pc:sldMkLst>
          <pc:docMk/>
          <pc:sldMk cId="4027437955" sldId="1017"/>
        </pc:sldMkLst>
        <pc:spChg chg="mod ord">
          <ac:chgData name="Alfred Asterjadhi" userId="39de57b9-85c0-4fd1-aaac-8ca2b6560ad0" providerId="ADAL" clId="{2127B699-2D8E-4AFD-9F8B-3537AB469856}" dt="2024-02-02T21:50:42.621" v="406" actId="6264"/>
          <ac:spMkLst>
            <pc:docMk/>
            <pc:sldMk cId="4027437955" sldId="1017"/>
            <ac:spMk id="2" creationId="{3D4A45D8-2F9A-F2CA-AD57-6FBDBDBF4F24}"/>
          </ac:spMkLst>
        </pc:spChg>
        <pc:spChg chg="mod ord">
          <ac:chgData name="Alfred Asterjadhi" userId="39de57b9-85c0-4fd1-aaac-8ca2b6560ad0" providerId="ADAL" clId="{2127B699-2D8E-4AFD-9F8B-3537AB469856}" dt="2024-02-02T21:50:52.246" v="413" actId="404"/>
          <ac:spMkLst>
            <pc:docMk/>
            <pc:sldMk cId="4027437955" sldId="1017"/>
            <ac:spMk id="3" creationId="{D1F76C62-C535-E402-B942-A183F2E75F1E}"/>
          </ac:spMkLst>
        </pc:spChg>
        <pc:spChg chg="mod ord">
          <ac:chgData name="Alfred Asterjadhi" userId="39de57b9-85c0-4fd1-aaac-8ca2b6560ad0" providerId="ADAL" clId="{2127B699-2D8E-4AFD-9F8B-3537AB469856}" dt="2024-02-02T21:50:42.621" v="406" actId="6264"/>
          <ac:spMkLst>
            <pc:docMk/>
            <pc:sldMk cId="4027437955" sldId="1017"/>
            <ac:spMk id="4" creationId="{196467B4-F0FA-E413-1087-82B41BA363E6}"/>
          </ac:spMkLst>
        </pc:spChg>
        <pc:spChg chg="mod ord">
          <ac:chgData name="Alfred Asterjadhi" userId="39de57b9-85c0-4fd1-aaac-8ca2b6560ad0" providerId="ADAL" clId="{2127B699-2D8E-4AFD-9F8B-3537AB469856}" dt="2024-02-02T21:50:42.621" v="406" actId="6264"/>
          <ac:spMkLst>
            <pc:docMk/>
            <pc:sldMk cId="4027437955" sldId="1017"/>
            <ac:spMk id="5" creationId="{E23D8053-10F2-E619-C314-6CF8EA737714}"/>
          </ac:spMkLst>
        </pc:spChg>
        <pc:spChg chg="mod ord">
          <ac:chgData name="Alfred Asterjadhi" userId="39de57b9-85c0-4fd1-aaac-8ca2b6560ad0" providerId="ADAL" clId="{2127B699-2D8E-4AFD-9F8B-3537AB469856}" dt="2024-02-02T21:50:42.621" v="406" actId="6264"/>
          <ac:spMkLst>
            <pc:docMk/>
            <pc:sldMk cId="4027437955" sldId="1017"/>
            <ac:spMk id="6" creationId="{B284940D-334D-2FA7-0942-7FCC9D7579FB}"/>
          </ac:spMkLst>
        </pc:spChg>
        <pc:spChg chg="add del mod">
          <ac:chgData name="Alfred Asterjadhi" userId="39de57b9-85c0-4fd1-aaac-8ca2b6560ad0" providerId="ADAL" clId="{2127B699-2D8E-4AFD-9F8B-3537AB469856}" dt="2024-02-02T21:50:42.621" v="406" actId="6264"/>
          <ac:spMkLst>
            <pc:docMk/>
            <pc:sldMk cId="4027437955" sldId="1017"/>
            <ac:spMk id="7" creationId="{9498167B-5037-3937-AAAE-916A9DE449AB}"/>
          </ac:spMkLst>
        </pc:spChg>
        <pc:spChg chg="add del mod">
          <ac:chgData name="Alfred Asterjadhi" userId="39de57b9-85c0-4fd1-aaac-8ca2b6560ad0" providerId="ADAL" clId="{2127B699-2D8E-4AFD-9F8B-3537AB469856}" dt="2024-02-02T21:50:42.621" v="406" actId="6264"/>
          <ac:spMkLst>
            <pc:docMk/>
            <pc:sldMk cId="4027437955" sldId="1017"/>
            <ac:spMk id="8" creationId="{422EAF16-DBFF-3EA9-87A2-F1E27517ADAE}"/>
          </ac:spMkLst>
        </pc:spChg>
        <pc:spChg chg="add del mod">
          <ac:chgData name="Alfred Asterjadhi" userId="39de57b9-85c0-4fd1-aaac-8ca2b6560ad0" providerId="ADAL" clId="{2127B699-2D8E-4AFD-9F8B-3537AB469856}" dt="2024-02-02T21:50:42.621" v="406" actId="6264"/>
          <ac:spMkLst>
            <pc:docMk/>
            <pc:sldMk cId="4027437955" sldId="1017"/>
            <ac:spMk id="9" creationId="{56030523-F2FA-38FC-0358-D8B60A56FB6E}"/>
          </ac:spMkLst>
        </pc:spChg>
        <pc:spChg chg="add del mod">
          <ac:chgData name="Alfred Asterjadhi" userId="39de57b9-85c0-4fd1-aaac-8ca2b6560ad0" providerId="ADAL" clId="{2127B699-2D8E-4AFD-9F8B-3537AB469856}" dt="2024-02-02T21:50:42.621" v="406" actId="6264"/>
          <ac:spMkLst>
            <pc:docMk/>
            <pc:sldMk cId="4027437955" sldId="1017"/>
            <ac:spMk id="10" creationId="{C988C7B0-86E7-9481-F895-980E81FE1D81}"/>
          </ac:spMkLst>
        </pc:spChg>
        <pc:spChg chg="add del mod">
          <ac:chgData name="Alfred Asterjadhi" userId="39de57b9-85c0-4fd1-aaac-8ca2b6560ad0" providerId="ADAL" clId="{2127B699-2D8E-4AFD-9F8B-3537AB469856}" dt="2024-02-02T21:50:42.621" v="406" actId="6264"/>
          <ac:spMkLst>
            <pc:docMk/>
            <pc:sldMk cId="4027437955" sldId="1017"/>
            <ac:spMk id="11" creationId="{BB44B54F-2181-4E2B-F4DF-BAE523A56E61}"/>
          </ac:spMkLst>
        </pc:spChg>
      </pc:sldChg>
      <pc:sldChg chg="modSp add mod">
        <pc:chgData name="Alfred Asterjadhi" userId="39de57b9-85c0-4fd1-aaac-8ca2b6560ad0" providerId="ADAL" clId="{2127B699-2D8E-4AFD-9F8B-3537AB469856}" dt="2024-02-05T16:56:12.251" v="562" actId="6549"/>
        <pc:sldMkLst>
          <pc:docMk/>
          <pc:sldMk cId="4282743175" sldId="1018"/>
        </pc:sldMkLst>
        <pc:spChg chg="mod">
          <ac:chgData name="Alfred Asterjadhi" userId="39de57b9-85c0-4fd1-aaac-8ca2b6560ad0" providerId="ADAL" clId="{2127B699-2D8E-4AFD-9F8B-3537AB469856}" dt="2024-02-02T21:49:18.188" v="330" actId="20577"/>
          <ac:spMkLst>
            <pc:docMk/>
            <pc:sldMk cId="4282743175" sldId="1018"/>
            <ac:spMk id="2" creationId="{4B5F0D0E-8BB7-48AB-9160-728B8B3399A2}"/>
          </ac:spMkLst>
        </pc:spChg>
        <pc:spChg chg="mod">
          <ac:chgData name="Alfred Asterjadhi" userId="39de57b9-85c0-4fd1-aaac-8ca2b6560ad0" providerId="ADAL" clId="{2127B699-2D8E-4AFD-9F8B-3537AB469856}" dt="2024-02-05T16:56:12.251" v="562" actId="6549"/>
          <ac:spMkLst>
            <pc:docMk/>
            <pc:sldMk cId="4282743175" sldId="1018"/>
            <ac:spMk id="3" creationId="{DFB0BA47-D7B6-4F95-932E-A7AA615BC440}"/>
          </ac:spMkLst>
        </pc:spChg>
      </pc:sldChg>
      <pc:sldChg chg="modSp add mod">
        <pc:chgData name="Alfred Asterjadhi" userId="39de57b9-85c0-4fd1-aaac-8ca2b6560ad0" providerId="ADAL" clId="{2127B699-2D8E-4AFD-9F8B-3537AB469856}" dt="2024-02-02T21:54:49.774" v="506" actId="20577"/>
        <pc:sldMkLst>
          <pc:docMk/>
          <pc:sldMk cId="3814028870" sldId="1039"/>
        </pc:sldMkLst>
        <pc:spChg chg="mod">
          <ac:chgData name="Alfred Asterjadhi" userId="39de57b9-85c0-4fd1-aaac-8ca2b6560ad0" providerId="ADAL" clId="{2127B699-2D8E-4AFD-9F8B-3537AB469856}" dt="2024-02-02T21:54:49.774" v="506" actId="20577"/>
          <ac:spMkLst>
            <pc:docMk/>
            <pc:sldMk cId="3814028870" sldId="1039"/>
            <ac:spMk id="2" creationId="{9EF97F5A-CE7F-7BBA-0DB4-CF87B031E7D4}"/>
          </ac:spMkLst>
        </pc:spChg>
      </pc:sldChg>
      <pc:sldChg chg="modSp add mod">
        <pc:chgData name="Alfred Asterjadhi" userId="39de57b9-85c0-4fd1-aaac-8ca2b6560ad0" providerId="ADAL" clId="{2127B699-2D8E-4AFD-9F8B-3537AB469856}" dt="2024-02-02T21:55:02.675" v="512" actId="12"/>
        <pc:sldMkLst>
          <pc:docMk/>
          <pc:sldMk cId="1268796722" sldId="1069"/>
        </pc:sldMkLst>
        <pc:spChg chg="mod">
          <ac:chgData name="Alfred Asterjadhi" userId="39de57b9-85c0-4fd1-aaac-8ca2b6560ad0" providerId="ADAL" clId="{2127B699-2D8E-4AFD-9F8B-3537AB469856}" dt="2024-02-02T21:55:02.675" v="512" actId="12"/>
          <ac:spMkLst>
            <pc:docMk/>
            <pc:sldMk cId="1268796722" sldId="1069"/>
            <ac:spMk id="3" creationId="{D1358E1A-E185-4489-03F1-1A1A550D7AE4}"/>
          </ac:spMkLst>
        </pc:spChg>
      </pc:sldChg>
      <pc:sldChg chg="modSp add mod">
        <pc:chgData name="Alfred Asterjadhi" userId="39de57b9-85c0-4fd1-aaac-8ca2b6560ad0" providerId="ADAL" clId="{2127B699-2D8E-4AFD-9F8B-3537AB469856}" dt="2024-02-05T16:55:38.655" v="556" actId="20577"/>
        <pc:sldMkLst>
          <pc:docMk/>
          <pc:sldMk cId="241393342" sldId="1082"/>
        </pc:sldMkLst>
        <pc:spChg chg="mod">
          <ac:chgData name="Alfred Asterjadhi" userId="39de57b9-85c0-4fd1-aaac-8ca2b6560ad0" providerId="ADAL" clId="{2127B699-2D8E-4AFD-9F8B-3537AB469856}" dt="2024-02-02T21:48:51.315" v="324" actId="20577"/>
          <ac:spMkLst>
            <pc:docMk/>
            <pc:sldMk cId="241393342" sldId="1082"/>
            <ac:spMk id="2" creationId="{4B5F0D0E-8BB7-48AB-9160-728B8B3399A2}"/>
          </ac:spMkLst>
        </pc:spChg>
        <pc:spChg chg="mod">
          <ac:chgData name="Alfred Asterjadhi" userId="39de57b9-85c0-4fd1-aaac-8ca2b6560ad0" providerId="ADAL" clId="{2127B699-2D8E-4AFD-9F8B-3537AB469856}" dt="2024-02-05T16:55:38.655" v="556" actId="20577"/>
          <ac:spMkLst>
            <pc:docMk/>
            <pc:sldMk cId="241393342" sldId="1082"/>
            <ac:spMk id="3" creationId="{DFB0BA47-D7B6-4F95-932E-A7AA615BC440}"/>
          </ac:spMkLst>
        </pc:spChg>
      </pc:sldChg>
      <pc:sldChg chg="modSp add del mod">
        <pc:chgData name="Alfred Asterjadhi" userId="39de57b9-85c0-4fd1-aaac-8ca2b6560ad0" providerId="ADAL" clId="{2127B699-2D8E-4AFD-9F8B-3537AB469856}" dt="2024-02-05T16:56:24.930" v="563" actId="47"/>
        <pc:sldMkLst>
          <pc:docMk/>
          <pc:sldMk cId="2162159794" sldId="1083"/>
        </pc:sldMkLst>
        <pc:spChg chg="mod">
          <ac:chgData name="Alfred Asterjadhi" userId="39de57b9-85c0-4fd1-aaac-8ca2b6560ad0" providerId="ADAL" clId="{2127B699-2D8E-4AFD-9F8B-3537AB469856}" dt="2024-02-02T21:51:51.691" v="432" actId="20577"/>
          <ac:spMkLst>
            <pc:docMk/>
            <pc:sldMk cId="2162159794" sldId="1083"/>
            <ac:spMk id="2" creationId="{4B5F0D0E-8BB7-48AB-9160-728B8B3399A2}"/>
          </ac:spMkLst>
        </pc:spChg>
      </pc:sldChg>
      <pc:sldChg chg="modSp add del mod">
        <pc:chgData name="Alfred Asterjadhi" userId="39de57b9-85c0-4fd1-aaac-8ca2b6560ad0" providerId="ADAL" clId="{2127B699-2D8E-4AFD-9F8B-3537AB469856}" dt="2024-02-05T16:56:26.937" v="564" actId="47"/>
        <pc:sldMkLst>
          <pc:docMk/>
          <pc:sldMk cId="3278229774" sldId="1084"/>
        </pc:sldMkLst>
        <pc:spChg chg="mod">
          <ac:chgData name="Alfred Asterjadhi" userId="39de57b9-85c0-4fd1-aaac-8ca2b6560ad0" providerId="ADAL" clId="{2127B699-2D8E-4AFD-9F8B-3537AB469856}" dt="2024-02-02T21:52:03.383" v="436" actId="20577"/>
          <ac:spMkLst>
            <pc:docMk/>
            <pc:sldMk cId="3278229774" sldId="1084"/>
            <ac:spMk id="2" creationId="{4B5F0D0E-8BB7-48AB-9160-728B8B3399A2}"/>
          </ac:spMkLst>
        </pc:spChg>
      </pc:sldChg>
      <pc:sldChg chg="modSp add mod">
        <pc:chgData name="Alfred Asterjadhi" userId="39de57b9-85c0-4fd1-aaac-8ca2b6560ad0" providerId="ADAL" clId="{2127B699-2D8E-4AFD-9F8B-3537AB469856}" dt="2024-02-02T21:52:22.401" v="440" actId="20577"/>
        <pc:sldMkLst>
          <pc:docMk/>
          <pc:sldMk cId="2501485540" sldId="1085"/>
        </pc:sldMkLst>
        <pc:spChg chg="mod">
          <ac:chgData name="Alfred Asterjadhi" userId="39de57b9-85c0-4fd1-aaac-8ca2b6560ad0" providerId="ADAL" clId="{2127B699-2D8E-4AFD-9F8B-3537AB469856}" dt="2024-02-02T21:52:22.401" v="440" actId="20577"/>
          <ac:spMkLst>
            <pc:docMk/>
            <pc:sldMk cId="2501485540" sldId="1085"/>
            <ac:spMk id="2" creationId="{4B5F0D0E-8BB7-48AB-9160-728B8B3399A2}"/>
          </ac:spMkLst>
        </pc:spChg>
      </pc:sldChg>
      <pc:sldChg chg="modSp add mod">
        <pc:chgData name="Alfred Asterjadhi" userId="39de57b9-85c0-4fd1-aaac-8ca2b6560ad0" providerId="ADAL" clId="{2127B699-2D8E-4AFD-9F8B-3537AB469856}" dt="2024-02-02T22:08:54.837" v="530" actId="6549"/>
        <pc:sldMkLst>
          <pc:docMk/>
          <pc:sldMk cId="137095402" sldId="1086"/>
        </pc:sldMkLst>
        <pc:spChg chg="mod">
          <ac:chgData name="Alfred Asterjadhi" userId="39de57b9-85c0-4fd1-aaac-8ca2b6560ad0" providerId="ADAL" clId="{2127B699-2D8E-4AFD-9F8B-3537AB469856}" dt="2024-02-02T22:08:54.837" v="530" actId="6549"/>
          <ac:spMkLst>
            <pc:docMk/>
            <pc:sldMk cId="137095402" sldId="1086"/>
            <ac:spMk id="2" creationId="{4B5F0D0E-8BB7-48AB-9160-728B8B3399A2}"/>
          </ac:spMkLst>
        </pc:spChg>
        <pc:spChg chg="mod">
          <ac:chgData name="Alfred Asterjadhi" userId="39de57b9-85c0-4fd1-aaac-8ca2b6560ad0" providerId="ADAL" clId="{2127B699-2D8E-4AFD-9F8B-3537AB469856}" dt="2024-02-02T21:54:04.998" v="496"/>
          <ac:spMkLst>
            <pc:docMk/>
            <pc:sldMk cId="137095402" sldId="1086"/>
            <ac:spMk id="3" creationId="{DFB0BA47-D7B6-4F95-932E-A7AA615BC440}"/>
          </ac:spMkLst>
        </pc:spChg>
      </pc:sldChg>
      <pc:sldChg chg="modSp add mod">
        <pc:chgData name="Alfred Asterjadhi" userId="39de57b9-85c0-4fd1-aaac-8ca2b6560ad0" providerId="ADAL" clId="{2127B699-2D8E-4AFD-9F8B-3537AB469856}" dt="2024-02-02T22:08:57.253" v="532" actId="20577"/>
        <pc:sldMkLst>
          <pc:docMk/>
          <pc:sldMk cId="1114118589" sldId="1087"/>
        </pc:sldMkLst>
        <pc:spChg chg="mod">
          <ac:chgData name="Alfred Asterjadhi" userId="39de57b9-85c0-4fd1-aaac-8ca2b6560ad0" providerId="ADAL" clId="{2127B699-2D8E-4AFD-9F8B-3537AB469856}" dt="2024-02-02T22:08:57.253" v="532" actId="20577"/>
          <ac:spMkLst>
            <pc:docMk/>
            <pc:sldMk cId="1114118589" sldId="1087"/>
            <ac:spMk id="2" creationId="{4B5F0D0E-8BB7-48AB-9160-728B8B3399A2}"/>
          </ac:spMkLst>
        </pc:spChg>
        <pc:spChg chg="mod">
          <ac:chgData name="Alfred Asterjadhi" userId="39de57b9-85c0-4fd1-aaac-8ca2b6560ad0" providerId="ADAL" clId="{2127B699-2D8E-4AFD-9F8B-3537AB469856}" dt="2024-02-02T21:54:01.023" v="495" actId="20577"/>
          <ac:spMkLst>
            <pc:docMk/>
            <pc:sldMk cId="1114118589" sldId="1087"/>
            <ac:spMk id="3" creationId="{DFB0BA47-D7B6-4F95-932E-A7AA615BC440}"/>
          </ac:spMkLst>
        </pc:spChg>
      </pc:sldChg>
      <pc:sldChg chg="modSp add mod">
        <pc:chgData name="Alfred Asterjadhi" userId="39de57b9-85c0-4fd1-aaac-8ca2b6560ad0" providerId="ADAL" clId="{2127B699-2D8E-4AFD-9F8B-3537AB469856}" dt="2024-02-02T21:53:49.056" v="488" actId="20577"/>
        <pc:sldMkLst>
          <pc:docMk/>
          <pc:sldMk cId="3264687494" sldId="1088"/>
        </pc:sldMkLst>
        <pc:spChg chg="mod">
          <ac:chgData name="Alfred Asterjadhi" userId="39de57b9-85c0-4fd1-aaac-8ca2b6560ad0" providerId="ADAL" clId="{2127B699-2D8E-4AFD-9F8B-3537AB469856}" dt="2024-02-02T21:53:49.056" v="488" actId="20577"/>
          <ac:spMkLst>
            <pc:docMk/>
            <pc:sldMk cId="3264687494" sldId="1088"/>
            <ac:spMk id="2" creationId="{4B5F0D0E-8BB7-48AB-9160-728B8B3399A2}"/>
          </ac:spMkLst>
        </pc:spChg>
      </pc:sldChg>
      <pc:sldChg chg="add del">
        <pc:chgData name="Alfred Asterjadhi" userId="39de57b9-85c0-4fd1-aaac-8ca2b6560ad0" providerId="ADAL" clId="{2127B699-2D8E-4AFD-9F8B-3537AB469856}" dt="2024-02-02T21:53:20.301" v="478" actId="47"/>
        <pc:sldMkLst>
          <pc:docMk/>
          <pc:sldMk cId="4210068580" sldId="1088"/>
        </pc:sldMkLst>
      </pc:sldChg>
      <pc:sldChg chg="modSp add mod">
        <pc:chgData name="Alfred Asterjadhi" userId="39de57b9-85c0-4fd1-aaac-8ca2b6560ad0" providerId="ADAL" clId="{2127B699-2D8E-4AFD-9F8B-3537AB469856}" dt="2024-02-02T21:53:56.117" v="489"/>
        <pc:sldMkLst>
          <pc:docMk/>
          <pc:sldMk cId="174397000" sldId="1089"/>
        </pc:sldMkLst>
        <pc:spChg chg="mod">
          <ac:chgData name="Alfred Asterjadhi" userId="39de57b9-85c0-4fd1-aaac-8ca2b6560ad0" providerId="ADAL" clId="{2127B699-2D8E-4AFD-9F8B-3537AB469856}" dt="2024-02-02T21:53:56.117" v="489"/>
          <ac:spMkLst>
            <pc:docMk/>
            <pc:sldMk cId="174397000" sldId="1089"/>
            <ac:spMk id="2" creationId="{4B5F0D0E-8BB7-48AB-9160-728B8B3399A2}"/>
          </ac:spMkLst>
        </pc:spChg>
      </pc:sldChg>
      <pc:sldChg chg="new del">
        <pc:chgData name="Alfred Asterjadhi" userId="39de57b9-85c0-4fd1-aaac-8ca2b6560ad0" providerId="ADAL" clId="{2127B699-2D8E-4AFD-9F8B-3537AB469856}" dt="2024-02-02T21:54:32.119" v="500" actId="680"/>
        <pc:sldMkLst>
          <pc:docMk/>
          <pc:sldMk cId="3175511970" sldId="1090"/>
        </pc:sldMkLst>
      </pc:sldChg>
      <pc:sldMasterChg chg="modSp mod">
        <pc:chgData name="Alfred Asterjadhi" userId="39de57b9-85c0-4fd1-aaac-8ca2b6560ad0" providerId="ADAL" clId="{2127B699-2D8E-4AFD-9F8B-3537AB469856}" dt="2024-02-02T20:59:12.082" v="16" actId="20577"/>
        <pc:sldMasterMkLst>
          <pc:docMk/>
          <pc:sldMasterMk cId="0" sldId="2147483648"/>
        </pc:sldMasterMkLst>
        <pc:spChg chg="mod">
          <ac:chgData name="Alfred Asterjadhi" userId="39de57b9-85c0-4fd1-aaac-8ca2b6560ad0" providerId="ADAL" clId="{2127B699-2D8E-4AFD-9F8B-3537AB469856}" dt="2024-02-02T20:59:12.082" v="16"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docChgLst>
    <pc:chgData name="Alfred Asterjadhi" userId="39de57b9-85c0-4fd1-aaac-8ca2b6560ad0" providerId="ADAL" clId="{65BF4D91-7971-4BD5-ACFB-6ADC0D7A16D2}"/>
    <pc:docChg chg="undo redo custSel addSld delSld modSld sldOrd modMainMaster">
      <pc:chgData name="Alfred Asterjadhi" userId="39de57b9-85c0-4fd1-aaac-8ca2b6560ad0" providerId="ADAL" clId="{65BF4D91-7971-4BD5-ACFB-6ADC0D7A16D2}" dt="2024-03-12T22:59:36.565" v="1738" actId="20577"/>
      <pc:docMkLst>
        <pc:docMk/>
      </pc:docMkLst>
      <pc:sldChg chg="modSp mod">
        <pc:chgData name="Alfred Asterjadhi" userId="39de57b9-85c0-4fd1-aaac-8ca2b6560ad0" providerId="ADAL" clId="{65BF4D91-7971-4BD5-ACFB-6ADC0D7A16D2}" dt="2024-03-08T16:45:46.796" v="679" actId="20577"/>
        <pc:sldMkLst>
          <pc:docMk/>
          <pc:sldMk cId="0" sldId="256"/>
        </pc:sldMkLst>
        <pc:spChg chg="mod">
          <ac:chgData name="Alfred Asterjadhi" userId="39de57b9-85c0-4fd1-aaac-8ca2b6560ad0" providerId="ADAL" clId="{65BF4D91-7971-4BD5-ACFB-6ADC0D7A16D2}" dt="2024-03-08T16:45:46.796" v="679" actId="20577"/>
          <ac:spMkLst>
            <pc:docMk/>
            <pc:sldMk cId="0" sldId="256"/>
            <ac:spMk id="6" creationId="{00000000-0000-0000-0000-000000000000}"/>
          </ac:spMkLst>
        </pc:spChg>
      </pc:sldChg>
      <pc:sldChg chg="modSp mod">
        <pc:chgData name="Alfred Asterjadhi" userId="39de57b9-85c0-4fd1-aaac-8ca2b6560ad0" providerId="ADAL" clId="{65BF4D91-7971-4BD5-ACFB-6ADC0D7A16D2}" dt="2024-03-08T16:45:51.796" v="680"/>
        <pc:sldMkLst>
          <pc:docMk/>
          <pc:sldMk cId="0" sldId="257"/>
        </pc:sldMkLst>
        <pc:spChg chg="mod">
          <ac:chgData name="Alfred Asterjadhi" userId="39de57b9-85c0-4fd1-aaac-8ca2b6560ad0" providerId="ADAL" clId="{65BF4D91-7971-4BD5-ACFB-6ADC0D7A16D2}" dt="2024-03-08T16:45:51.796" v="680"/>
          <ac:spMkLst>
            <pc:docMk/>
            <pc:sldMk cId="0" sldId="257"/>
            <ac:spMk id="7" creationId="{4565958B-DD30-4EE7-AF20-DC550898176B}"/>
          </ac:spMkLst>
        </pc:spChg>
      </pc:sldChg>
      <pc:sldChg chg="modSp mod">
        <pc:chgData name="Alfred Asterjadhi" userId="39de57b9-85c0-4fd1-aaac-8ca2b6560ad0" providerId="ADAL" clId="{65BF4D91-7971-4BD5-ACFB-6ADC0D7A16D2}" dt="2024-03-08T16:45:55.113" v="682"/>
        <pc:sldMkLst>
          <pc:docMk/>
          <pc:sldMk cId="3254182675" sldId="258"/>
        </pc:sldMkLst>
        <pc:spChg chg="mod">
          <ac:chgData name="Alfred Asterjadhi" userId="39de57b9-85c0-4fd1-aaac-8ca2b6560ad0" providerId="ADAL" clId="{65BF4D91-7971-4BD5-ACFB-6ADC0D7A16D2}" dt="2024-03-08T16:45:55.113" v="682"/>
          <ac:spMkLst>
            <pc:docMk/>
            <pc:sldMk cId="3254182675" sldId="258"/>
            <ac:spMk id="7" creationId="{4F62ADF5-BC8B-4EF4-B4E8-C355611EECFF}"/>
          </ac:spMkLst>
        </pc:spChg>
      </pc:sldChg>
      <pc:sldChg chg="modSp mod">
        <pc:chgData name="Alfred Asterjadhi" userId="39de57b9-85c0-4fd1-aaac-8ca2b6560ad0" providerId="ADAL" clId="{65BF4D91-7971-4BD5-ACFB-6ADC0D7A16D2}" dt="2024-03-08T16:45:58.191" v="684"/>
        <pc:sldMkLst>
          <pc:docMk/>
          <pc:sldMk cId="3136880362" sldId="260"/>
        </pc:sldMkLst>
        <pc:spChg chg="mod">
          <ac:chgData name="Alfred Asterjadhi" userId="39de57b9-85c0-4fd1-aaac-8ca2b6560ad0" providerId="ADAL" clId="{65BF4D91-7971-4BD5-ACFB-6ADC0D7A16D2}" dt="2024-03-08T16:45:58.191" v="684"/>
          <ac:spMkLst>
            <pc:docMk/>
            <pc:sldMk cId="3136880362" sldId="260"/>
            <ac:spMk id="7" creationId="{733EE7F5-4D25-4915-8021-FD9EE23E2C32}"/>
          </ac:spMkLst>
        </pc:spChg>
      </pc:sldChg>
      <pc:sldChg chg="modSp mod">
        <pc:chgData name="Alfred Asterjadhi" userId="39de57b9-85c0-4fd1-aaac-8ca2b6560ad0" providerId="ADAL" clId="{65BF4D91-7971-4BD5-ACFB-6ADC0D7A16D2}" dt="2024-03-08T16:46:00.884" v="686"/>
        <pc:sldMkLst>
          <pc:docMk/>
          <pc:sldMk cId="1676196551" sldId="261"/>
        </pc:sldMkLst>
        <pc:spChg chg="mod">
          <ac:chgData name="Alfred Asterjadhi" userId="39de57b9-85c0-4fd1-aaac-8ca2b6560ad0" providerId="ADAL" clId="{65BF4D91-7971-4BD5-ACFB-6ADC0D7A16D2}" dt="2024-03-08T16:46:00.884" v="686"/>
          <ac:spMkLst>
            <pc:docMk/>
            <pc:sldMk cId="1676196551" sldId="261"/>
            <ac:spMk id="7" creationId="{0A0F1EBF-63A8-4C75-8DB7-0D8CD44D0896}"/>
          </ac:spMkLst>
        </pc:spChg>
      </pc:sldChg>
      <pc:sldChg chg="modSp mod">
        <pc:chgData name="Alfred Asterjadhi" userId="39de57b9-85c0-4fd1-aaac-8ca2b6560ad0" providerId="ADAL" clId="{65BF4D91-7971-4BD5-ACFB-6ADC0D7A16D2}" dt="2024-03-08T16:46:02.228" v="687"/>
        <pc:sldMkLst>
          <pc:docMk/>
          <pc:sldMk cId="2927177891" sldId="263"/>
        </pc:sldMkLst>
        <pc:spChg chg="mod">
          <ac:chgData name="Alfred Asterjadhi" userId="39de57b9-85c0-4fd1-aaac-8ca2b6560ad0" providerId="ADAL" clId="{65BF4D91-7971-4BD5-ACFB-6ADC0D7A16D2}" dt="2024-03-08T16:46:02.228" v="687"/>
          <ac:spMkLst>
            <pc:docMk/>
            <pc:sldMk cId="2927177891" sldId="263"/>
            <ac:spMk id="9" creationId="{4BB4CFD1-21C6-467E-AB6E-3577A473F86D}"/>
          </ac:spMkLst>
        </pc:spChg>
      </pc:sldChg>
      <pc:sldChg chg="modSp mod">
        <pc:chgData name="Alfred Asterjadhi" userId="39de57b9-85c0-4fd1-aaac-8ca2b6560ad0" providerId="ADAL" clId="{65BF4D91-7971-4BD5-ACFB-6ADC0D7A16D2}" dt="2024-03-08T16:46:03.603" v="688"/>
        <pc:sldMkLst>
          <pc:docMk/>
          <pc:sldMk cId="4277600907" sldId="264"/>
        </pc:sldMkLst>
        <pc:spChg chg="mod">
          <ac:chgData name="Alfred Asterjadhi" userId="39de57b9-85c0-4fd1-aaac-8ca2b6560ad0" providerId="ADAL" clId="{65BF4D91-7971-4BD5-ACFB-6ADC0D7A16D2}" dt="2024-03-08T16:46:03.603" v="688"/>
          <ac:spMkLst>
            <pc:docMk/>
            <pc:sldMk cId="4277600907" sldId="264"/>
            <ac:spMk id="8" creationId="{B2C4C695-AFB3-4956-B721-DB0805BA0685}"/>
          </ac:spMkLst>
        </pc:spChg>
      </pc:sldChg>
      <pc:sldChg chg="modSp mod">
        <pc:chgData name="Alfred Asterjadhi" userId="39de57b9-85c0-4fd1-aaac-8ca2b6560ad0" providerId="ADAL" clId="{65BF4D91-7971-4BD5-ACFB-6ADC0D7A16D2}" dt="2024-03-08T16:46:04.926" v="689"/>
        <pc:sldMkLst>
          <pc:docMk/>
          <pc:sldMk cId="2436815634" sldId="265"/>
        </pc:sldMkLst>
        <pc:spChg chg="mod">
          <ac:chgData name="Alfred Asterjadhi" userId="39de57b9-85c0-4fd1-aaac-8ca2b6560ad0" providerId="ADAL" clId="{65BF4D91-7971-4BD5-ACFB-6ADC0D7A16D2}" dt="2024-03-08T16:46:04.926" v="689"/>
          <ac:spMkLst>
            <pc:docMk/>
            <pc:sldMk cId="2436815634" sldId="265"/>
            <ac:spMk id="9" creationId="{535943CE-0A57-43F4-9844-46B4091CBC16}"/>
          </ac:spMkLst>
        </pc:spChg>
      </pc:sldChg>
      <pc:sldChg chg="modSp mod">
        <pc:chgData name="Alfred Asterjadhi" userId="39de57b9-85c0-4fd1-aaac-8ca2b6560ad0" providerId="ADAL" clId="{65BF4D91-7971-4BD5-ACFB-6ADC0D7A16D2}" dt="2024-03-08T16:46:06.309" v="690"/>
        <pc:sldMkLst>
          <pc:docMk/>
          <pc:sldMk cId="2400177835" sldId="266"/>
        </pc:sldMkLst>
        <pc:spChg chg="mod">
          <ac:chgData name="Alfred Asterjadhi" userId="39de57b9-85c0-4fd1-aaac-8ca2b6560ad0" providerId="ADAL" clId="{65BF4D91-7971-4BD5-ACFB-6ADC0D7A16D2}" dt="2024-03-08T16:46:06.309" v="690"/>
          <ac:spMkLst>
            <pc:docMk/>
            <pc:sldMk cId="2400177835" sldId="266"/>
            <ac:spMk id="8" creationId="{C5505616-1CE2-43B4-878B-31634EEB6CA7}"/>
          </ac:spMkLst>
        </pc:spChg>
      </pc:sldChg>
      <pc:sldChg chg="modSp mod">
        <pc:chgData name="Alfred Asterjadhi" userId="39de57b9-85c0-4fd1-aaac-8ca2b6560ad0" providerId="ADAL" clId="{65BF4D91-7971-4BD5-ACFB-6ADC0D7A16D2}" dt="2024-03-08T16:46:14.925" v="695"/>
        <pc:sldMkLst>
          <pc:docMk/>
          <pc:sldMk cId="132832093" sldId="267"/>
        </pc:sldMkLst>
        <pc:spChg chg="mod">
          <ac:chgData name="Alfred Asterjadhi" userId="39de57b9-85c0-4fd1-aaac-8ca2b6560ad0" providerId="ADAL" clId="{65BF4D91-7971-4BD5-ACFB-6ADC0D7A16D2}" dt="2024-03-08T16:46:14.925" v="695"/>
          <ac:spMkLst>
            <pc:docMk/>
            <pc:sldMk cId="132832093" sldId="267"/>
            <ac:spMk id="7" creationId="{C00CAC69-BF6D-4936-9CE0-D96F88ACD748}"/>
          </ac:spMkLst>
        </pc:spChg>
      </pc:sldChg>
      <pc:sldChg chg="modSp mod">
        <pc:chgData name="Alfred Asterjadhi" userId="39de57b9-85c0-4fd1-aaac-8ca2b6560ad0" providerId="ADAL" clId="{65BF4D91-7971-4BD5-ACFB-6ADC0D7A16D2}" dt="2024-03-11T01:04:28.723" v="1079" actId="20577"/>
        <pc:sldMkLst>
          <pc:docMk/>
          <pc:sldMk cId="3976818858" sldId="269"/>
        </pc:sldMkLst>
        <pc:spChg chg="mod">
          <ac:chgData name="Alfred Asterjadhi" userId="39de57b9-85c0-4fd1-aaac-8ca2b6560ad0" providerId="ADAL" clId="{65BF4D91-7971-4BD5-ACFB-6ADC0D7A16D2}" dt="2024-03-08T16:46:18.086" v="697"/>
          <ac:spMkLst>
            <pc:docMk/>
            <pc:sldMk cId="3976818858" sldId="269"/>
            <ac:spMk id="6" creationId="{00000000-0000-0000-0000-000000000000}"/>
          </ac:spMkLst>
        </pc:spChg>
        <pc:graphicFrameChg chg="mod modGraphic">
          <ac:chgData name="Alfred Asterjadhi" userId="39de57b9-85c0-4fd1-aaac-8ca2b6560ad0" providerId="ADAL" clId="{65BF4D91-7971-4BD5-ACFB-6ADC0D7A16D2}" dt="2024-03-11T01:04:28.723" v="107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5BF4D91-7971-4BD5-ACFB-6ADC0D7A16D2}" dt="2024-03-08T16:46:07.710" v="691"/>
        <pc:sldMkLst>
          <pc:docMk/>
          <pc:sldMk cId="3387863760" sldId="270"/>
        </pc:sldMkLst>
        <pc:spChg chg="mod">
          <ac:chgData name="Alfred Asterjadhi" userId="39de57b9-85c0-4fd1-aaac-8ca2b6560ad0" providerId="ADAL" clId="{65BF4D91-7971-4BD5-ACFB-6ADC0D7A16D2}" dt="2024-03-08T16:46:07.710" v="691"/>
          <ac:spMkLst>
            <pc:docMk/>
            <pc:sldMk cId="3387863760" sldId="270"/>
            <ac:spMk id="8" creationId="{B1C9D975-9B89-429E-A2AD-175C2CE0D83A}"/>
          </ac:spMkLst>
        </pc:spChg>
      </pc:sldChg>
      <pc:sldChg chg="modSp mod">
        <pc:chgData name="Alfred Asterjadhi" userId="39de57b9-85c0-4fd1-aaac-8ca2b6560ad0" providerId="ADAL" clId="{65BF4D91-7971-4BD5-ACFB-6ADC0D7A16D2}" dt="2024-03-11T00:37:01.865" v="941" actId="20577"/>
        <pc:sldMkLst>
          <pc:docMk/>
          <pc:sldMk cId="2243228416" sldId="299"/>
        </pc:sldMkLst>
        <pc:spChg chg="mod">
          <ac:chgData name="Alfred Asterjadhi" userId="39de57b9-85c0-4fd1-aaac-8ca2b6560ad0" providerId="ADAL" clId="{65BF4D91-7971-4BD5-ACFB-6ADC0D7A16D2}" dt="2024-03-11T00:37:01.865" v="941" actId="20577"/>
          <ac:spMkLst>
            <pc:docMk/>
            <pc:sldMk cId="2243228416" sldId="299"/>
            <ac:spMk id="6" creationId="{CA57C26B-2146-F1F1-CCAD-5EFC80B83624}"/>
          </ac:spMkLst>
        </pc:spChg>
        <pc:spChg chg="mod">
          <ac:chgData name="Alfred Asterjadhi" userId="39de57b9-85c0-4fd1-aaac-8ca2b6560ad0" providerId="ADAL" clId="{65BF4D91-7971-4BD5-ACFB-6ADC0D7A16D2}" dt="2024-03-08T16:46:16.208" v="696"/>
          <ac:spMkLst>
            <pc:docMk/>
            <pc:sldMk cId="2243228416" sldId="299"/>
            <ac:spMk id="8" creationId="{ADA0A8BA-AA59-4AB6-9BD0-89E3B2E275F5}"/>
          </ac:spMkLst>
        </pc:spChg>
      </pc:sldChg>
      <pc:sldChg chg="modSp mod">
        <pc:chgData name="Alfred Asterjadhi" userId="39de57b9-85c0-4fd1-aaac-8ca2b6560ad0" providerId="ADAL" clId="{65BF4D91-7971-4BD5-ACFB-6ADC0D7A16D2}" dt="2024-03-08T16:47:09.035" v="723"/>
        <pc:sldMkLst>
          <pc:docMk/>
          <pc:sldMk cId="1677969607" sldId="323"/>
        </pc:sldMkLst>
        <pc:spChg chg="mod">
          <ac:chgData name="Alfred Asterjadhi" userId="39de57b9-85c0-4fd1-aaac-8ca2b6560ad0" providerId="ADAL" clId="{65BF4D91-7971-4BD5-ACFB-6ADC0D7A16D2}" dt="2024-03-08T16:47:09.035" v="723"/>
          <ac:spMkLst>
            <pc:docMk/>
            <pc:sldMk cId="1677969607" sldId="323"/>
            <ac:spMk id="7" creationId="{247ADCDE-7164-400D-8B27-4BAED4FE7810}"/>
          </ac:spMkLst>
        </pc:spChg>
      </pc:sldChg>
      <pc:sldChg chg="modSp mod">
        <pc:chgData name="Alfred Asterjadhi" userId="39de57b9-85c0-4fd1-aaac-8ca2b6560ad0" providerId="ADAL" clId="{65BF4D91-7971-4BD5-ACFB-6ADC0D7A16D2}" dt="2024-03-08T16:45:59.556" v="685"/>
        <pc:sldMkLst>
          <pc:docMk/>
          <pc:sldMk cId="1908471061" sldId="328"/>
        </pc:sldMkLst>
        <pc:spChg chg="mod">
          <ac:chgData name="Alfred Asterjadhi" userId="39de57b9-85c0-4fd1-aaac-8ca2b6560ad0" providerId="ADAL" clId="{65BF4D91-7971-4BD5-ACFB-6ADC0D7A16D2}" dt="2024-03-08T16:45:59.556" v="685"/>
          <ac:spMkLst>
            <pc:docMk/>
            <pc:sldMk cId="1908471061" sldId="328"/>
            <ac:spMk id="6" creationId="{FCA6EDD1-4720-45B9-8B18-08C7AF47C492}"/>
          </ac:spMkLst>
        </pc:spChg>
      </pc:sldChg>
      <pc:sldChg chg="modSp mod">
        <pc:chgData name="Alfred Asterjadhi" userId="39de57b9-85c0-4fd1-aaac-8ca2b6560ad0" providerId="ADAL" clId="{65BF4D91-7971-4BD5-ACFB-6ADC0D7A16D2}" dt="2024-03-08T16:46:09.203" v="692"/>
        <pc:sldMkLst>
          <pc:docMk/>
          <pc:sldMk cId="15571502" sldId="330"/>
        </pc:sldMkLst>
        <pc:spChg chg="mod">
          <ac:chgData name="Alfred Asterjadhi" userId="39de57b9-85c0-4fd1-aaac-8ca2b6560ad0" providerId="ADAL" clId="{65BF4D91-7971-4BD5-ACFB-6ADC0D7A16D2}" dt="2024-03-08T16:46:09.203" v="692"/>
          <ac:spMkLst>
            <pc:docMk/>
            <pc:sldMk cId="15571502" sldId="330"/>
            <ac:spMk id="6" creationId="{5C48BDE3-7807-417F-A4F1-5356D38590CA}"/>
          </ac:spMkLst>
        </pc:spChg>
      </pc:sldChg>
      <pc:sldChg chg="modSp mod">
        <pc:chgData name="Alfred Asterjadhi" userId="39de57b9-85c0-4fd1-aaac-8ca2b6560ad0" providerId="ADAL" clId="{65BF4D91-7971-4BD5-ACFB-6ADC0D7A16D2}" dt="2024-03-08T16:46:11.021" v="693"/>
        <pc:sldMkLst>
          <pc:docMk/>
          <pc:sldMk cId="3200711991" sldId="331"/>
        </pc:sldMkLst>
        <pc:spChg chg="mod">
          <ac:chgData name="Alfred Asterjadhi" userId="39de57b9-85c0-4fd1-aaac-8ca2b6560ad0" providerId="ADAL" clId="{65BF4D91-7971-4BD5-ACFB-6ADC0D7A16D2}" dt="2024-03-08T16:46:11.021" v="693"/>
          <ac:spMkLst>
            <pc:docMk/>
            <pc:sldMk cId="3200711991" sldId="331"/>
            <ac:spMk id="6" creationId="{C3BF5992-FFFD-4B64-900D-0590BA3C03CE}"/>
          </ac:spMkLst>
        </pc:spChg>
      </pc:sldChg>
      <pc:sldChg chg="modSp mod">
        <pc:chgData name="Alfred Asterjadhi" userId="39de57b9-85c0-4fd1-aaac-8ca2b6560ad0" providerId="ADAL" clId="{65BF4D91-7971-4BD5-ACFB-6ADC0D7A16D2}" dt="2024-03-08T16:46:12.767" v="694"/>
        <pc:sldMkLst>
          <pc:docMk/>
          <pc:sldMk cId="2409609221" sldId="332"/>
        </pc:sldMkLst>
        <pc:spChg chg="mod">
          <ac:chgData name="Alfred Asterjadhi" userId="39de57b9-85c0-4fd1-aaac-8ca2b6560ad0" providerId="ADAL" clId="{65BF4D91-7971-4BD5-ACFB-6ADC0D7A16D2}" dt="2024-03-08T16:46:12.767" v="694"/>
          <ac:spMkLst>
            <pc:docMk/>
            <pc:sldMk cId="2409609221" sldId="332"/>
            <ac:spMk id="6" creationId="{2B4D6F20-084B-4EE9-AD6D-290838010348}"/>
          </ac:spMkLst>
        </pc:spChg>
      </pc:sldChg>
      <pc:sldChg chg="modSp mod">
        <pc:chgData name="Alfred Asterjadhi" userId="39de57b9-85c0-4fd1-aaac-8ca2b6560ad0" providerId="ADAL" clId="{65BF4D91-7971-4BD5-ACFB-6ADC0D7A16D2}" dt="2024-03-08T16:45:53.720" v="681"/>
        <pc:sldMkLst>
          <pc:docMk/>
          <pc:sldMk cId="3843208451" sldId="333"/>
        </pc:sldMkLst>
        <pc:spChg chg="mod">
          <ac:chgData name="Alfred Asterjadhi" userId="39de57b9-85c0-4fd1-aaac-8ca2b6560ad0" providerId="ADAL" clId="{65BF4D91-7971-4BD5-ACFB-6ADC0D7A16D2}" dt="2024-03-08T16:45:53.720" v="681"/>
          <ac:spMkLst>
            <pc:docMk/>
            <pc:sldMk cId="3843208451" sldId="333"/>
            <ac:spMk id="6" creationId="{A8221584-6364-48AC-B1C3-833137C81726}"/>
          </ac:spMkLst>
        </pc:spChg>
      </pc:sldChg>
      <pc:sldChg chg="modSp mod">
        <pc:chgData name="Alfred Asterjadhi" userId="39de57b9-85c0-4fd1-aaac-8ca2b6560ad0" providerId="ADAL" clId="{65BF4D91-7971-4BD5-ACFB-6ADC0D7A16D2}" dt="2024-03-08T16:45:56.720" v="683"/>
        <pc:sldMkLst>
          <pc:docMk/>
          <pc:sldMk cId="3977221359" sldId="340"/>
        </pc:sldMkLst>
        <pc:spChg chg="mod">
          <ac:chgData name="Alfred Asterjadhi" userId="39de57b9-85c0-4fd1-aaac-8ca2b6560ad0" providerId="ADAL" clId="{65BF4D91-7971-4BD5-ACFB-6ADC0D7A16D2}" dt="2024-03-08T16:45:56.720" v="683"/>
          <ac:spMkLst>
            <pc:docMk/>
            <pc:sldMk cId="3977221359" sldId="340"/>
            <ac:spMk id="6" creationId="{BC264D22-EE96-4B0F-90AA-B4358FF19246}"/>
          </ac:spMkLst>
        </pc:spChg>
      </pc:sldChg>
      <pc:sldChg chg="modSp mod">
        <pc:chgData name="Alfred Asterjadhi" userId="39de57b9-85c0-4fd1-aaac-8ca2b6560ad0" providerId="ADAL" clId="{65BF4D91-7971-4BD5-ACFB-6ADC0D7A16D2}" dt="2024-03-09T17:55:43.392" v="920" actId="13926"/>
        <pc:sldMkLst>
          <pc:docMk/>
          <pc:sldMk cId="3930036297" sldId="356"/>
        </pc:sldMkLst>
        <pc:spChg chg="mod">
          <ac:chgData name="Alfred Asterjadhi" userId="39de57b9-85c0-4fd1-aaac-8ca2b6560ad0" providerId="ADAL" clId="{65BF4D91-7971-4BD5-ACFB-6ADC0D7A16D2}" dt="2024-03-09T17:55:43.392" v="920" actId="13926"/>
          <ac:spMkLst>
            <pc:docMk/>
            <pc:sldMk cId="3930036297" sldId="356"/>
            <ac:spMk id="2" creationId="{4B5F0D0E-8BB7-48AB-9160-728B8B3399A2}"/>
          </ac:spMkLst>
        </pc:spChg>
        <pc:spChg chg="mod">
          <ac:chgData name="Alfred Asterjadhi" userId="39de57b9-85c0-4fd1-aaac-8ca2b6560ad0" providerId="ADAL" clId="{65BF4D91-7971-4BD5-ACFB-6ADC0D7A16D2}" dt="2024-03-08T16:46:57.757" v="716"/>
          <ac:spMkLst>
            <pc:docMk/>
            <pc:sldMk cId="3930036297" sldId="356"/>
            <ac:spMk id="6" creationId="{974B2026-97FB-40D2-8F22-7E6D319B4EA2}"/>
          </ac:spMkLst>
        </pc:spChg>
      </pc:sldChg>
      <pc:sldChg chg="modSp mod">
        <pc:chgData name="Alfred Asterjadhi" userId="39de57b9-85c0-4fd1-aaac-8ca2b6560ad0" providerId="ADAL" clId="{65BF4D91-7971-4BD5-ACFB-6ADC0D7A16D2}" dt="2024-03-08T16:47:03.633" v="720"/>
        <pc:sldMkLst>
          <pc:docMk/>
          <pc:sldMk cId="3576977642" sldId="362"/>
        </pc:sldMkLst>
        <pc:spChg chg="mod">
          <ac:chgData name="Alfred Asterjadhi" userId="39de57b9-85c0-4fd1-aaac-8ca2b6560ad0" providerId="ADAL" clId="{65BF4D91-7971-4BD5-ACFB-6ADC0D7A16D2}" dt="2024-03-08T16:47:03.633" v="720"/>
          <ac:spMkLst>
            <pc:docMk/>
            <pc:sldMk cId="3576977642" sldId="362"/>
            <ac:spMk id="6" creationId="{3DD21102-AAEB-13F6-15EC-3CBBC04B5637}"/>
          </ac:spMkLst>
        </pc:spChg>
      </pc:sldChg>
      <pc:sldChg chg="addSp delSp modSp mod chgLayout">
        <pc:chgData name="Alfred Asterjadhi" userId="39de57b9-85c0-4fd1-aaac-8ca2b6560ad0" providerId="ADAL" clId="{65BF4D91-7971-4BD5-ACFB-6ADC0D7A16D2}" dt="2024-03-11T00:40:32.192" v="965" actId="404"/>
        <pc:sldMkLst>
          <pc:docMk/>
          <pc:sldMk cId="1843331871" sldId="365"/>
        </pc:sldMkLst>
        <pc:spChg chg="mod ord">
          <ac:chgData name="Alfred Asterjadhi" userId="39de57b9-85c0-4fd1-aaac-8ca2b6560ad0" providerId="ADAL" clId="{65BF4D91-7971-4BD5-ACFB-6ADC0D7A16D2}" dt="2024-03-08T16:48:23.116" v="727" actId="6264"/>
          <ac:spMkLst>
            <pc:docMk/>
            <pc:sldMk cId="1843331871" sldId="365"/>
            <ac:spMk id="2" creationId="{0753DF19-5604-D757-CF21-A9FC2116E8DC}"/>
          </ac:spMkLst>
        </pc:spChg>
        <pc:spChg chg="add del mod">
          <ac:chgData name="Alfred Asterjadhi" userId="39de57b9-85c0-4fd1-aaac-8ca2b6560ad0" providerId="ADAL" clId="{65BF4D91-7971-4BD5-ACFB-6ADC0D7A16D2}" dt="2024-03-08T16:48:23.116" v="727" actId="6264"/>
          <ac:spMkLst>
            <pc:docMk/>
            <pc:sldMk cId="1843331871" sldId="365"/>
            <ac:spMk id="3" creationId="{4CE937FE-4583-6835-321E-918813920B2D}"/>
          </ac:spMkLst>
        </pc:spChg>
        <pc:spChg chg="mod ord">
          <ac:chgData name="Alfred Asterjadhi" userId="39de57b9-85c0-4fd1-aaac-8ca2b6560ad0" providerId="ADAL" clId="{65BF4D91-7971-4BD5-ACFB-6ADC0D7A16D2}" dt="2024-03-08T16:48:23.116" v="727" actId="6264"/>
          <ac:spMkLst>
            <pc:docMk/>
            <pc:sldMk cId="1843331871" sldId="365"/>
            <ac:spMk id="4" creationId="{0F594D8D-205A-130F-F44A-33234B5124E9}"/>
          </ac:spMkLst>
        </pc:spChg>
        <pc:spChg chg="mod ord">
          <ac:chgData name="Alfred Asterjadhi" userId="39de57b9-85c0-4fd1-aaac-8ca2b6560ad0" providerId="ADAL" clId="{65BF4D91-7971-4BD5-ACFB-6ADC0D7A16D2}" dt="2024-03-08T16:48:23.116" v="727" actId="6264"/>
          <ac:spMkLst>
            <pc:docMk/>
            <pc:sldMk cId="1843331871" sldId="365"/>
            <ac:spMk id="5" creationId="{73293754-77B9-AF3C-66B0-AC1E188A985E}"/>
          </ac:spMkLst>
        </pc:spChg>
        <pc:spChg chg="mod ord">
          <ac:chgData name="Alfred Asterjadhi" userId="39de57b9-85c0-4fd1-aaac-8ca2b6560ad0" providerId="ADAL" clId="{65BF4D91-7971-4BD5-ACFB-6ADC0D7A16D2}" dt="2024-03-08T16:48:23.116" v="727" actId="6264"/>
          <ac:spMkLst>
            <pc:docMk/>
            <pc:sldMk cId="1843331871" sldId="365"/>
            <ac:spMk id="6" creationId="{6ACA49CE-D01F-5C62-094F-BCB7174FDE18}"/>
          </ac:spMkLst>
        </pc:spChg>
        <pc:spChg chg="add del mod">
          <ac:chgData name="Alfred Asterjadhi" userId="39de57b9-85c0-4fd1-aaac-8ca2b6560ad0" providerId="ADAL" clId="{65BF4D91-7971-4BD5-ACFB-6ADC0D7A16D2}" dt="2024-03-08T16:48:23.116" v="727" actId="6264"/>
          <ac:spMkLst>
            <pc:docMk/>
            <pc:sldMk cId="1843331871" sldId="365"/>
            <ac:spMk id="7" creationId="{3AA76FC5-F84E-B3F8-2DAA-C838AEEAA207}"/>
          </ac:spMkLst>
        </pc:spChg>
        <pc:spChg chg="add del mod">
          <ac:chgData name="Alfred Asterjadhi" userId="39de57b9-85c0-4fd1-aaac-8ca2b6560ad0" providerId="ADAL" clId="{65BF4D91-7971-4BD5-ACFB-6ADC0D7A16D2}" dt="2024-03-08T16:48:23.116" v="727" actId="6264"/>
          <ac:spMkLst>
            <pc:docMk/>
            <pc:sldMk cId="1843331871" sldId="365"/>
            <ac:spMk id="8" creationId="{239AF38A-4C34-1149-2EDD-B7EB9F17DB92}"/>
          </ac:spMkLst>
        </pc:spChg>
        <pc:spChg chg="add del mod">
          <ac:chgData name="Alfred Asterjadhi" userId="39de57b9-85c0-4fd1-aaac-8ca2b6560ad0" providerId="ADAL" clId="{65BF4D91-7971-4BD5-ACFB-6ADC0D7A16D2}" dt="2024-03-08T16:48:23.116" v="727" actId="6264"/>
          <ac:spMkLst>
            <pc:docMk/>
            <pc:sldMk cId="1843331871" sldId="365"/>
            <ac:spMk id="9" creationId="{8A43AEA3-7389-1BA9-E7E5-A68CF47DF462}"/>
          </ac:spMkLst>
        </pc:spChg>
        <pc:spChg chg="add del mod ord">
          <ac:chgData name="Alfred Asterjadhi" userId="39de57b9-85c0-4fd1-aaac-8ca2b6560ad0" providerId="ADAL" clId="{65BF4D91-7971-4BD5-ACFB-6ADC0D7A16D2}" dt="2024-03-08T16:49:45.563" v="748" actId="14100"/>
          <ac:spMkLst>
            <pc:docMk/>
            <pc:sldMk cId="1843331871" sldId="365"/>
            <ac:spMk id="10" creationId="{C94BFE34-E164-362E-520A-13529A3EC875}"/>
          </ac:spMkLst>
        </pc:spChg>
        <pc:spChg chg="add del mod">
          <ac:chgData name="Alfred Asterjadhi" userId="39de57b9-85c0-4fd1-aaac-8ca2b6560ad0" providerId="ADAL" clId="{65BF4D91-7971-4BD5-ACFB-6ADC0D7A16D2}" dt="2024-03-08T16:48:23.116" v="727" actId="6264"/>
          <ac:spMkLst>
            <pc:docMk/>
            <pc:sldMk cId="1843331871" sldId="365"/>
            <ac:spMk id="11" creationId="{8E3411B9-3B8E-4FDB-1A2D-67A6F9CB3A3E}"/>
          </ac:spMkLst>
        </pc:spChg>
        <pc:spChg chg="mod">
          <ac:chgData name="Alfred Asterjadhi" userId="39de57b9-85c0-4fd1-aaac-8ca2b6560ad0" providerId="ADAL" clId="{65BF4D91-7971-4BD5-ACFB-6ADC0D7A16D2}" dt="2024-03-08T16:48:55.779" v="735"/>
          <ac:spMkLst>
            <pc:docMk/>
            <pc:sldMk cId="1843331871" sldId="365"/>
            <ac:spMk id="14" creationId="{468B71B9-01B8-3BDB-342E-26B4E0F82FAB}"/>
          </ac:spMkLst>
        </pc:spChg>
        <pc:spChg chg="mod">
          <ac:chgData name="Alfred Asterjadhi" userId="39de57b9-85c0-4fd1-aaac-8ca2b6560ad0" providerId="ADAL" clId="{65BF4D91-7971-4BD5-ACFB-6ADC0D7A16D2}" dt="2024-03-08T16:48:55.779" v="735"/>
          <ac:spMkLst>
            <pc:docMk/>
            <pc:sldMk cId="1843331871" sldId="365"/>
            <ac:spMk id="15" creationId="{20206810-5118-BFE4-6CC2-443EC72D3524}"/>
          </ac:spMkLst>
        </pc:spChg>
        <pc:spChg chg="mod">
          <ac:chgData name="Alfred Asterjadhi" userId="39de57b9-85c0-4fd1-aaac-8ca2b6560ad0" providerId="ADAL" clId="{65BF4D91-7971-4BD5-ACFB-6ADC0D7A16D2}" dt="2024-03-08T16:48:55.779" v="735"/>
          <ac:spMkLst>
            <pc:docMk/>
            <pc:sldMk cId="1843331871" sldId="365"/>
            <ac:spMk id="16" creationId="{938FD8E8-0848-6EAC-988D-EA524FA25976}"/>
          </ac:spMkLst>
        </pc:spChg>
        <pc:spChg chg="mod">
          <ac:chgData name="Alfred Asterjadhi" userId="39de57b9-85c0-4fd1-aaac-8ca2b6560ad0" providerId="ADAL" clId="{65BF4D91-7971-4BD5-ACFB-6ADC0D7A16D2}" dt="2024-03-08T16:48:55.779" v="735"/>
          <ac:spMkLst>
            <pc:docMk/>
            <pc:sldMk cId="1843331871" sldId="365"/>
            <ac:spMk id="17" creationId="{EC18A5B9-4293-E8B7-4A03-A2DC29EDA6EB}"/>
          </ac:spMkLst>
        </pc:spChg>
        <pc:spChg chg="mod">
          <ac:chgData name="Alfred Asterjadhi" userId="39de57b9-85c0-4fd1-aaac-8ca2b6560ad0" providerId="ADAL" clId="{65BF4D91-7971-4BD5-ACFB-6ADC0D7A16D2}" dt="2024-03-08T16:48:55.779" v="735"/>
          <ac:spMkLst>
            <pc:docMk/>
            <pc:sldMk cId="1843331871" sldId="365"/>
            <ac:spMk id="19" creationId="{CF5A2C3B-98D1-61B7-51A3-FA8D14849DB2}"/>
          </ac:spMkLst>
        </pc:spChg>
        <pc:spChg chg="mod">
          <ac:chgData name="Alfred Asterjadhi" userId="39de57b9-85c0-4fd1-aaac-8ca2b6560ad0" providerId="ADAL" clId="{65BF4D91-7971-4BD5-ACFB-6ADC0D7A16D2}" dt="2024-03-08T16:48:55.779" v="735"/>
          <ac:spMkLst>
            <pc:docMk/>
            <pc:sldMk cId="1843331871" sldId="365"/>
            <ac:spMk id="21" creationId="{0612C06B-DB72-FC2B-5FAF-D50F71C214ED}"/>
          </ac:spMkLst>
        </pc:spChg>
        <pc:spChg chg="mod">
          <ac:chgData name="Alfred Asterjadhi" userId="39de57b9-85c0-4fd1-aaac-8ca2b6560ad0" providerId="ADAL" clId="{65BF4D91-7971-4BD5-ACFB-6ADC0D7A16D2}" dt="2024-03-11T00:40:32.192" v="965" actId="404"/>
          <ac:spMkLst>
            <pc:docMk/>
            <pc:sldMk cId="1843331871" sldId="365"/>
            <ac:spMk id="22" creationId="{55E73088-C3D9-DA10-302B-DABE5FE20DFE}"/>
          </ac:spMkLst>
        </pc:spChg>
        <pc:spChg chg="mod">
          <ac:chgData name="Alfred Asterjadhi" userId="39de57b9-85c0-4fd1-aaac-8ca2b6560ad0" providerId="ADAL" clId="{65BF4D91-7971-4BD5-ACFB-6ADC0D7A16D2}" dt="2024-03-08T16:48:55.779" v="735"/>
          <ac:spMkLst>
            <pc:docMk/>
            <pc:sldMk cId="1843331871" sldId="365"/>
            <ac:spMk id="23" creationId="{FD5D2120-7211-4DB8-A4A1-0E9688665CEB}"/>
          </ac:spMkLst>
        </pc:spChg>
        <pc:spChg chg="mod">
          <ac:chgData name="Alfred Asterjadhi" userId="39de57b9-85c0-4fd1-aaac-8ca2b6560ad0" providerId="ADAL" clId="{65BF4D91-7971-4BD5-ACFB-6ADC0D7A16D2}" dt="2024-03-08T16:48:55.779" v="735"/>
          <ac:spMkLst>
            <pc:docMk/>
            <pc:sldMk cId="1843331871" sldId="365"/>
            <ac:spMk id="24" creationId="{81E39DF7-21EB-5379-C5AF-D762A373BCD6}"/>
          </ac:spMkLst>
        </pc:spChg>
        <pc:spChg chg="mod">
          <ac:chgData name="Alfred Asterjadhi" userId="39de57b9-85c0-4fd1-aaac-8ca2b6560ad0" providerId="ADAL" clId="{65BF4D91-7971-4BD5-ACFB-6ADC0D7A16D2}" dt="2024-03-08T16:48:55.779" v="735"/>
          <ac:spMkLst>
            <pc:docMk/>
            <pc:sldMk cId="1843331871" sldId="365"/>
            <ac:spMk id="25" creationId="{97822EDC-D102-21A4-49B3-99C9A8763D6B}"/>
          </ac:spMkLst>
        </pc:spChg>
        <pc:spChg chg="mod">
          <ac:chgData name="Alfred Asterjadhi" userId="39de57b9-85c0-4fd1-aaac-8ca2b6560ad0" providerId="ADAL" clId="{65BF4D91-7971-4BD5-ACFB-6ADC0D7A16D2}" dt="2024-03-08T16:48:55.779" v="735"/>
          <ac:spMkLst>
            <pc:docMk/>
            <pc:sldMk cId="1843331871" sldId="365"/>
            <ac:spMk id="26" creationId="{347F10BF-7FC5-CCF7-5840-2DCDAAF64393}"/>
          </ac:spMkLst>
        </pc:spChg>
        <pc:spChg chg="mod">
          <ac:chgData name="Alfred Asterjadhi" userId="39de57b9-85c0-4fd1-aaac-8ca2b6560ad0" providerId="ADAL" clId="{65BF4D91-7971-4BD5-ACFB-6ADC0D7A16D2}" dt="2024-03-08T16:48:55.779" v="735"/>
          <ac:spMkLst>
            <pc:docMk/>
            <pc:sldMk cId="1843331871" sldId="365"/>
            <ac:spMk id="27" creationId="{8D53906D-6953-4FD6-98A4-36825DEC50D6}"/>
          </ac:spMkLst>
        </pc:spChg>
        <pc:spChg chg="mod">
          <ac:chgData name="Alfred Asterjadhi" userId="39de57b9-85c0-4fd1-aaac-8ca2b6560ad0" providerId="ADAL" clId="{65BF4D91-7971-4BD5-ACFB-6ADC0D7A16D2}" dt="2024-03-08T16:48:55.779" v="735"/>
          <ac:spMkLst>
            <pc:docMk/>
            <pc:sldMk cId="1843331871" sldId="365"/>
            <ac:spMk id="28" creationId="{E4663275-C24C-38FE-9E47-678C1E85A369}"/>
          </ac:spMkLst>
        </pc:spChg>
        <pc:spChg chg="mod">
          <ac:chgData name="Alfred Asterjadhi" userId="39de57b9-85c0-4fd1-aaac-8ca2b6560ad0" providerId="ADAL" clId="{65BF4D91-7971-4BD5-ACFB-6ADC0D7A16D2}" dt="2024-03-08T16:48:55.779" v="735"/>
          <ac:spMkLst>
            <pc:docMk/>
            <pc:sldMk cId="1843331871" sldId="365"/>
            <ac:spMk id="29" creationId="{F09B09C4-386C-53A0-523C-6A16A80418B1}"/>
          </ac:spMkLst>
        </pc:spChg>
        <pc:spChg chg="mod">
          <ac:chgData name="Alfred Asterjadhi" userId="39de57b9-85c0-4fd1-aaac-8ca2b6560ad0" providerId="ADAL" clId="{65BF4D91-7971-4BD5-ACFB-6ADC0D7A16D2}" dt="2024-03-08T16:48:55.779" v="735"/>
          <ac:spMkLst>
            <pc:docMk/>
            <pc:sldMk cId="1843331871" sldId="365"/>
            <ac:spMk id="30" creationId="{CDAD11F5-A8B3-1344-7704-944F1F753E31}"/>
          </ac:spMkLst>
        </pc:spChg>
        <pc:spChg chg="add del mod">
          <ac:chgData name="Alfred Asterjadhi" userId="39de57b9-85c0-4fd1-aaac-8ca2b6560ad0" providerId="ADAL" clId="{65BF4D91-7971-4BD5-ACFB-6ADC0D7A16D2}" dt="2024-03-08T16:49:10.252" v="740" actId="21"/>
          <ac:spMkLst>
            <pc:docMk/>
            <pc:sldMk cId="1843331871" sldId="365"/>
            <ac:spMk id="32" creationId="{45B73288-2440-473F-F709-49E856AA4340}"/>
          </ac:spMkLst>
        </pc:spChg>
        <pc:grpChg chg="add mod">
          <ac:chgData name="Alfred Asterjadhi" userId="39de57b9-85c0-4fd1-aaac-8ca2b6560ad0" providerId="ADAL" clId="{65BF4D91-7971-4BD5-ACFB-6ADC0D7A16D2}" dt="2024-03-08T16:49:17.819" v="743" actId="1076"/>
          <ac:grpSpMkLst>
            <pc:docMk/>
            <pc:sldMk cId="1843331871" sldId="365"/>
            <ac:grpSpMk id="12" creationId="{75C49A28-FFD6-0949-EBA6-DEE6D26464C6}"/>
          </ac:grpSpMkLst>
        </pc:grpChg>
        <pc:grpChg chg="mod">
          <ac:chgData name="Alfred Asterjadhi" userId="39de57b9-85c0-4fd1-aaac-8ca2b6560ad0" providerId="ADAL" clId="{65BF4D91-7971-4BD5-ACFB-6ADC0D7A16D2}" dt="2024-03-08T16:48:55.779" v="735"/>
          <ac:grpSpMkLst>
            <pc:docMk/>
            <pc:sldMk cId="1843331871" sldId="365"/>
            <ac:grpSpMk id="18" creationId="{0EF89811-5BBF-2596-506A-ECA61EC13197}"/>
          </ac:grpSpMkLst>
        </pc:grpChg>
        <pc:grpChg chg="mod">
          <ac:chgData name="Alfred Asterjadhi" userId="39de57b9-85c0-4fd1-aaac-8ca2b6560ad0" providerId="ADAL" clId="{65BF4D91-7971-4BD5-ACFB-6ADC0D7A16D2}" dt="2024-03-08T16:48:55.779" v="735"/>
          <ac:grpSpMkLst>
            <pc:docMk/>
            <pc:sldMk cId="1843331871" sldId="365"/>
            <ac:grpSpMk id="20" creationId="{411BAF28-679E-0808-7C63-6855B52DFE66}"/>
          </ac:grpSpMkLst>
        </pc:grpChg>
        <pc:picChg chg="mod">
          <ac:chgData name="Alfred Asterjadhi" userId="39de57b9-85c0-4fd1-aaac-8ca2b6560ad0" providerId="ADAL" clId="{65BF4D91-7971-4BD5-ACFB-6ADC0D7A16D2}" dt="2024-03-08T16:48:55.779" v="735"/>
          <ac:picMkLst>
            <pc:docMk/>
            <pc:sldMk cId="1843331871" sldId="365"/>
            <ac:picMk id="13" creationId="{FC07E3A4-D968-B8AF-028A-07BBD5296479}"/>
          </ac:picMkLst>
        </pc:picChg>
      </pc:sldChg>
      <pc:sldChg chg="modSp mod">
        <pc:chgData name="Alfred Asterjadhi" userId="39de57b9-85c0-4fd1-aaac-8ca2b6560ad0" providerId="ADAL" clId="{65BF4D91-7971-4BD5-ACFB-6ADC0D7A16D2}" dt="2024-03-08T16:47:05.102" v="721"/>
        <pc:sldMkLst>
          <pc:docMk/>
          <pc:sldMk cId="3530745078" sldId="981"/>
        </pc:sldMkLst>
        <pc:spChg chg="mod">
          <ac:chgData name="Alfred Asterjadhi" userId="39de57b9-85c0-4fd1-aaac-8ca2b6560ad0" providerId="ADAL" clId="{65BF4D91-7971-4BD5-ACFB-6ADC0D7A16D2}" dt="2024-03-08T16:47:05.102" v="721"/>
          <ac:spMkLst>
            <pc:docMk/>
            <pc:sldMk cId="3530745078" sldId="981"/>
            <ac:spMk id="6" creationId="{5B730E83-9DC1-A5C8-2ED5-67E59F091639}"/>
          </ac:spMkLst>
        </pc:spChg>
      </pc:sldChg>
      <pc:sldChg chg="modSp mod">
        <pc:chgData name="Alfred Asterjadhi" userId="39de57b9-85c0-4fd1-aaac-8ca2b6560ad0" providerId="ADAL" clId="{65BF4D91-7971-4BD5-ACFB-6ADC0D7A16D2}" dt="2024-03-08T16:47:02.152" v="719"/>
        <pc:sldMkLst>
          <pc:docMk/>
          <pc:sldMk cId="3140364693" sldId="997"/>
        </pc:sldMkLst>
        <pc:spChg chg="mod">
          <ac:chgData name="Alfred Asterjadhi" userId="39de57b9-85c0-4fd1-aaac-8ca2b6560ad0" providerId="ADAL" clId="{65BF4D91-7971-4BD5-ACFB-6ADC0D7A16D2}" dt="2024-03-08T16:47:02.152" v="719"/>
          <ac:spMkLst>
            <pc:docMk/>
            <pc:sldMk cId="3140364693" sldId="997"/>
            <ac:spMk id="6" creationId="{29CFE1A9-332B-2B06-C330-B9EB4742F3D1}"/>
          </ac:spMkLst>
        </pc:spChg>
      </pc:sldChg>
      <pc:sldChg chg="modSp mod">
        <pc:chgData name="Alfred Asterjadhi" userId="39de57b9-85c0-4fd1-aaac-8ca2b6560ad0" providerId="ADAL" clId="{65BF4D91-7971-4BD5-ACFB-6ADC0D7A16D2}" dt="2024-03-12T21:04:17.212" v="1682" actId="20577"/>
        <pc:sldMkLst>
          <pc:docMk/>
          <pc:sldMk cId="3395387797" sldId="1002"/>
        </pc:sldMkLst>
        <pc:spChg chg="mod">
          <ac:chgData name="Alfred Asterjadhi" userId="39de57b9-85c0-4fd1-aaac-8ca2b6560ad0" providerId="ADAL" clId="{65BF4D91-7971-4BD5-ACFB-6ADC0D7A16D2}" dt="2024-03-08T15:59:51.649" v="52" actId="20577"/>
          <ac:spMkLst>
            <pc:docMk/>
            <pc:sldMk cId="3395387797" sldId="1002"/>
            <ac:spMk id="2" creationId="{F2762690-C15C-4839-B40F-0AF3A4D89457}"/>
          </ac:spMkLst>
        </pc:spChg>
        <pc:spChg chg="mod">
          <ac:chgData name="Alfred Asterjadhi" userId="39de57b9-85c0-4fd1-aaac-8ca2b6560ad0" providerId="ADAL" clId="{65BF4D91-7971-4BD5-ACFB-6ADC0D7A16D2}" dt="2024-03-08T16:46:24.267" v="698"/>
          <ac:spMkLst>
            <pc:docMk/>
            <pc:sldMk cId="3395387797" sldId="1002"/>
            <ac:spMk id="3" creationId="{D20906E0-F900-4991-83B1-675F5B67FA2D}"/>
          </ac:spMkLst>
        </pc:spChg>
        <pc:graphicFrameChg chg="mod modGraphic">
          <ac:chgData name="Alfred Asterjadhi" userId="39de57b9-85c0-4fd1-aaac-8ca2b6560ad0" providerId="ADAL" clId="{65BF4D91-7971-4BD5-ACFB-6ADC0D7A16D2}" dt="2024-03-12T21:04:17.212" v="1682" actId="2057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65BF4D91-7971-4BD5-ACFB-6ADC0D7A16D2}" dt="2024-03-08T16:47:07.426" v="722"/>
        <pc:sldMkLst>
          <pc:docMk/>
          <pc:sldMk cId="1867128610" sldId="1015"/>
        </pc:sldMkLst>
        <pc:spChg chg="mod">
          <ac:chgData name="Alfred Asterjadhi" userId="39de57b9-85c0-4fd1-aaac-8ca2b6560ad0" providerId="ADAL" clId="{65BF4D91-7971-4BD5-ACFB-6ADC0D7A16D2}" dt="2024-03-08T16:47:07.426" v="722"/>
          <ac:spMkLst>
            <pc:docMk/>
            <pc:sldMk cId="1867128610" sldId="1015"/>
            <ac:spMk id="6" creationId="{2B10B089-1A6C-159C-2447-BEBB96DF6921}"/>
          </ac:spMkLst>
        </pc:spChg>
      </pc:sldChg>
      <pc:sldChg chg="addSp modSp mod ord">
        <pc:chgData name="Alfred Asterjadhi" userId="39de57b9-85c0-4fd1-aaac-8ca2b6560ad0" providerId="ADAL" clId="{65BF4D91-7971-4BD5-ACFB-6ADC0D7A16D2}" dt="2024-03-11T19:55:47.593" v="1274" actId="13926"/>
        <pc:sldMkLst>
          <pc:docMk/>
          <pc:sldMk cId="3604798043" sldId="1016"/>
        </pc:sldMkLst>
        <pc:spChg chg="mod">
          <ac:chgData name="Alfred Asterjadhi" userId="39de57b9-85c0-4fd1-aaac-8ca2b6560ad0" providerId="ADAL" clId="{65BF4D91-7971-4BD5-ACFB-6ADC0D7A16D2}" dt="2024-03-11T19:55:47.593" v="1274" actId="13926"/>
          <ac:spMkLst>
            <pc:docMk/>
            <pc:sldMk cId="3604798043" sldId="1016"/>
            <ac:spMk id="3" creationId="{BF30AD7A-E882-E4FF-11AD-98DB29B8EB24}"/>
          </ac:spMkLst>
        </pc:spChg>
        <pc:spChg chg="mod">
          <ac:chgData name="Alfred Asterjadhi" userId="39de57b9-85c0-4fd1-aaac-8ca2b6560ad0" providerId="ADAL" clId="{65BF4D91-7971-4BD5-ACFB-6ADC0D7A16D2}" dt="2024-03-08T16:46:43.220" v="708"/>
          <ac:spMkLst>
            <pc:docMk/>
            <pc:sldMk cId="3604798043" sldId="1016"/>
            <ac:spMk id="6" creationId="{BCE32CC0-D3FC-8368-D76A-A86989EB482F}"/>
          </ac:spMkLst>
        </pc:spChg>
        <pc:spChg chg="add">
          <ac:chgData name="Alfred Asterjadhi" userId="39de57b9-85c0-4fd1-aaac-8ca2b6560ad0" providerId="ADAL" clId="{65BF4D91-7971-4BD5-ACFB-6ADC0D7A16D2}" dt="2024-03-11T14:05:09.773" v="1083"/>
          <ac:spMkLst>
            <pc:docMk/>
            <pc:sldMk cId="3604798043" sldId="1016"/>
            <ac:spMk id="7" creationId="{B5BFCD15-2D8B-576E-26E7-EFDACAA602BE}"/>
          </ac:spMkLst>
        </pc:spChg>
      </pc:sldChg>
      <pc:sldChg chg="modSp mod">
        <pc:chgData name="Alfred Asterjadhi" userId="39de57b9-85c0-4fd1-aaac-8ca2b6560ad0" providerId="ADAL" clId="{65BF4D91-7971-4BD5-ACFB-6ADC0D7A16D2}" dt="2024-03-11T19:54:31.466" v="1188" actId="207"/>
        <pc:sldMkLst>
          <pc:docMk/>
          <pc:sldMk cId="4027437955" sldId="1017"/>
        </pc:sldMkLst>
        <pc:spChg chg="mod">
          <ac:chgData name="Alfred Asterjadhi" userId="39de57b9-85c0-4fd1-aaac-8ca2b6560ad0" providerId="ADAL" clId="{65BF4D91-7971-4BD5-ACFB-6ADC0D7A16D2}" dt="2024-03-09T01:54:34.555" v="905" actId="20577"/>
          <ac:spMkLst>
            <pc:docMk/>
            <pc:sldMk cId="4027437955" sldId="1017"/>
            <ac:spMk id="2" creationId="{3D4A45D8-2F9A-F2CA-AD57-6FBDBDBF4F24}"/>
          </ac:spMkLst>
        </pc:spChg>
        <pc:spChg chg="mod">
          <ac:chgData name="Alfred Asterjadhi" userId="39de57b9-85c0-4fd1-aaac-8ca2b6560ad0" providerId="ADAL" clId="{65BF4D91-7971-4BD5-ACFB-6ADC0D7A16D2}" dt="2024-03-11T19:54:31.466" v="1188" actId="207"/>
          <ac:spMkLst>
            <pc:docMk/>
            <pc:sldMk cId="4027437955" sldId="1017"/>
            <ac:spMk id="3" creationId="{D1F76C62-C535-E402-B942-A183F2E75F1E}"/>
          </ac:spMkLst>
        </pc:spChg>
        <pc:spChg chg="mod">
          <ac:chgData name="Alfred Asterjadhi" userId="39de57b9-85c0-4fd1-aaac-8ca2b6560ad0" providerId="ADAL" clId="{65BF4D91-7971-4BD5-ACFB-6ADC0D7A16D2}" dt="2024-03-08T16:46:44.684" v="709"/>
          <ac:spMkLst>
            <pc:docMk/>
            <pc:sldMk cId="4027437955" sldId="1017"/>
            <ac:spMk id="6" creationId="{B284940D-334D-2FA7-0942-7FCC9D7579FB}"/>
          </ac:spMkLst>
        </pc:spChg>
      </pc:sldChg>
      <pc:sldChg chg="modSp mod">
        <pc:chgData name="Alfred Asterjadhi" userId="39de57b9-85c0-4fd1-aaac-8ca2b6560ad0" providerId="ADAL" clId="{65BF4D91-7971-4BD5-ACFB-6ADC0D7A16D2}" dt="2024-03-11T19:39:25.194" v="1185" actId="13926"/>
        <pc:sldMkLst>
          <pc:docMk/>
          <pc:sldMk cId="4282743175" sldId="1018"/>
        </pc:sldMkLst>
        <pc:spChg chg="mod">
          <ac:chgData name="Alfred Asterjadhi" userId="39de57b9-85c0-4fd1-aaac-8ca2b6560ad0" providerId="ADAL" clId="{65BF4D91-7971-4BD5-ACFB-6ADC0D7A16D2}" dt="2024-03-11T19:39:25.194" v="1185" actId="13926"/>
          <ac:spMkLst>
            <pc:docMk/>
            <pc:sldMk cId="4282743175" sldId="1018"/>
            <ac:spMk id="2" creationId="{4B5F0D0E-8BB7-48AB-9160-728B8B3399A2}"/>
          </ac:spMkLst>
        </pc:spChg>
        <pc:spChg chg="mod">
          <ac:chgData name="Alfred Asterjadhi" userId="39de57b9-85c0-4fd1-aaac-8ca2b6560ad0" providerId="ADAL" clId="{65BF4D91-7971-4BD5-ACFB-6ADC0D7A16D2}" dt="2024-03-09T01:54:29.745" v="900" actId="20577"/>
          <ac:spMkLst>
            <pc:docMk/>
            <pc:sldMk cId="4282743175" sldId="1018"/>
            <ac:spMk id="3" creationId="{DFB0BA47-D7B6-4F95-932E-A7AA615BC440}"/>
          </ac:spMkLst>
        </pc:spChg>
        <pc:spChg chg="mod">
          <ac:chgData name="Alfred Asterjadhi" userId="39de57b9-85c0-4fd1-aaac-8ca2b6560ad0" providerId="ADAL" clId="{65BF4D91-7971-4BD5-ACFB-6ADC0D7A16D2}" dt="2024-03-08T16:46:40.303" v="706"/>
          <ac:spMkLst>
            <pc:docMk/>
            <pc:sldMk cId="4282743175" sldId="1018"/>
            <ac:spMk id="6" creationId="{974B2026-97FB-40D2-8F22-7E6D319B4EA2}"/>
          </ac:spMkLst>
        </pc:spChg>
      </pc:sldChg>
      <pc:sldChg chg="modSp mod">
        <pc:chgData name="Alfred Asterjadhi" userId="39de57b9-85c0-4fd1-aaac-8ca2b6560ad0" providerId="ADAL" clId="{65BF4D91-7971-4BD5-ACFB-6ADC0D7A16D2}" dt="2024-03-12T21:03:25.812" v="1663" actId="20577"/>
        <pc:sldMkLst>
          <pc:docMk/>
          <pc:sldMk cId="3814028870" sldId="1039"/>
        </pc:sldMkLst>
        <pc:spChg chg="mod">
          <ac:chgData name="Alfred Asterjadhi" userId="39de57b9-85c0-4fd1-aaac-8ca2b6560ad0" providerId="ADAL" clId="{65BF4D91-7971-4BD5-ACFB-6ADC0D7A16D2}" dt="2024-03-12T21:03:25.812" v="1663" actId="20577"/>
          <ac:spMkLst>
            <pc:docMk/>
            <pc:sldMk cId="3814028870" sldId="1039"/>
            <ac:spMk id="3" creationId="{2C08B101-42DC-1716-269A-5A07B06D62DE}"/>
          </ac:spMkLst>
        </pc:spChg>
        <pc:spChg chg="mod">
          <ac:chgData name="Alfred Asterjadhi" userId="39de57b9-85c0-4fd1-aaac-8ca2b6560ad0" providerId="ADAL" clId="{65BF4D91-7971-4BD5-ACFB-6ADC0D7A16D2}" dt="2024-03-08T16:46:59.146" v="717"/>
          <ac:spMkLst>
            <pc:docMk/>
            <pc:sldMk cId="3814028870" sldId="1039"/>
            <ac:spMk id="6" creationId="{EC77C5EB-E20F-F01E-703C-08282E47E7DA}"/>
          </ac:spMkLst>
        </pc:spChg>
      </pc:sldChg>
      <pc:sldChg chg="modSp mod">
        <pc:chgData name="Alfred Asterjadhi" userId="39de57b9-85c0-4fd1-aaac-8ca2b6560ad0" providerId="ADAL" clId="{65BF4D91-7971-4BD5-ACFB-6ADC0D7A16D2}" dt="2024-03-08T16:47:00.753" v="718"/>
        <pc:sldMkLst>
          <pc:docMk/>
          <pc:sldMk cId="1268796722" sldId="1069"/>
        </pc:sldMkLst>
        <pc:spChg chg="mod">
          <ac:chgData name="Alfred Asterjadhi" userId="39de57b9-85c0-4fd1-aaac-8ca2b6560ad0" providerId="ADAL" clId="{65BF4D91-7971-4BD5-ACFB-6ADC0D7A16D2}" dt="2024-03-08T16:47:00.753" v="718"/>
          <ac:spMkLst>
            <pc:docMk/>
            <pc:sldMk cId="1268796722" sldId="1069"/>
            <ac:spMk id="6" creationId="{A843F1B1-22CD-3B09-326F-EF9071A68CDB}"/>
          </ac:spMkLst>
        </pc:spChg>
      </pc:sldChg>
      <pc:sldChg chg="addSp modSp mod">
        <pc:chgData name="Alfred Asterjadhi" userId="39de57b9-85c0-4fd1-aaac-8ca2b6560ad0" providerId="ADAL" clId="{65BF4D91-7971-4BD5-ACFB-6ADC0D7A16D2}" dt="2024-03-11T15:58:28.475" v="1123" actId="207"/>
        <pc:sldMkLst>
          <pc:docMk/>
          <pc:sldMk cId="241393342" sldId="1082"/>
        </pc:sldMkLst>
        <pc:spChg chg="mod">
          <ac:chgData name="Alfred Asterjadhi" userId="39de57b9-85c0-4fd1-aaac-8ca2b6560ad0" providerId="ADAL" clId="{65BF4D91-7971-4BD5-ACFB-6ADC0D7A16D2}" dt="2024-03-11T14:01:06.012" v="1080" actId="13926"/>
          <ac:spMkLst>
            <pc:docMk/>
            <pc:sldMk cId="241393342" sldId="1082"/>
            <ac:spMk id="2" creationId="{4B5F0D0E-8BB7-48AB-9160-728B8B3399A2}"/>
          </ac:spMkLst>
        </pc:spChg>
        <pc:spChg chg="mod">
          <ac:chgData name="Alfred Asterjadhi" userId="39de57b9-85c0-4fd1-aaac-8ca2b6560ad0" providerId="ADAL" clId="{65BF4D91-7971-4BD5-ACFB-6ADC0D7A16D2}" dt="2024-03-11T15:58:28.475" v="1123" actId="207"/>
          <ac:spMkLst>
            <pc:docMk/>
            <pc:sldMk cId="241393342" sldId="1082"/>
            <ac:spMk id="3" creationId="{DFB0BA47-D7B6-4F95-932E-A7AA615BC440}"/>
          </ac:spMkLst>
        </pc:spChg>
        <pc:spChg chg="mod">
          <ac:chgData name="Alfred Asterjadhi" userId="39de57b9-85c0-4fd1-aaac-8ca2b6560ad0" providerId="ADAL" clId="{65BF4D91-7971-4BD5-ACFB-6ADC0D7A16D2}" dt="2024-03-08T16:46:38.788" v="705"/>
          <ac:spMkLst>
            <pc:docMk/>
            <pc:sldMk cId="241393342" sldId="1082"/>
            <ac:spMk id="6" creationId="{974B2026-97FB-40D2-8F22-7E6D319B4EA2}"/>
          </ac:spMkLst>
        </pc:spChg>
        <pc:graphicFrameChg chg="add mod">
          <ac:chgData name="Alfred Asterjadhi" userId="39de57b9-85c0-4fd1-aaac-8ca2b6560ad0" providerId="ADAL" clId="{65BF4D91-7971-4BD5-ACFB-6ADC0D7A16D2}" dt="2024-03-08T16:00:51.443" v="64"/>
          <ac:graphicFrameMkLst>
            <pc:docMk/>
            <pc:sldMk cId="241393342" sldId="1082"/>
            <ac:graphicFrameMk id="7" creationId="{5D20F43E-D46B-F73A-9212-7E6E3A4656EE}"/>
          </ac:graphicFrameMkLst>
        </pc:graphicFrameChg>
        <pc:graphicFrameChg chg="add mod">
          <ac:chgData name="Alfred Asterjadhi" userId="39de57b9-85c0-4fd1-aaac-8ca2b6560ad0" providerId="ADAL" clId="{65BF4D91-7971-4BD5-ACFB-6ADC0D7A16D2}" dt="2024-03-08T16:00:55.019" v="65"/>
          <ac:graphicFrameMkLst>
            <pc:docMk/>
            <pc:sldMk cId="241393342" sldId="1082"/>
            <ac:graphicFrameMk id="8" creationId="{1DA7BE39-03FF-9EFC-3253-F7BC2C6EB44A}"/>
          </ac:graphicFrameMkLst>
        </pc:graphicFrameChg>
      </pc:sldChg>
      <pc:sldChg chg="modSp mod">
        <pc:chgData name="Alfred Asterjadhi" userId="39de57b9-85c0-4fd1-aaac-8ca2b6560ad0" providerId="ADAL" clId="{65BF4D91-7971-4BD5-ACFB-6ADC0D7A16D2}" dt="2024-03-12T22:59:36.565" v="1738" actId="20577"/>
        <pc:sldMkLst>
          <pc:docMk/>
          <pc:sldMk cId="2501485540" sldId="1085"/>
        </pc:sldMkLst>
        <pc:spChg chg="mod">
          <ac:chgData name="Alfred Asterjadhi" userId="39de57b9-85c0-4fd1-aaac-8ca2b6560ad0" providerId="ADAL" clId="{65BF4D91-7971-4BD5-ACFB-6ADC0D7A16D2}" dt="2024-03-11T00:38:36.040" v="954" actId="13926"/>
          <ac:spMkLst>
            <pc:docMk/>
            <pc:sldMk cId="2501485540" sldId="1085"/>
            <ac:spMk id="2" creationId="{4B5F0D0E-8BB7-48AB-9160-728B8B3399A2}"/>
          </ac:spMkLst>
        </pc:spChg>
        <pc:spChg chg="mod">
          <ac:chgData name="Alfred Asterjadhi" userId="39de57b9-85c0-4fd1-aaac-8ca2b6560ad0" providerId="ADAL" clId="{65BF4D91-7971-4BD5-ACFB-6ADC0D7A16D2}" dt="2024-03-12T22:59:36.565" v="1738" actId="20577"/>
          <ac:spMkLst>
            <pc:docMk/>
            <pc:sldMk cId="2501485540" sldId="1085"/>
            <ac:spMk id="3" creationId="{DFB0BA47-D7B6-4F95-932E-A7AA615BC440}"/>
          </ac:spMkLst>
        </pc:spChg>
        <pc:spChg chg="mod">
          <ac:chgData name="Alfred Asterjadhi" userId="39de57b9-85c0-4fd1-aaac-8ca2b6560ad0" providerId="ADAL" clId="{65BF4D91-7971-4BD5-ACFB-6ADC0D7A16D2}" dt="2024-03-08T16:46:49.116" v="710"/>
          <ac:spMkLst>
            <pc:docMk/>
            <pc:sldMk cId="2501485540" sldId="1085"/>
            <ac:spMk id="6" creationId="{974B2026-97FB-40D2-8F22-7E6D319B4EA2}"/>
          </ac:spMkLst>
        </pc:spChg>
      </pc:sldChg>
      <pc:sldChg chg="modSp del mod">
        <pc:chgData name="Alfred Asterjadhi" userId="39de57b9-85c0-4fd1-aaac-8ca2b6560ad0" providerId="ADAL" clId="{65BF4D91-7971-4BD5-ACFB-6ADC0D7A16D2}" dt="2024-03-11T00:38:29.016" v="952" actId="47"/>
        <pc:sldMkLst>
          <pc:docMk/>
          <pc:sldMk cId="137095402" sldId="1086"/>
        </pc:sldMkLst>
        <pc:spChg chg="mod">
          <ac:chgData name="Alfred Asterjadhi" userId="39de57b9-85c0-4fd1-aaac-8ca2b6560ad0" providerId="ADAL" clId="{65BF4D91-7971-4BD5-ACFB-6ADC0D7A16D2}" dt="2024-03-11T00:37:44.602" v="947" actId="400"/>
          <ac:spMkLst>
            <pc:docMk/>
            <pc:sldMk cId="137095402" sldId="1086"/>
            <ac:spMk id="2" creationId="{4B5F0D0E-8BB7-48AB-9160-728B8B3399A2}"/>
          </ac:spMkLst>
        </pc:spChg>
        <pc:spChg chg="mod">
          <ac:chgData name="Alfred Asterjadhi" userId="39de57b9-85c0-4fd1-aaac-8ca2b6560ad0" providerId="ADAL" clId="{65BF4D91-7971-4BD5-ACFB-6ADC0D7A16D2}" dt="2024-03-09T17:55:16.058" v="916" actId="20577"/>
          <ac:spMkLst>
            <pc:docMk/>
            <pc:sldMk cId="137095402" sldId="1086"/>
            <ac:spMk id="3" creationId="{DFB0BA47-D7B6-4F95-932E-A7AA615BC440}"/>
          </ac:spMkLst>
        </pc:spChg>
        <pc:spChg chg="mod">
          <ac:chgData name="Alfred Asterjadhi" userId="39de57b9-85c0-4fd1-aaac-8ca2b6560ad0" providerId="ADAL" clId="{65BF4D91-7971-4BD5-ACFB-6ADC0D7A16D2}" dt="2024-03-08T16:46:50.551" v="711"/>
          <ac:spMkLst>
            <pc:docMk/>
            <pc:sldMk cId="137095402" sldId="1086"/>
            <ac:spMk id="6" creationId="{974B2026-97FB-40D2-8F22-7E6D319B4EA2}"/>
          </ac:spMkLst>
        </pc:spChg>
      </pc:sldChg>
      <pc:sldChg chg="modSp del mod">
        <pc:chgData name="Alfred Asterjadhi" userId="39de57b9-85c0-4fd1-aaac-8ca2b6560ad0" providerId="ADAL" clId="{65BF4D91-7971-4BD5-ACFB-6ADC0D7A16D2}" dt="2024-03-11T00:38:30.661" v="953" actId="47"/>
        <pc:sldMkLst>
          <pc:docMk/>
          <pc:sldMk cId="1114118589" sldId="1087"/>
        </pc:sldMkLst>
        <pc:spChg chg="mod">
          <ac:chgData name="Alfred Asterjadhi" userId="39de57b9-85c0-4fd1-aaac-8ca2b6560ad0" providerId="ADAL" clId="{65BF4D91-7971-4BD5-ACFB-6ADC0D7A16D2}" dt="2024-03-11T00:38:06.216" v="949" actId="400"/>
          <ac:spMkLst>
            <pc:docMk/>
            <pc:sldMk cId="1114118589" sldId="1087"/>
            <ac:spMk id="2" creationId="{4B5F0D0E-8BB7-48AB-9160-728B8B3399A2}"/>
          </ac:spMkLst>
        </pc:spChg>
        <pc:spChg chg="mod">
          <ac:chgData name="Alfred Asterjadhi" userId="39de57b9-85c0-4fd1-aaac-8ca2b6560ad0" providerId="ADAL" clId="{65BF4D91-7971-4BD5-ACFB-6ADC0D7A16D2}" dt="2024-03-08T16:22:48.734" v="335" actId="20577"/>
          <ac:spMkLst>
            <pc:docMk/>
            <pc:sldMk cId="1114118589" sldId="1087"/>
            <ac:spMk id="3" creationId="{DFB0BA47-D7B6-4F95-932E-A7AA615BC440}"/>
          </ac:spMkLst>
        </pc:spChg>
        <pc:spChg chg="mod">
          <ac:chgData name="Alfred Asterjadhi" userId="39de57b9-85c0-4fd1-aaac-8ca2b6560ad0" providerId="ADAL" clId="{65BF4D91-7971-4BD5-ACFB-6ADC0D7A16D2}" dt="2024-03-08T16:46:51.954" v="712"/>
          <ac:spMkLst>
            <pc:docMk/>
            <pc:sldMk cId="1114118589" sldId="1087"/>
            <ac:spMk id="6" creationId="{974B2026-97FB-40D2-8F22-7E6D319B4EA2}"/>
          </ac:spMkLst>
        </pc:spChg>
      </pc:sldChg>
      <pc:sldChg chg="modSp mod">
        <pc:chgData name="Alfred Asterjadhi" userId="39de57b9-85c0-4fd1-aaac-8ca2b6560ad0" providerId="ADAL" clId="{65BF4D91-7971-4BD5-ACFB-6ADC0D7A16D2}" dt="2024-03-12T04:57:14.456" v="1633" actId="20577"/>
        <pc:sldMkLst>
          <pc:docMk/>
          <pc:sldMk cId="3264687494" sldId="1088"/>
        </pc:sldMkLst>
        <pc:spChg chg="mod">
          <ac:chgData name="Alfred Asterjadhi" userId="39de57b9-85c0-4fd1-aaac-8ca2b6560ad0" providerId="ADAL" clId="{65BF4D91-7971-4BD5-ACFB-6ADC0D7A16D2}" dt="2024-03-09T17:55:35.409" v="918" actId="13926"/>
          <ac:spMkLst>
            <pc:docMk/>
            <pc:sldMk cId="3264687494" sldId="1088"/>
            <ac:spMk id="2" creationId="{4B5F0D0E-8BB7-48AB-9160-728B8B3399A2}"/>
          </ac:spMkLst>
        </pc:spChg>
        <pc:spChg chg="mod">
          <ac:chgData name="Alfred Asterjadhi" userId="39de57b9-85c0-4fd1-aaac-8ca2b6560ad0" providerId="ADAL" clId="{65BF4D91-7971-4BD5-ACFB-6ADC0D7A16D2}" dt="2024-03-12T04:57:14.456" v="1633" actId="20577"/>
          <ac:spMkLst>
            <pc:docMk/>
            <pc:sldMk cId="3264687494" sldId="1088"/>
            <ac:spMk id="3" creationId="{DFB0BA47-D7B6-4F95-932E-A7AA615BC440}"/>
          </ac:spMkLst>
        </pc:spChg>
        <pc:spChg chg="mod">
          <ac:chgData name="Alfred Asterjadhi" userId="39de57b9-85c0-4fd1-aaac-8ca2b6560ad0" providerId="ADAL" clId="{65BF4D91-7971-4BD5-ACFB-6ADC0D7A16D2}" dt="2024-03-08T16:46:53.365" v="713"/>
          <ac:spMkLst>
            <pc:docMk/>
            <pc:sldMk cId="3264687494" sldId="1088"/>
            <ac:spMk id="6" creationId="{974B2026-97FB-40D2-8F22-7E6D319B4EA2}"/>
          </ac:spMkLst>
        </pc:spChg>
      </pc:sldChg>
      <pc:sldChg chg="modSp mod">
        <pc:chgData name="Alfred Asterjadhi" userId="39de57b9-85c0-4fd1-aaac-8ca2b6560ad0" providerId="ADAL" clId="{65BF4D91-7971-4BD5-ACFB-6ADC0D7A16D2}" dt="2024-03-12T22:40:12.691" v="1707" actId="20577"/>
        <pc:sldMkLst>
          <pc:docMk/>
          <pc:sldMk cId="174397000" sldId="1089"/>
        </pc:sldMkLst>
        <pc:spChg chg="mod">
          <ac:chgData name="Alfred Asterjadhi" userId="39de57b9-85c0-4fd1-aaac-8ca2b6560ad0" providerId="ADAL" clId="{65BF4D91-7971-4BD5-ACFB-6ADC0D7A16D2}" dt="2024-03-09T17:55:37.756" v="919" actId="13926"/>
          <ac:spMkLst>
            <pc:docMk/>
            <pc:sldMk cId="174397000" sldId="1089"/>
            <ac:spMk id="2" creationId="{4B5F0D0E-8BB7-48AB-9160-728B8B3399A2}"/>
          </ac:spMkLst>
        </pc:spChg>
        <pc:spChg chg="mod">
          <ac:chgData name="Alfred Asterjadhi" userId="39de57b9-85c0-4fd1-aaac-8ca2b6560ad0" providerId="ADAL" clId="{65BF4D91-7971-4BD5-ACFB-6ADC0D7A16D2}" dt="2024-03-12T22:40:12.691" v="1707" actId="20577"/>
          <ac:spMkLst>
            <pc:docMk/>
            <pc:sldMk cId="174397000" sldId="1089"/>
            <ac:spMk id="3" creationId="{DFB0BA47-D7B6-4F95-932E-A7AA615BC440}"/>
          </ac:spMkLst>
        </pc:spChg>
        <pc:spChg chg="mod">
          <ac:chgData name="Alfred Asterjadhi" userId="39de57b9-85c0-4fd1-aaac-8ca2b6560ad0" providerId="ADAL" clId="{65BF4D91-7971-4BD5-ACFB-6ADC0D7A16D2}" dt="2024-03-08T16:46:54.709" v="714"/>
          <ac:spMkLst>
            <pc:docMk/>
            <pc:sldMk cId="174397000" sldId="1089"/>
            <ac:spMk id="6" creationId="{974B2026-97FB-40D2-8F22-7E6D319B4EA2}"/>
          </ac:spMkLst>
        </pc:spChg>
      </pc:sldChg>
      <pc:sldChg chg="modSp add mod">
        <pc:chgData name="Alfred Asterjadhi" userId="39de57b9-85c0-4fd1-aaac-8ca2b6560ad0" providerId="ADAL" clId="{65BF4D91-7971-4BD5-ACFB-6ADC0D7A16D2}" dt="2024-03-11T01:01:32.416" v="1064" actId="255"/>
        <pc:sldMkLst>
          <pc:docMk/>
          <pc:sldMk cId="2248014682" sldId="1090"/>
        </pc:sldMkLst>
        <pc:spChg chg="mod">
          <ac:chgData name="Alfred Asterjadhi" userId="39de57b9-85c0-4fd1-aaac-8ca2b6560ad0" providerId="ADAL" clId="{65BF4D91-7971-4BD5-ACFB-6ADC0D7A16D2}" dt="2024-03-08T16:00:02.016" v="56" actId="20577"/>
          <ac:spMkLst>
            <pc:docMk/>
            <pc:sldMk cId="2248014682" sldId="1090"/>
            <ac:spMk id="2" creationId="{F2762690-C15C-4839-B40F-0AF3A4D89457}"/>
          </ac:spMkLst>
        </pc:spChg>
        <pc:spChg chg="mod">
          <ac:chgData name="Alfred Asterjadhi" userId="39de57b9-85c0-4fd1-aaac-8ca2b6560ad0" providerId="ADAL" clId="{65BF4D91-7971-4BD5-ACFB-6ADC0D7A16D2}" dt="2024-03-08T16:46:31.804" v="701"/>
          <ac:spMkLst>
            <pc:docMk/>
            <pc:sldMk cId="2248014682" sldId="1090"/>
            <ac:spMk id="3" creationId="{D20906E0-F900-4991-83B1-675F5B67FA2D}"/>
          </ac:spMkLst>
        </pc:spChg>
        <pc:graphicFrameChg chg="mod modGraphic">
          <ac:chgData name="Alfred Asterjadhi" userId="39de57b9-85c0-4fd1-aaac-8ca2b6560ad0" providerId="ADAL" clId="{65BF4D91-7971-4BD5-ACFB-6ADC0D7A16D2}" dt="2024-03-11T01:01:32.416" v="1064" actId="255"/>
          <ac:graphicFrameMkLst>
            <pc:docMk/>
            <pc:sldMk cId="2248014682" sldId="1090"/>
            <ac:graphicFrameMk id="6" creationId="{F4A90C7D-18B6-9189-6321-A3F7979F9A3B}"/>
          </ac:graphicFrameMkLst>
        </pc:graphicFrameChg>
      </pc:sldChg>
      <pc:sldChg chg="modSp add mod">
        <pc:chgData name="Alfred Asterjadhi" userId="39de57b9-85c0-4fd1-aaac-8ca2b6560ad0" providerId="ADAL" clId="{65BF4D91-7971-4BD5-ACFB-6ADC0D7A16D2}" dt="2024-03-12T04:36:29.736" v="1453" actId="207"/>
        <pc:sldMkLst>
          <pc:docMk/>
          <pc:sldMk cId="2017046429" sldId="1091"/>
        </pc:sldMkLst>
        <pc:spChg chg="mod">
          <ac:chgData name="Alfred Asterjadhi" userId="39de57b9-85c0-4fd1-aaac-8ca2b6560ad0" providerId="ADAL" clId="{65BF4D91-7971-4BD5-ACFB-6ADC0D7A16D2}" dt="2024-03-08T15:59:47.682" v="50" actId="20577"/>
          <ac:spMkLst>
            <pc:docMk/>
            <pc:sldMk cId="2017046429" sldId="1091"/>
            <ac:spMk id="2" creationId="{F2762690-C15C-4839-B40F-0AF3A4D89457}"/>
          </ac:spMkLst>
        </pc:spChg>
        <pc:spChg chg="mod">
          <ac:chgData name="Alfred Asterjadhi" userId="39de57b9-85c0-4fd1-aaac-8ca2b6560ad0" providerId="ADAL" clId="{65BF4D91-7971-4BD5-ACFB-6ADC0D7A16D2}" dt="2024-03-08T16:46:27.406" v="700"/>
          <ac:spMkLst>
            <pc:docMk/>
            <pc:sldMk cId="2017046429" sldId="1091"/>
            <ac:spMk id="3" creationId="{D20906E0-F900-4991-83B1-675F5B67FA2D}"/>
          </ac:spMkLst>
        </pc:spChg>
        <pc:graphicFrameChg chg="mod modGraphic">
          <ac:chgData name="Alfred Asterjadhi" userId="39de57b9-85c0-4fd1-aaac-8ca2b6560ad0" providerId="ADAL" clId="{65BF4D91-7971-4BD5-ACFB-6ADC0D7A16D2}" dt="2024-03-12T04:36:29.736" v="1453" actId="207"/>
          <ac:graphicFrameMkLst>
            <pc:docMk/>
            <pc:sldMk cId="2017046429" sldId="1091"/>
            <ac:graphicFrameMk id="6" creationId="{F4A90C7D-18B6-9189-6321-A3F7979F9A3B}"/>
          </ac:graphicFrameMkLst>
        </pc:graphicFrameChg>
      </pc:sldChg>
      <pc:sldChg chg="modSp add mod">
        <pc:chgData name="Alfred Asterjadhi" userId="39de57b9-85c0-4fd1-aaac-8ca2b6560ad0" providerId="ADAL" clId="{65BF4D91-7971-4BD5-ACFB-6ADC0D7A16D2}" dt="2024-03-11T14:55:00.557" v="1110" actId="21"/>
        <pc:sldMkLst>
          <pc:docMk/>
          <pc:sldMk cId="165429014" sldId="1092"/>
        </pc:sldMkLst>
        <pc:spChg chg="mod">
          <ac:chgData name="Alfred Asterjadhi" userId="39de57b9-85c0-4fd1-aaac-8ca2b6560ad0" providerId="ADAL" clId="{65BF4D91-7971-4BD5-ACFB-6ADC0D7A16D2}" dt="2024-03-08T15:59:54.095" v="54" actId="20577"/>
          <ac:spMkLst>
            <pc:docMk/>
            <pc:sldMk cId="165429014" sldId="1092"/>
            <ac:spMk id="2" creationId="{F2762690-C15C-4839-B40F-0AF3A4D89457}"/>
          </ac:spMkLst>
        </pc:spChg>
        <pc:spChg chg="mod">
          <ac:chgData name="Alfred Asterjadhi" userId="39de57b9-85c0-4fd1-aaac-8ca2b6560ad0" providerId="ADAL" clId="{65BF4D91-7971-4BD5-ACFB-6ADC0D7A16D2}" dt="2024-03-08T16:46:25.740" v="699"/>
          <ac:spMkLst>
            <pc:docMk/>
            <pc:sldMk cId="165429014" sldId="1092"/>
            <ac:spMk id="3" creationId="{D20906E0-F900-4991-83B1-675F5B67FA2D}"/>
          </ac:spMkLst>
        </pc:spChg>
        <pc:graphicFrameChg chg="mod modGraphic">
          <ac:chgData name="Alfred Asterjadhi" userId="39de57b9-85c0-4fd1-aaac-8ca2b6560ad0" providerId="ADAL" clId="{65BF4D91-7971-4BD5-ACFB-6ADC0D7A16D2}" dt="2024-03-11T14:55:00.557" v="1110" actId="21"/>
          <ac:graphicFrameMkLst>
            <pc:docMk/>
            <pc:sldMk cId="165429014" sldId="1092"/>
            <ac:graphicFrameMk id="6" creationId="{F4A90C7D-18B6-9189-6321-A3F7979F9A3B}"/>
          </ac:graphicFrameMkLst>
        </pc:graphicFrameChg>
      </pc:sldChg>
      <pc:sldChg chg="modSp add mod">
        <pc:chgData name="Alfred Asterjadhi" userId="39de57b9-85c0-4fd1-aaac-8ca2b6560ad0" providerId="ADAL" clId="{65BF4D91-7971-4BD5-ACFB-6ADC0D7A16D2}" dt="2024-03-11T01:01:42.086" v="1066" actId="255"/>
        <pc:sldMkLst>
          <pc:docMk/>
          <pc:sldMk cId="949803087" sldId="1093"/>
        </pc:sldMkLst>
        <pc:spChg chg="mod">
          <ac:chgData name="Alfred Asterjadhi" userId="39de57b9-85c0-4fd1-aaac-8ca2b6560ad0" providerId="ADAL" clId="{65BF4D91-7971-4BD5-ACFB-6ADC0D7A16D2}" dt="2024-03-08T16:00:05.287" v="58" actId="20577"/>
          <ac:spMkLst>
            <pc:docMk/>
            <pc:sldMk cId="949803087" sldId="1093"/>
            <ac:spMk id="2" creationId="{F2762690-C15C-4839-B40F-0AF3A4D89457}"/>
          </ac:spMkLst>
        </pc:spChg>
        <pc:spChg chg="mod">
          <ac:chgData name="Alfred Asterjadhi" userId="39de57b9-85c0-4fd1-aaac-8ca2b6560ad0" providerId="ADAL" clId="{65BF4D91-7971-4BD5-ACFB-6ADC0D7A16D2}" dt="2024-03-08T16:46:34.069" v="702"/>
          <ac:spMkLst>
            <pc:docMk/>
            <pc:sldMk cId="949803087" sldId="1093"/>
            <ac:spMk id="3" creationId="{D20906E0-F900-4991-83B1-675F5B67FA2D}"/>
          </ac:spMkLst>
        </pc:spChg>
        <pc:graphicFrameChg chg="mod modGraphic">
          <ac:chgData name="Alfred Asterjadhi" userId="39de57b9-85c0-4fd1-aaac-8ca2b6560ad0" providerId="ADAL" clId="{65BF4D91-7971-4BD5-ACFB-6ADC0D7A16D2}" dt="2024-03-11T01:01:42.086" v="1066" actId="255"/>
          <ac:graphicFrameMkLst>
            <pc:docMk/>
            <pc:sldMk cId="949803087" sldId="1093"/>
            <ac:graphicFrameMk id="6" creationId="{F4A90C7D-18B6-9189-6321-A3F7979F9A3B}"/>
          </ac:graphicFrameMkLst>
        </pc:graphicFrameChg>
      </pc:sldChg>
      <pc:sldChg chg="modSp add mod">
        <pc:chgData name="Alfred Asterjadhi" userId="39de57b9-85c0-4fd1-aaac-8ca2b6560ad0" providerId="ADAL" clId="{65BF4D91-7971-4BD5-ACFB-6ADC0D7A16D2}" dt="2024-03-12T04:37:15.659" v="1458" actId="207"/>
        <pc:sldMkLst>
          <pc:docMk/>
          <pc:sldMk cId="4212907091" sldId="1094"/>
        </pc:sldMkLst>
        <pc:spChg chg="mod">
          <ac:chgData name="Alfred Asterjadhi" userId="39de57b9-85c0-4fd1-aaac-8ca2b6560ad0" providerId="ADAL" clId="{65BF4D91-7971-4BD5-ACFB-6ADC0D7A16D2}" dt="2024-03-08T16:00:09.463" v="60" actId="20577"/>
          <ac:spMkLst>
            <pc:docMk/>
            <pc:sldMk cId="4212907091" sldId="1094"/>
            <ac:spMk id="2" creationId="{F2762690-C15C-4839-B40F-0AF3A4D89457}"/>
          </ac:spMkLst>
        </pc:spChg>
        <pc:spChg chg="mod">
          <ac:chgData name="Alfred Asterjadhi" userId="39de57b9-85c0-4fd1-aaac-8ca2b6560ad0" providerId="ADAL" clId="{65BF4D91-7971-4BD5-ACFB-6ADC0D7A16D2}" dt="2024-03-08T16:46:35.797" v="703"/>
          <ac:spMkLst>
            <pc:docMk/>
            <pc:sldMk cId="4212907091" sldId="1094"/>
            <ac:spMk id="3" creationId="{D20906E0-F900-4991-83B1-675F5B67FA2D}"/>
          </ac:spMkLst>
        </pc:spChg>
        <pc:graphicFrameChg chg="mod modGraphic">
          <ac:chgData name="Alfred Asterjadhi" userId="39de57b9-85c0-4fd1-aaac-8ca2b6560ad0" providerId="ADAL" clId="{65BF4D91-7971-4BD5-ACFB-6ADC0D7A16D2}" dt="2024-03-12T04:37:15.659" v="1458" actId="207"/>
          <ac:graphicFrameMkLst>
            <pc:docMk/>
            <pc:sldMk cId="4212907091" sldId="1094"/>
            <ac:graphicFrameMk id="6" creationId="{F4A90C7D-18B6-9189-6321-A3F7979F9A3B}"/>
          </ac:graphicFrameMkLst>
        </pc:graphicFrameChg>
      </pc:sldChg>
      <pc:sldChg chg="add del">
        <pc:chgData name="Alfred Asterjadhi" userId="39de57b9-85c0-4fd1-aaac-8ca2b6560ad0" providerId="ADAL" clId="{65BF4D91-7971-4BD5-ACFB-6ADC0D7A16D2}" dt="2024-03-08T16:00:28.605" v="63" actId="47"/>
        <pc:sldMkLst>
          <pc:docMk/>
          <pc:sldMk cId="4110883508" sldId="1095"/>
        </pc:sldMkLst>
      </pc:sldChg>
      <pc:sldChg chg="modSp add mod">
        <pc:chgData name="Alfred Asterjadhi" userId="39de57b9-85c0-4fd1-aaac-8ca2b6560ad0" providerId="ADAL" clId="{65BF4D91-7971-4BD5-ACFB-6ADC0D7A16D2}" dt="2024-03-12T21:04:09.179" v="1676" actId="21"/>
        <pc:sldMkLst>
          <pc:docMk/>
          <pc:sldMk cId="1172850146" sldId="1096"/>
        </pc:sldMkLst>
        <pc:spChg chg="mod">
          <ac:chgData name="Alfred Asterjadhi" userId="39de57b9-85c0-4fd1-aaac-8ca2b6560ad0" providerId="ADAL" clId="{65BF4D91-7971-4BD5-ACFB-6ADC0D7A16D2}" dt="2024-03-08T16:00:13.376" v="62" actId="20577"/>
          <ac:spMkLst>
            <pc:docMk/>
            <pc:sldMk cId="1172850146" sldId="1096"/>
            <ac:spMk id="2" creationId="{F2762690-C15C-4839-B40F-0AF3A4D89457}"/>
          </ac:spMkLst>
        </pc:spChg>
        <pc:spChg chg="mod">
          <ac:chgData name="Alfred Asterjadhi" userId="39de57b9-85c0-4fd1-aaac-8ca2b6560ad0" providerId="ADAL" clId="{65BF4D91-7971-4BD5-ACFB-6ADC0D7A16D2}" dt="2024-03-08T16:46:37.265" v="704"/>
          <ac:spMkLst>
            <pc:docMk/>
            <pc:sldMk cId="1172850146" sldId="1096"/>
            <ac:spMk id="3" creationId="{D20906E0-F900-4991-83B1-675F5B67FA2D}"/>
          </ac:spMkLst>
        </pc:spChg>
        <pc:graphicFrameChg chg="mod modGraphic">
          <ac:chgData name="Alfred Asterjadhi" userId="39de57b9-85c0-4fd1-aaac-8ca2b6560ad0" providerId="ADAL" clId="{65BF4D91-7971-4BD5-ACFB-6ADC0D7A16D2}" dt="2024-03-12T21:04:09.179" v="1676" actId="21"/>
          <ac:graphicFrameMkLst>
            <pc:docMk/>
            <pc:sldMk cId="1172850146" sldId="1096"/>
            <ac:graphicFrameMk id="6" creationId="{F4A90C7D-18B6-9189-6321-A3F7979F9A3B}"/>
          </ac:graphicFrameMkLst>
        </pc:graphicFrameChg>
      </pc:sldChg>
      <pc:sldChg chg="modSp add mod">
        <pc:chgData name="Alfred Asterjadhi" userId="39de57b9-85c0-4fd1-aaac-8ca2b6560ad0" providerId="ADAL" clId="{65BF4D91-7971-4BD5-ACFB-6ADC0D7A16D2}" dt="2024-03-12T04:46:05.635" v="1523" actId="14100"/>
        <pc:sldMkLst>
          <pc:docMk/>
          <pc:sldMk cId="3716395264" sldId="1097"/>
        </pc:sldMkLst>
        <pc:spChg chg="mod">
          <ac:chgData name="Alfred Asterjadhi" userId="39de57b9-85c0-4fd1-aaac-8ca2b6560ad0" providerId="ADAL" clId="{65BF4D91-7971-4BD5-ACFB-6ADC0D7A16D2}" dt="2024-03-08T16:24:17.326" v="392" actId="20577"/>
          <ac:spMkLst>
            <pc:docMk/>
            <pc:sldMk cId="3716395264" sldId="1097"/>
            <ac:spMk id="2" creationId="{4B5F0D0E-8BB7-48AB-9160-728B8B3399A2}"/>
          </ac:spMkLst>
        </pc:spChg>
        <pc:spChg chg="mod">
          <ac:chgData name="Alfred Asterjadhi" userId="39de57b9-85c0-4fd1-aaac-8ca2b6560ad0" providerId="ADAL" clId="{65BF4D91-7971-4BD5-ACFB-6ADC0D7A16D2}" dt="2024-03-12T04:46:05.635" v="1523" actId="14100"/>
          <ac:spMkLst>
            <pc:docMk/>
            <pc:sldMk cId="3716395264" sldId="1097"/>
            <ac:spMk id="3" creationId="{DFB0BA47-D7B6-4F95-932E-A7AA615BC440}"/>
          </ac:spMkLst>
        </pc:spChg>
        <pc:spChg chg="mod">
          <ac:chgData name="Alfred Asterjadhi" userId="39de57b9-85c0-4fd1-aaac-8ca2b6560ad0" providerId="ADAL" clId="{65BF4D91-7971-4BD5-ACFB-6ADC0D7A16D2}" dt="2024-03-08T16:46:56.119" v="715"/>
          <ac:spMkLst>
            <pc:docMk/>
            <pc:sldMk cId="3716395264" sldId="1097"/>
            <ac:spMk id="6" creationId="{974B2026-97FB-40D2-8F22-7E6D319B4EA2}"/>
          </ac:spMkLst>
        </pc:spChg>
      </pc:sldChg>
      <pc:sldChg chg="addSp modSp add mod">
        <pc:chgData name="Alfred Asterjadhi" userId="39de57b9-85c0-4fd1-aaac-8ca2b6560ad0" providerId="ADAL" clId="{65BF4D91-7971-4BD5-ACFB-6ADC0D7A16D2}" dt="2024-03-12T04:26:47.647" v="1440" actId="20577"/>
        <pc:sldMkLst>
          <pc:docMk/>
          <pc:sldMk cId="155139106" sldId="1098"/>
        </pc:sldMkLst>
        <pc:spChg chg="mod">
          <ac:chgData name="Alfred Asterjadhi" userId="39de57b9-85c0-4fd1-aaac-8ca2b6560ad0" providerId="ADAL" clId="{65BF4D91-7971-4BD5-ACFB-6ADC0D7A16D2}" dt="2024-03-12T04:26:47.647" v="1440" actId="20577"/>
          <ac:spMkLst>
            <pc:docMk/>
            <pc:sldMk cId="155139106" sldId="1098"/>
            <ac:spMk id="3" creationId="{D1F76C62-C535-E402-B942-A183F2E75F1E}"/>
          </ac:spMkLst>
        </pc:spChg>
        <pc:graphicFrameChg chg="add mod">
          <ac:chgData name="Alfred Asterjadhi" userId="39de57b9-85c0-4fd1-aaac-8ca2b6560ad0" providerId="ADAL" clId="{65BF4D91-7971-4BD5-ACFB-6ADC0D7A16D2}" dt="2024-03-12T04:26:25.383" v="1421"/>
          <ac:graphicFrameMkLst>
            <pc:docMk/>
            <pc:sldMk cId="155139106" sldId="1098"/>
            <ac:graphicFrameMk id="7" creationId="{F7635D36-D0D3-BDAC-7AEF-8BB32E959412}"/>
          </ac:graphicFrameMkLst>
        </pc:graphicFrameChg>
      </pc:sldChg>
      <pc:sldMasterChg chg="modSp mod">
        <pc:chgData name="Alfred Asterjadhi" userId="39de57b9-85c0-4fd1-aaac-8ca2b6560ad0" providerId="ADAL" clId="{65BF4D91-7971-4BD5-ACFB-6ADC0D7A16D2}" dt="2024-03-12T22:55:46.459" v="1709" actId="20577"/>
        <pc:sldMasterMkLst>
          <pc:docMk/>
          <pc:sldMasterMk cId="0" sldId="2147483648"/>
        </pc:sldMasterMkLst>
        <pc:spChg chg="mod">
          <ac:chgData name="Alfred Asterjadhi" userId="39de57b9-85c0-4fd1-aaac-8ca2b6560ad0" providerId="ADAL" clId="{65BF4D91-7971-4BD5-ACFB-6ADC0D7A16D2}" dt="2024-03-12T22:55:46.459" v="1709" actId="20577"/>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5T16:16:30.325" v="229"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5T15:00:21.747" v="150" actId="207"/>
        <pc:sldMkLst>
          <pc:docMk/>
          <pc:sldMk cId="3140364693" sldId="997"/>
        </pc:sldMkLst>
        <pc:spChg chg="mod">
          <ac:chgData name="Alfred Asterjadhi" userId="39de57b9-85c0-4fd1-aaac-8ca2b6560ad0" providerId="ADAL" clId="{80552DAA-7D31-434D-B5A4-0BD80819C0A2}" dt="2024-01-15T15:00:21.747" v="150" actId="20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mod">
        <pc:chgData name="Alfred Asterjadhi" userId="39de57b9-85c0-4fd1-aaac-8ca2b6560ad0" providerId="ADAL" clId="{80552DAA-7D31-434D-B5A4-0BD80819C0A2}" dt="2024-01-15T16:16:30.325" v="229" actId="20577"/>
        <pc:sldMkLst>
          <pc:docMk/>
          <pc:sldMk cId="1867128610" sldId="1015"/>
        </pc:sldMkLst>
        <pc:spChg chg="mod">
          <ac:chgData name="Alfred Asterjadhi" userId="39de57b9-85c0-4fd1-aaac-8ca2b6560ad0" providerId="ADAL" clId="{80552DAA-7D31-434D-B5A4-0BD80819C0A2}" dt="2024-01-15T16:16:30.325" v="229" actId="20577"/>
          <ac:spMkLst>
            <pc:docMk/>
            <pc:sldMk cId="1867128610" sldId="1015"/>
            <ac:spMk id="3" creationId="{EDD9C5A0-F427-CEFF-3F4B-4AFBD466FFF1}"/>
          </ac:spMkLst>
        </pc:spChg>
      </pc:sldChg>
      <pc:sldChg chg="modSp new mod">
        <pc:chgData name="Alfred Asterjadhi" userId="39de57b9-85c0-4fd1-aaac-8ca2b6560ad0" providerId="ADAL" clId="{80552DAA-7D31-434D-B5A4-0BD80819C0A2}" dt="2024-01-15T15:40:04.116" v="222" actId="13926"/>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15T15:40:04.116" v="222" actId="13926"/>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5T16:13:00.879" v="224" actId="20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5T16:13:00.879" v="224" actId="20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5T15:26:26.425" v="152" actId="20577"/>
        <pc:sldMasterMkLst>
          <pc:docMk/>
          <pc:sldMasterMk cId="0" sldId="2147483648"/>
        </pc:sldMasterMkLst>
        <pc:spChg chg="mod">
          <ac:chgData name="Alfred Asterjadhi" userId="39de57b9-85c0-4fd1-aaac-8ca2b6560ad0" providerId="ADAL" clId="{80552DAA-7D31-434D-B5A4-0BD80819C0A2}" dt="2024-01-15T15:26:26.425" v="152" actId="20577"/>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802.11-24/0237r6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588-00-00be-tgbe-sa1-resolution-to-mlo-mbssid-cids.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28-00-00be-sb1-20mhz-only-limited-capabilities.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483-00-00be-cr-for-eht-link-adaptation.docx" TargetMode="External"/><Relationship Id="rId5" Type="http://schemas.openxmlformats.org/officeDocument/2006/relationships/hyperlink" Target="https://mentor.ieee.org/802.11/dcn/24/11-24-0368-00-00be-resolutions-for-cid-22177.docx" TargetMode="External"/><Relationship Id="rId4" Type="http://schemas.openxmlformats.org/officeDocument/2006/relationships/hyperlink" Target="https://mentor.ieee.org/802.11/dcn/24/11-24-0430-00-00be-proposed-resolution-to-alignment-issue-in-figure-9-416.ppt"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260-00-00be-sa-ballots-cr-for-eht-sig-and-annex-z.docx" TargetMode="External"/><Relationship Id="rId2" Type="http://schemas.openxmlformats.org/officeDocument/2006/relationships/hyperlink" Target="https://mentor.ieee.org/802.11/dcn/24/11-24-0273-01-00be-cr-1st-sa-ballot-subclause-3-2-1.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434-00-00be-cr-for-cid22344.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319-00-00be-cr-for-miscellaneous-cids-part-ii.docx" TargetMode="External"/><Relationship Id="rId3" Type="http://schemas.openxmlformats.org/officeDocument/2006/relationships/hyperlink" Target="https://mentor.ieee.org/802.11/dcn/24/11-24-0294-00-00be-sa-ballot-cr-for-35-3-7-5.docx" TargetMode="External"/><Relationship Id="rId7" Type="http://schemas.openxmlformats.org/officeDocument/2006/relationships/hyperlink" Target="https://mentor.ieee.org/802.11/dcn/24/11-24-0305-00-00be-cr-for-rcm-relevant-cids.docx" TargetMode="External"/><Relationship Id="rId2" Type="http://schemas.openxmlformats.org/officeDocument/2006/relationships/hyperlink" Target="https://mentor.ieee.org/802.11/dcn/24/11-24-0293-00-00be-sa-ballot-cr-for-35-3-7-5-2.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291-00-00be-resolution-of-epcs-related-cids-sa-ballot.docx" TargetMode="External"/><Relationship Id="rId11" Type="http://schemas.openxmlformats.org/officeDocument/2006/relationships/hyperlink" Target="https://mentor.ieee.org/802.11/dcn/24/11-24-0323-00-00be-isb-cr-for-cid-22390.docx" TargetMode="External"/><Relationship Id="rId5" Type="http://schemas.openxmlformats.org/officeDocument/2006/relationships/hyperlink" Target="https://mentor.ieee.org/802.11/dcn/24/11-24-0292-00-00be-resolution-of-definition-related-cids-sa-ballot.docx" TargetMode="External"/><Relationship Id="rId10" Type="http://schemas.openxmlformats.org/officeDocument/2006/relationships/hyperlink" Target="https://mentor.ieee.org/802.11/dcn/24/11-24-0322-00-00be-isb-cr-for-35-3-7-2-4.docx" TargetMode="External"/><Relationship Id="rId4" Type="http://schemas.openxmlformats.org/officeDocument/2006/relationships/hyperlink" Target="https://mentor.ieee.org/802.11/dcn/24/11-24-0296-04-00be-cr-for-miscellaneous-cids.docx" TargetMode="External"/><Relationship Id="rId9" Type="http://schemas.openxmlformats.org/officeDocument/2006/relationships/hyperlink" Target="https://mentor.ieee.org/802.11/dcn/24/11-24-0321-00-00be-initial-sa-ballot-cr-for-cid-22159.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0300-00-00be-proposed-resolutions-for-cid-22382-cid-22383.docx"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0357-00-00be-initial-sa-ballot-cr-for-35-3-21-2.docx"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359-00-00be-d5-0-cr-for-p2p-buffer-report.docx" TargetMode="External"/><Relationship Id="rId2" Type="http://schemas.openxmlformats.org/officeDocument/2006/relationships/hyperlink" Target="https://mentor.ieee.org/802.11/dcn/24/11-24-0358-00-00be-d5-0-cr-for-miscellaneous-cids.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63-00-00be-saballotd5-0-cid22216.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286-00-00be-proposed-resolution-for-cid-22236.docx" TargetMode="External"/><Relationship Id="rId2" Type="http://schemas.openxmlformats.org/officeDocument/2006/relationships/hyperlink" Target="https://mentor.ieee.org/802.11/dcn/24/11-24-0363-00-00be-saballotd5-0-cid22216.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40-00-00be-proposed-resolution-for-cid-22367.docx" TargetMode="External"/><Relationship Id="rId5" Type="http://schemas.openxmlformats.org/officeDocument/2006/relationships/hyperlink" Target="https://mentor.ieee.org/802.11/dcn/24/11-24-0304-03-00be-d5-0-cr-for-ml-reconfiguration-part-1.docx" TargetMode="External"/><Relationship Id="rId4" Type="http://schemas.openxmlformats.org/officeDocument/2006/relationships/hyperlink" Target="https://mentor.ieee.org/802.11/dcn/24/11-24-0319-01-00be-cr-for-miscellaneous-cids-part-ii.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0305-00-00be-cr-for-rcm-relevant-cids.docx" TargetMode="External"/><Relationship Id="rId3" Type="http://schemas.openxmlformats.org/officeDocument/2006/relationships/hyperlink" Target="https://mentor.ieee.org/802.11/dcn/24/11-24-0319-00-00be-cr-for-miscellaneous-cids-part-ii.docx" TargetMode="External"/><Relationship Id="rId7" Type="http://schemas.openxmlformats.org/officeDocument/2006/relationships/hyperlink" Target="https://mentor.ieee.org/802.11/dcn/24/11-24-0323-00-00be-isb-cr-for-cid-22390.docx" TargetMode="External"/><Relationship Id="rId2" Type="http://schemas.openxmlformats.org/officeDocument/2006/relationships/hyperlink" Target="https://mentor.ieee.org/802.11/dcn/24/11-24-0296-04-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0-00be-isb-cr-for-35-3-7-2-4.docx" TargetMode="External"/><Relationship Id="rId5" Type="http://schemas.openxmlformats.org/officeDocument/2006/relationships/hyperlink" Target="https://mentor.ieee.org/802.11/dcn/24/11-24-0292-00-00be-resolution-of-definition-related-cids-sa-ballot.docx" TargetMode="External"/><Relationship Id="rId4" Type="http://schemas.openxmlformats.org/officeDocument/2006/relationships/hyperlink" Target="https://mentor.ieee.org/802.11/dcn/24/11-24-0291-00-00be-resolution-of-epcs-related-cids-sa-ballot.docx" TargetMode="External"/><Relationship Id="rId9" Type="http://schemas.openxmlformats.org/officeDocument/2006/relationships/hyperlink" Target="https://mentor.ieee.org/802.11/dcn/24/11-24-0321-00-00be-initial-sa-ballot-cr-for-cid-22159.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254-03-00be-ieee-802-11be-initial-sa-ballot-comments.xlsx" TargetMode="External"/><Relationship Id="rId2" Type="http://schemas.openxmlformats.org/officeDocument/2006/relationships/hyperlink" Target="https://mentor.ieee.org/802.11/dcn/24/11-24-0206-09-00be-jan-mar-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255-05-00be-tgbe-editor-s-report-on-initial-sa-ballot.ppt"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0377-03-00be-tgbe-january-march-teleconference-minutes.docx" TargetMode="External"/><Relationship Id="rId2" Type="http://schemas.openxmlformats.org/officeDocument/2006/relationships/hyperlink" Target="https://mentor.ieee.org/802.11/dcn/24/11-24-0128-00-00be-tgbe-january-2024-meeting-minute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4/11-24-0358-00-00be-d5-0-cr-for-miscellaneous-cids.docx" TargetMode="External"/><Relationship Id="rId3" Type="http://schemas.openxmlformats.org/officeDocument/2006/relationships/hyperlink" Target="https://mentor.ieee.org/802.11/dcn/24/11-24-0368-00-00be-resolutions-for-cid-22177.docx" TargetMode="External"/><Relationship Id="rId7" Type="http://schemas.openxmlformats.org/officeDocument/2006/relationships/hyperlink" Target="https://mentor.ieee.org/802.11/dcn/24/11-24-0321-00-00be-initial-sa-ballot-cr-for-cid-22159.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8-00-00be-sb1-20mhz-only-limited-capabilities.docx" TargetMode="External"/><Relationship Id="rId5" Type="http://schemas.openxmlformats.org/officeDocument/2006/relationships/hyperlink" Target="https://mentor.ieee.org/802.11/dcn/24/11-24-0381-00-00be-cr-cid22289.docx" TargetMode="External"/><Relationship Id="rId10" Type="http://schemas.openxmlformats.org/officeDocument/2006/relationships/hyperlink" Target="https://mentor.ieee.org/802.11/dcn/24/11-24-0286-00-00be-proposed-resolution-for-cid-22236.docx" TargetMode="External"/><Relationship Id="rId4" Type="http://schemas.openxmlformats.org/officeDocument/2006/relationships/hyperlink" Target="https://mentor.ieee.org/802.11/dcn/24/11-24-0483-00-00be-cr-for-eht-link-adaptation.docx" TargetMode="External"/><Relationship Id="rId9" Type="http://schemas.openxmlformats.org/officeDocument/2006/relationships/hyperlink" Target="https://mentor.ieee.org/802.11/dcn/24/11-24-0363-00-00be-saballotd5-0-cid22216.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4/11-24-0312-00-00be-d5-0-cr-for-cid-22055-22192.docx" TargetMode="External"/><Relationship Id="rId3" Type="http://schemas.openxmlformats.org/officeDocument/2006/relationships/hyperlink" Target="https://mentor.ieee.org/802.11/dcn/24/11-24-0368-02-00be-resolutions-for-cid-22177.docx" TargetMode="External"/><Relationship Id="rId7" Type="http://schemas.openxmlformats.org/officeDocument/2006/relationships/hyperlink" Target="https://mentor.ieee.org/802.11/dcn/24/11-24-0359-00-00be-d5-0-cr-for-p2p-buffer-report.docx" TargetMode="External"/><Relationship Id="rId2" Type="http://schemas.openxmlformats.org/officeDocument/2006/relationships/hyperlink" Target="https://mentor.ieee.org/802.11/dcn/24/11-24-0321-02-00be-initial-sa-ballot-cr-for-cid-22159.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7-00-00be-initial-sa-ballot-cr-for-35-3-21-2.docx" TargetMode="External"/><Relationship Id="rId5" Type="http://schemas.openxmlformats.org/officeDocument/2006/relationships/hyperlink" Target="https://mentor.ieee.org/802.11/dcn/24/11-24-0324-01-00be-cr-for-802-11be-isb.docx" TargetMode="External"/><Relationship Id="rId4" Type="http://schemas.openxmlformats.org/officeDocument/2006/relationships/hyperlink" Target="https://mentor.ieee.org/802.11/dcn/24/11-24-0291-02-00be-resolution-of-epcs-related-cids-sa-ballot.docx" TargetMode="External"/><Relationship Id="rId9" Type="http://schemas.openxmlformats.org/officeDocument/2006/relationships/hyperlink" Target="https://mentor.ieee.org/802.11/dcn/24/11-24-0319-03-00be-cr-for-miscellaneous-cids-part-ii.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260-00-00be-sa-ballots-cr-for-eht-sig-and-annex-z.docx" TargetMode="External"/><Relationship Id="rId2" Type="http://schemas.openxmlformats.org/officeDocument/2006/relationships/hyperlink" Target="https://mentor.ieee.org/802.11/dcn/24/11-24-0273-01-00be-cr-1st-sa-ballot-subclause-3-2-1.doc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15-00-00be-crs-on-phy-comments-from-initial-sa-ballot.docx" TargetMode="External"/><Relationship Id="rId4" Type="http://schemas.openxmlformats.org/officeDocument/2006/relationships/hyperlink" Target="https://mentor.ieee.org/802.11/dcn/24/11-24-0434-00-00be-cr-for-cid22344.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4/11-24-0350-00-00be-cr-for-cids-on-scs.docx" TargetMode="External"/><Relationship Id="rId3" Type="http://schemas.openxmlformats.org/officeDocument/2006/relationships/hyperlink" Target="https://mentor.ieee.org/802.11/dcn/24/11-24-0339-00-00be-sa-ballot-cr-for-35-1.docx" TargetMode="External"/><Relationship Id="rId7" Type="http://schemas.openxmlformats.org/officeDocument/2006/relationships/hyperlink" Target="https://mentor.ieee.org/802.11/dcn/24/11-24-0347-00-00be-sa-ballot-cr-for-a-mpdu-in-eht-ppdu.docx" TargetMode="External"/><Relationship Id="rId2" Type="http://schemas.openxmlformats.org/officeDocument/2006/relationships/hyperlink" Target="https://mentor.ieee.org/802.11/dcn/24/11-24-0305-01-00be-cr-for-rcm-releva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43-00-00be-initial-sa-cr-emlsr-misc.docx" TargetMode="External"/><Relationship Id="rId5" Type="http://schemas.openxmlformats.org/officeDocument/2006/relationships/hyperlink" Target="https://mentor.ieee.org/802.11/dcn/24/11-24-0341-00-00be-sa-ballot-cr-for-miscellaneous-cids.docx" TargetMode="External"/><Relationship Id="rId4" Type="http://schemas.openxmlformats.org/officeDocument/2006/relationships/hyperlink" Target="https://mentor.ieee.org/802.11/dcn/24/11-24-0340-00-00be-sa-ballot-cr-for-35-3-16-8-3.docx" TargetMode="External"/><Relationship Id="rId9" Type="http://schemas.openxmlformats.org/officeDocument/2006/relationships/hyperlink" Target="https://mentor.ieee.org/802.11/dcn/24/11-24-0356-00-00be-sa-ballot-cr-for-str.docx"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0261-00-00be-sa-ballot-cr-for-ttlm-element.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4/11-24-0588-00-00be-tgbe-sa1-resolution-to-mlo-mbssid-cids.docx" TargetMode="External"/><Relationship Id="rId2" Type="http://schemas.openxmlformats.org/officeDocument/2006/relationships/hyperlink" Target="https://mentor.ieee.org/802.11/dcn/24/11-24-0483-00-00be-cr-for-eht-link-adaptation.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 2024 meeting, and conf calls</a:t>
            </a:r>
          </a:p>
          <a:p>
            <a:pPr>
              <a:buFont typeface="Arial" panose="020B0604020202020204" pitchFamily="34" charset="0"/>
              <a:buChar char="•"/>
            </a:pPr>
            <a:r>
              <a:rPr lang="en-US" sz="1800" dirty="0"/>
              <a:t>Approve minutes from Jan.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416425" cy="4799013"/>
          </a:xfrm>
        </p:spPr>
        <p:txBody>
          <a:bodyPr/>
          <a:lstStyle/>
          <a:p>
            <a:pPr>
              <a:lnSpc>
                <a:spcPct val="80000"/>
              </a:lnSpc>
              <a:buFont typeface="Arial" panose="020B0604020202020204" pitchFamily="34" charset="0"/>
              <a:buChar char="•"/>
            </a:pPr>
            <a:r>
              <a:rPr lang="en-US" altLang="en-US" sz="1400" dirty="0"/>
              <a:t>Monday AM1 (08:00-10:00)</a:t>
            </a:r>
          </a:p>
          <a:p>
            <a:pPr lvl="1">
              <a:lnSpc>
                <a:spcPct val="80000"/>
              </a:lnSpc>
              <a:buFont typeface="Arial" panose="020B0604020202020204" pitchFamily="34" charset="0"/>
              <a:buChar char="•"/>
            </a:pPr>
            <a:r>
              <a:rPr lang="en-US" altLang="en-US" sz="1200" dirty="0"/>
              <a:t>MAC Ad-Hoc session (chaired by Jeongki)</a:t>
            </a:r>
          </a:p>
          <a:p>
            <a:pPr lvl="0">
              <a:buFont typeface="Arial" panose="020B0604020202020204" pitchFamily="34" charset="0"/>
              <a:buChar char="•"/>
            </a:pPr>
            <a:r>
              <a:rPr lang="en-US" altLang="en-US" sz="1400" dirty="0"/>
              <a:t>Monday, PM1, Joint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TGbe minutes from January 2024 meeting</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EVE (19:30-21:30)</a:t>
            </a:r>
          </a:p>
          <a:p>
            <a:pPr lvl="1">
              <a:lnSpc>
                <a:spcPct val="80000"/>
              </a:lnSpc>
              <a:buFont typeface="Arial" panose="020B0604020202020204" pitchFamily="34" charset="0"/>
              <a:buChar char="•"/>
            </a:pPr>
            <a:r>
              <a:rPr lang="en-US" altLang="en-US" sz="1200" dirty="0"/>
              <a:t>MAC Ad-Hoc session (chaired by Jeongki)</a:t>
            </a:r>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
        <p:nvSpPr>
          <p:cNvPr id="6" name="Content Placeholder 2">
            <a:extLst>
              <a:ext uri="{FF2B5EF4-FFF2-40B4-BE49-F238E27FC236}">
                <a16:creationId xmlns:a16="http://schemas.microsoft.com/office/drawing/2014/main" id="{CA57C26B-2146-F1F1-CCAD-5EFC80B83624}"/>
              </a:ext>
            </a:extLst>
          </p:cNvPr>
          <p:cNvSpPr txBox="1">
            <a:spLocks/>
          </p:cNvSpPr>
          <p:nvPr/>
        </p:nvSpPr>
        <p:spPr bwMode="auto">
          <a:xfrm>
            <a:off x="4913473"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kern="0" dirty="0"/>
              <a:t>Thursday AM1 (08:00-10:00)</a:t>
            </a:r>
          </a:p>
          <a:p>
            <a:pPr lvl="1">
              <a:lnSpc>
                <a:spcPct val="80000"/>
              </a:lnSpc>
              <a:buFont typeface="Arial" panose="020B0604020202020204" pitchFamily="34" charset="0"/>
              <a:buChar char="•"/>
            </a:pPr>
            <a:r>
              <a:rPr lang="en-US" altLang="en-US" sz="1200" kern="0" dirty="0"/>
              <a:t>PHY Ad-Hoc session (chaired by Tianyu)</a:t>
            </a:r>
          </a:p>
          <a:p>
            <a:pPr lvl="1">
              <a:lnSpc>
                <a:spcPct val="80000"/>
              </a:lnSpc>
              <a:buFont typeface="Arial" panose="020B0604020202020204" pitchFamily="34" charset="0"/>
              <a:buChar char="•"/>
            </a:pPr>
            <a:r>
              <a:rPr lang="en-US" altLang="en-US" sz="1200" kern="0" dirty="0"/>
              <a:t>MAC Ad-Hoc session (chaired by Jeongki)</a:t>
            </a:r>
          </a:p>
          <a:p>
            <a:pPr>
              <a:lnSpc>
                <a:spcPct val="80000"/>
              </a:lnSpc>
              <a:buFont typeface="Arial" panose="020B0604020202020204" pitchFamily="34" charset="0"/>
              <a:buChar char="•"/>
            </a:pPr>
            <a:r>
              <a:rPr lang="en-US" altLang="en-US" sz="1400" kern="0" dirty="0"/>
              <a:t>Thursday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CR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955514187"/>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bg1">
                              <a:lumMod val="85000"/>
                            </a:schemeClr>
                          </a:solidFill>
                        </a:rPr>
                        <a:t>Opening Plenary</a:t>
                      </a:r>
                    </a:p>
                  </a:txBody>
                  <a:tcPr/>
                </a:tc>
                <a:tc>
                  <a:txBody>
                    <a:bodyPr/>
                    <a:lstStyle/>
                    <a:p>
                      <a:pPr algn="ctr"/>
                      <a:r>
                        <a:rPr lang="en-US" sz="1800" b="0" kern="1200" dirty="0">
                          <a:solidFill>
                            <a:schemeClr val="bg1">
                              <a:lumMod val="85000"/>
                            </a:schemeClr>
                          </a:solidFill>
                          <a:latin typeface="+mn-lt"/>
                          <a:ea typeface="+mn-ea"/>
                          <a:cs typeface="+mn-cs"/>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u="sng" dirty="0">
                          <a:solidFill>
                            <a:schemeClr val="bg1">
                              <a:lumMod val="85000"/>
                            </a:schemeClr>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u="sng" dirty="0">
                          <a:solidFill>
                            <a:schemeClr val="bg1">
                              <a:lumMod val="85000"/>
                            </a:schemeClr>
                          </a:solidFill>
                        </a:rPr>
                        <a:t> [PHY/MAC]</a:t>
                      </a:r>
                    </a:p>
                  </a:txBody>
                  <a:tcPr/>
                </a:tc>
                <a:tc>
                  <a:txBody>
                    <a:bodyPr/>
                    <a:lstStyle/>
                    <a:p>
                      <a:pPr algn="ctr"/>
                      <a:r>
                        <a:rPr lang="en-US" sz="1800" b="0" kern="1200" dirty="0">
                          <a:solidFill>
                            <a:schemeClr val="bg1">
                              <a:lumMod val="85000"/>
                            </a:schemeClr>
                          </a:solidFill>
                          <a:latin typeface="+mn-lt"/>
                          <a:ea typeface="+mn-ea"/>
                          <a:cs typeface="+mn-cs"/>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u="sng" dirty="0">
                          <a:solidFill>
                            <a:schemeClr val="bg1">
                              <a:lumMod val="85000"/>
                            </a:schemeClr>
                          </a:solidFill>
                        </a:rPr>
                        <a:t>[PHY/MAC]</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0" kern="1200" dirty="0">
                          <a:solidFill>
                            <a:schemeClr val="bg1">
                              <a:lumMod val="85000"/>
                            </a:schemeClr>
                          </a:solidFill>
                          <a:latin typeface="+mn-lt"/>
                          <a:ea typeface="+mn-ea"/>
                          <a:cs typeface="+mn-cs"/>
                        </a:rPr>
                        <a:t>TGbn [PHY/MAC]</a:t>
                      </a:r>
                    </a:p>
                  </a:txBody>
                  <a:tcPr/>
                </a:tc>
                <a:tc>
                  <a:txBody>
                    <a:bodyPr/>
                    <a:lstStyle/>
                    <a:p>
                      <a:pPr algn="ctr"/>
                      <a:r>
                        <a:rPr lang="en-US" sz="1800" b="0"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Denver, Colorado, USA</a:t>
            </a:r>
          </a:p>
          <a:p>
            <a:pPr algn="ctr">
              <a:lnSpc>
                <a:spcPct val="90000"/>
              </a:lnSpc>
              <a:buFontTx/>
              <a:buNone/>
            </a:pPr>
            <a:r>
              <a:rPr lang="en-US" sz="4000" dirty="0">
                <a:latin typeface="Arial" panose="020B0604020202020204" pitchFamily="34" charset="0"/>
              </a:rPr>
              <a:t>March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Joint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726803196"/>
              </p:ext>
            </p:extLst>
          </p:nvPr>
        </p:nvGraphicFramePr>
        <p:xfrm>
          <a:off x="851217" y="1582301"/>
          <a:ext cx="7736268" cy="360497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309r0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SA ballot on D5.0: Res. for TPE and Trigger frame</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Yanjun Sun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4</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381r0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CR_CID22289</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Xiaogang Chen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CID 22179 and 22180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Bo Gong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430r0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Proposed Res. to Alignment issue in Figure 9-416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Mark Hamilton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N/A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u="sng" dirty="0">
                          <a:solidFill>
                            <a:schemeClr val="tx1"/>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368r0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chemeClr val="tx1"/>
                          </a:solidFill>
                          <a:effectLst/>
                          <a:latin typeface="+mn-lt"/>
                          <a:ea typeface="Times New Roman" panose="02020603050405020304" pitchFamily="18" charset="0"/>
                        </a:rPr>
                        <a:t>Resolutions for CID 22177</a:t>
                      </a:r>
                      <a:endParaRPr lang="en-US" sz="10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chemeClr val="tx1"/>
                          </a:solidFill>
                          <a:effectLst/>
                          <a:latin typeface="+mn-lt"/>
                          <a:ea typeface="Times New Roman" panose="02020603050405020304" pitchFamily="18" charset="0"/>
                        </a:rPr>
                        <a:t>Jianhan Liu</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1</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Joint</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6"/>
                        </a:rPr>
                        <a:t>483r0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EHT link adaptation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Bo Gong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328r0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SB1 20MHz-Only Limited Capabilities (CID 22381)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Youhan Kim</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7030A0"/>
                          </a:solidFill>
                          <a:effectLst/>
                          <a:latin typeface="+mn-lt"/>
                        </a:rPr>
                        <a:t>379r0</a:t>
                      </a: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Section 36.3.11.12 on P802.11be D5.0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Oded Redlich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8"/>
                        </a:rPr>
                        <a:t>588r0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err="1">
                          <a:effectLst/>
                          <a:latin typeface="+mn-lt"/>
                          <a:ea typeface="Times New Roman" panose="02020603050405020304" pitchFamily="18" charset="0"/>
                        </a:rPr>
                        <a:t>TGbe</a:t>
                      </a:r>
                      <a:r>
                        <a:rPr lang="en-US" sz="1000" dirty="0">
                          <a:effectLst/>
                          <a:latin typeface="+mn-lt"/>
                          <a:ea typeface="Times New Roman" panose="02020603050405020304" pitchFamily="18" charset="0"/>
                        </a:rPr>
                        <a:t> SA1 Resolution to MLO MBSSID CIDs</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 Montemurro</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PHY</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602536464"/>
              </p:ext>
            </p:extLst>
          </p:nvPr>
        </p:nvGraphicFramePr>
        <p:xfrm>
          <a:off x="851217" y="1582301"/>
          <a:ext cx="7736268" cy="330792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2"/>
                        </a:rPr>
                        <a:t>273r1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cr-1st-sa-ballot-subclause-3-2-1</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Bo Sun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3"/>
                        </a:rPr>
                        <a:t>260r0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ballots CR for EHT-SIG and Annex Z</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Ross J. Yu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315r0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CRs on PHY comments from initial SA ballot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Bin Tian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330r0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SB1 Miscellaneous CIDs (CIDs 22104, 22217, 22218)</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Youhan Kim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434r0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CID22344</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Jinyoung Chun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01445955"/>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5206732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8291739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65429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259472918"/>
              </p:ext>
            </p:extLst>
          </p:nvPr>
        </p:nvGraphicFramePr>
        <p:xfrm>
          <a:off x="851217" y="1582301"/>
          <a:ext cx="7736268" cy="385656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2"/>
                        </a:rPr>
                        <a:t>293r0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SA ballot: CR for 35.3.7.5.2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mn-lt"/>
                          <a:ea typeface="Times New Roman" panose="02020603050405020304" pitchFamily="18" charset="0"/>
                        </a:rPr>
                        <a:t>Arik Klein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Presented 03/06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FFC000"/>
                          </a:solidFill>
                          <a:effectLst/>
                          <a:latin typeface="+mn-lt"/>
                          <a:ea typeface="Times New Roman" panose="02020603050405020304" pitchFamily="18" charset="0"/>
                        </a:rPr>
                        <a:t>Deferred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3"/>
                        </a:rPr>
                        <a:t>294r0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SA ballot: CR for 35.3.7.5</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mn-lt"/>
                          <a:ea typeface="Times New Roman" panose="02020603050405020304" pitchFamily="18" charset="0"/>
                        </a:rPr>
                        <a:t>Arik Klein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03/06</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FFC000"/>
                          </a:solidFill>
                          <a:effectLst/>
                          <a:latin typeface="+mn-lt"/>
                          <a:ea typeface="Times New Roman" panose="02020603050405020304" pitchFamily="18" charset="0"/>
                        </a:rPr>
                        <a:t>Deferred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6</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rPr>
                        <a:t>296r4</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Miscellaneous CIDs</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Po-Kai Huang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R4M-25C</a:t>
                      </a:r>
                      <a:endParaRPr lang="en-US" sz="1000" dirty="0">
                        <a:effectLst/>
                        <a:latin typeface="+mn-lt"/>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FFC000"/>
                          </a:solidFill>
                          <a:effectLst/>
                          <a:latin typeface="+mn-lt"/>
                          <a:ea typeface="Times New Roman" panose="02020603050405020304" pitchFamily="18" charset="0"/>
                        </a:rPr>
                        <a:t>Deferred SP-2C</a:t>
                      </a:r>
                      <a:endParaRPr lang="en-US" sz="10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27</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292r0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Resolution of Definition-Related CIDs (SA Ballot)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John </a:t>
                      </a:r>
                      <a:r>
                        <a:rPr lang="en-GB" sz="1000" dirty="0" err="1">
                          <a:solidFill>
                            <a:srgbClr val="7030A0"/>
                          </a:solidFill>
                          <a:effectLst/>
                          <a:latin typeface="+mn-lt"/>
                          <a:ea typeface="Times New Roman" panose="02020603050405020304" pitchFamily="18" charset="0"/>
                        </a:rPr>
                        <a:t>Wullert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291r0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Resolution of EPCS-related CIDs (SA Ballot)</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John </a:t>
                      </a:r>
                      <a:r>
                        <a:rPr lang="en-GB" sz="1000" dirty="0" err="1">
                          <a:solidFill>
                            <a:srgbClr val="7030A0"/>
                          </a:solidFill>
                          <a:effectLst/>
                          <a:latin typeface="+mn-lt"/>
                          <a:ea typeface="Times New Roman" panose="02020603050405020304" pitchFamily="18" charset="0"/>
                        </a:rPr>
                        <a:t>Wullert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6</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312r0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D5.0 CR for CID-22055 &amp; 22192</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Kaiying Lu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End of Feb)</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7"/>
                        </a:rPr>
                        <a:t>305r0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SA-cr-for-RCM-relevant-CIDs</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Jay Yang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319r0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Miscellaneous CIDs Part II</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Po-Kai Huang</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321r0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Initial SA Ballot CR for CID 22159</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Juseong Moon</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322r0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ISB CR for 35.3.7.2.4</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Jason Y. Guo</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6</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323r0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ISB CR for CID 22390</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Jason Y. Guo</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1</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2017046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919250884"/>
              </p:ext>
            </p:extLst>
          </p:nvPr>
        </p:nvGraphicFramePr>
        <p:xfrm>
          <a:off x="851217" y="1582301"/>
          <a:ext cx="7736268" cy="370416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802.11be ISB</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Laurent Cariou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325r0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miscellaneous CIDs on MLO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Giovanni Chisci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338r0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CIDs related to </a:t>
                      </a:r>
                      <a:r>
                        <a:rPr lang="en-GB" sz="1000" dirty="0" err="1">
                          <a:effectLst/>
                          <a:latin typeface="+mn-lt"/>
                          <a:ea typeface="Times New Roman" panose="02020603050405020304" pitchFamily="18" charset="0"/>
                        </a:rPr>
                        <a:t>rTWT</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George Cherian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SA1: Resolution for CIDs assigned to Abhi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Abhishek Patil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10</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2"/>
                        </a:rPr>
                        <a:t>300r0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Proposed Resolutions for CID-22382 &amp; CID-22383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Salvatore </a:t>
                      </a:r>
                      <a:r>
                        <a:rPr lang="en-GB" sz="1000" dirty="0" err="1">
                          <a:solidFill>
                            <a:srgbClr val="00B050"/>
                          </a:solidFill>
                          <a:effectLst/>
                          <a:latin typeface="+mn-lt"/>
                          <a:ea typeface="Times New Roman" panose="02020603050405020304" pitchFamily="18" charset="0"/>
                        </a:rPr>
                        <a:t>Talarico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Presented 03/06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FFC000"/>
                          </a:solidFill>
                          <a:effectLst/>
                          <a:latin typeface="+mn-lt"/>
                          <a:ea typeface="Times New Roman" panose="02020603050405020304" pitchFamily="18" charset="0"/>
                        </a:rPr>
                        <a:t>Deferred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SB1 Sounding Segmentation (CID 22373)</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Youhan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ISAB CIDs on 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ISAB CIDs on P2P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20</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261r0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TTLM element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Mickael Lorgeoux</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35.1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Ming Gan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35.3.16.8.3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Ming Gan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22480146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23554799"/>
              </p:ext>
            </p:extLst>
          </p:nvPr>
        </p:nvGraphicFramePr>
        <p:xfrm>
          <a:off x="851217" y="1582301"/>
          <a:ext cx="7736268" cy="330792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341r0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SA Ballot CR for Miscellaneous CIDs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Ming Gan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Prop. Res. for CID 22320 and 22321 on initial SA ballot on D5.0</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Liuming Lu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TGbe Initial SA CR EMLSR 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SA Ballot CR for A-MPDU in EHT PPDU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SunHee Baek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 for CIDs on SCS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Dibakar Das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ML Reconfiguration part 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Binita Gupta</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Max Setup Link CIDs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Binita Gupta</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Misc. CIDs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Binita Gupta</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STR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Insun Jang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357r0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Initial SA Ballot CR for 35.3.21.2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Guogang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949803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822056696"/>
              </p:ext>
            </p:extLst>
          </p:nvPr>
        </p:nvGraphicFramePr>
        <p:xfrm>
          <a:off x="851217" y="1582301"/>
          <a:ext cx="7736268" cy="3506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358r0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D5.0 CR for miscellaneous CIDs</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Yunbo Li</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4</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FF0000"/>
                          </a:solidFill>
                          <a:effectLst/>
                          <a:latin typeface="+mn-lt"/>
                          <a:ea typeface="Times New Roman" panose="02020603050405020304" pitchFamily="18" charset="0"/>
                          <a:hlinkClick r:id="rId3"/>
                        </a:rPr>
                        <a:t>359r0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P2P buffer report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Yunbo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Initial CA ballot Miscellaneous CIDs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6</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Proposed resolutions to 11be initial SA ballot CIDs on EMLSR link number</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Qi Wang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Proposed resolution to 11be initial SA ballot CID on EMLSR co-ex indication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Qi Wang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April)</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Proposed resolution to 11be initial SA ballot CID-22374 on EMLSR group addressed frames delivery</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Qi Wang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363r0</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SABallotD5.0 CID22216</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Thomas Derham</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1</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SA1: Resolution for CIDs assigned to </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Sanket Halamkar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371r0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CIDs on R-TWT-Part 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CIDs on R-TWT-Part 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42129070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566746948"/>
              </p:ext>
            </p:extLst>
          </p:nvPr>
        </p:nvGraphicFramePr>
        <p:xfrm>
          <a:off x="851217" y="1582301"/>
          <a:ext cx="7736268" cy="291168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chemeClr val="tx1"/>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373r0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SABallotD5.0-CID22342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chemeClr val="tx1"/>
                          </a:solidFill>
                          <a:effectLst/>
                          <a:latin typeface="+mn-lt"/>
                          <a:ea typeface="Times New Roman" panose="02020603050405020304" pitchFamily="18" charset="0"/>
                        </a:rPr>
                        <a:t>Thomas Derham</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1</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SB1 CR for Negotiation of TTLM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Yongho Seok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286r0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Proposed-resolution-for-CID22236</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Yonggang Fang</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319r1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CR for Miscellaneous CIDs Part II</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304r3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D5.0 CR for ML Reconfiguration part 1</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Binita Gupta</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6"/>
                        </a:rPr>
                        <a:t>540r0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Proposed resolution for CID 22367</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Edward Au</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578r0</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Channel Usage</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Brian Hart</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172850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00B050"/>
                </a:solidFill>
                <a:effectLst/>
                <a:hlinkClick r:id="rId2">
                  <a:extLst>
                    <a:ext uri="{A12FA001-AC4F-418D-AE19-62706E023703}">
                      <ahyp:hlinkClr xmlns:ahyp="http://schemas.microsoft.com/office/drawing/2018/hyperlinkcolor" val="tx"/>
                    </a:ext>
                  </a:extLst>
                </a:hlinkClick>
              </a:rPr>
              <a:t>296r4</a:t>
            </a:r>
            <a:r>
              <a:rPr lang="en-US" sz="1200" b="0" i="0" strike="noStrike" dirty="0">
                <a:solidFill>
                  <a:srgbClr val="00B050"/>
                </a:solidFill>
                <a:effectLst/>
              </a:rPr>
              <a:t> CR for Miscellaneous CIDs				Po-Kai Huang 	 [5C SP]</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319r0</a:t>
            </a:r>
            <a:r>
              <a:rPr lang="en-US" sz="1200" b="0" i="0" strike="noStrike" dirty="0">
                <a:solidFill>
                  <a:srgbClr val="00B050"/>
                </a:solidFill>
                <a:effectLst/>
              </a:rPr>
              <a:t> CR for Miscellaneous CIDs Part II			Po-Kai Huang		</a:t>
            </a:r>
            <a:r>
              <a:rPr lang="en-US" sz="1200" dirty="0">
                <a:solidFill>
                  <a:srgbClr val="00B050"/>
                </a:solidFill>
              </a:rPr>
              <a:t> [3C]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291r0</a:t>
            </a:r>
            <a:r>
              <a:rPr lang="en-US" sz="1200" dirty="0">
                <a:solidFill>
                  <a:srgbClr val="00B050"/>
                </a:solidFill>
              </a:rPr>
              <a:t> Resolution of EPCS-related CIDs (SA Ballot)		John Wullert		 [6C]</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292r0</a:t>
            </a:r>
            <a:r>
              <a:rPr lang="en-US" sz="1200" dirty="0">
                <a:solidFill>
                  <a:srgbClr val="00B050"/>
                </a:solidFill>
              </a:rPr>
              <a:t> Resolution of Definition-Related CIDs (SA Ballot)	John Wullert		 [3C]</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322r0</a:t>
            </a:r>
            <a:r>
              <a:rPr lang="en-US" sz="1200" b="0" i="0" strike="noStrike" dirty="0">
                <a:solidFill>
                  <a:srgbClr val="00B050"/>
                </a:solidFill>
                <a:effectLst/>
              </a:rPr>
              <a:t> ISB CR for 35.3.7.2.4					Jason Y. Guo		</a:t>
            </a:r>
            <a:r>
              <a:rPr lang="en-US" sz="1200" dirty="0">
                <a:solidFill>
                  <a:srgbClr val="00B050"/>
                </a:solidFill>
              </a:rPr>
              <a:t> [6C]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323r0</a:t>
            </a:r>
            <a:r>
              <a:rPr lang="en-US" sz="1200" b="0" i="0" strike="noStrike" dirty="0">
                <a:solidFill>
                  <a:srgbClr val="00B050"/>
                </a:solidFill>
                <a:effectLst/>
              </a:rPr>
              <a:t> ISB CR for CID 22390					Jason Y. Guo		</a:t>
            </a:r>
            <a:r>
              <a:rPr lang="en-US" sz="1200" dirty="0">
                <a:solidFill>
                  <a:srgbClr val="00B050"/>
                </a:solidFill>
              </a:rPr>
              <a:t> [1C]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305r0</a:t>
            </a:r>
            <a:r>
              <a:rPr lang="en-US" sz="1200" b="0" i="0" strike="noStrike" dirty="0">
                <a:solidFill>
                  <a:srgbClr val="00B050"/>
                </a:solidFill>
                <a:effectLst/>
              </a:rPr>
              <a:t> SA-CR-for-RCM-relevant-CIDs				Jay Yang		</a:t>
            </a:r>
            <a:r>
              <a:rPr lang="en-US" sz="1200" dirty="0">
                <a:solidFill>
                  <a:srgbClr val="00B050"/>
                </a:solidFill>
              </a:rPr>
              <a:t> [3C]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321r0</a:t>
            </a:r>
            <a:r>
              <a:rPr lang="en-US" sz="1200" b="0" i="0" strike="noStrike" dirty="0">
                <a:solidFill>
                  <a:schemeClr val="bg1">
                    <a:lumMod val="65000"/>
                  </a:schemeClr>
                </a:solidFill>
                <a:effectLst/>
              </a:rPr>
              <a:t> Initial SA Ballot CR for CID 22159			Juseong Moon		</a:t>
            </a:r>
            <a:r>
              <a:rPr lang="en-US" sz="1200" dirty="0">
                <a:solidFill>
                  <a:schemeClr val="bg1">
                    <a:lumMod val="65000"/>
                  </a:schemeClr>
                </a:solidFill>
              </a:rPr>
              <a:t> [1C]</a:t>
            </a:r>
            <a:endParaRPr lang="en-US" sz="1200" b="0" i="0"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a:lnSpc>
                <a:spcPct val="80000"/>
              </a:lnSpc>
              <a:buFont typeface="Arial" panose="020B0604020202020204" pitchFamily="34" charset="0"/>
              <a:buChar char="•"/>
            </a:pPr>
            <a:r>
              <a:rPr lang="en-US" altLang="en-US" sz="1400" dirty="0"/>
              <a:t>Summary from January 2024 meeting</a:t>
            </a:r>
          </a:p>
          <a:p>
            <a:pPr lvl="0">
              <a:lnSpc>
                <a:spcPct val="80000"/>
              </a:lnSpc>
              <a:buFont typeface="Arial" panose="020B0604020202020204" pitchFamily="34" charset="0"/>
              <a:buChar char="•"/>
            </a:pPr>
            <a:r>
              <a:rPr lang="en-US" altLang="en-US" sz="1400" dirty="0"/>
              <a:t>Approve TG minutes from January 2024</a:t>
            </a:r>
          </a:p>
          <a:p>
            <a:pPr lvl="0">
              <a:lnSpc>
                <a:spcPct val="80000"/>
              </a:lnSpc>
              <a:buFont typeface="Arial" panose="020B0604020202020204" pitchFamily="34" charset="0"/>
              <a:buChar char="•"/>
            </a:pPr>
            <a:r>
              <a:rPr lang="en-US" altLang="en-US" sz="1400" dirty="0"/>
              <a:t>TGbe Editor’s Report</a:t>
            </a:r>
          </a:p>
          <a:p>
            <a:pPr lvl="0">
              <a:lnSpc>
                <a:spcPct val="80000"/>
              </a:lnSpc>
              <a:buFont typeface="Arial" panose="020B0604020202020204" pitchFamily="34" charset="0"/>
              <a:buChar char="•"/>
            </a:pPr>
            <a:r>
              <a:rPr lang="en-US" altLang="en-US" sz="1400" dirty="0"/>
              <a:t>CR submissions</a:t>
            </a:r>
            <a:endParaRPr lang="en-US" altLang="en-US" sz="1100" dirty="0"/>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827431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Jan.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416483" y="1981200"/>
            <a:ext cx="4530670" cy="4190999"/>
          </a:xfrm>
        </p:spPr>
        <p:txBody>
          <a:bodyPr/>
          <a:lstStyle/>
          <a:p>
            <a:pPr>
              <a:buFont typeface="Arial" panose="020B0604020202020204" pitchFamily="34" charset="0"/>
              <a:buChar char="•"/>
            </a:pPr>
            <a:r>
              <a:rPr lang="en-US" sz="1400" dirty="0"/>
              <a:t>Since the January interim</a:t>
            </a:r>
          </a:p>
          <a:p>
            <a:pPr marL="800100" lvl="1" indent="-342900">
              <a:buFont typeface="Arial" panose="020B0604020202020204" pitchFamily="34" charset="0"/>
              <a:buChar char="•"/>
            </a:pPr>
            <a:r>
              <a:rPr lang="en-US" sz="1200" dirty="0"/>
              <a:t>Delivered IEEE802.11be D5.0, and a D5.01</a:t>
            </a:r>
          </a:p>
          <a:p>
            <a:pPr marL="1200150" lvl="2" indent="-285750">
              <a:buFont typeface="Arial" panose="020B0604020202020204" pitchFamily="34" charset="0"/>
              <a:buChar char="•"/>
            </a:pPr>
            <a:r>
              <a:rPr lang="en-US" sz="1100" dirty="0"/>
              <a:t>Latter one is aligned with </a:t>
            </a:r>
            <a:r>
              <a:rPr lang="en-US" sz="1100" dirty="0" err="1"/>
              <a:t>REVme</a:t>
            </a:r>
            <a:r>
              <a:rPr lang="en-US" sz="1100" dirty="0"/>
              <a:t> D5.0</a:t>
            </a:r>
          </a:p>
          <a:p>
            <a:pPr marL="1200150" lvl="2" indent="-285750">
              <a:buFont typeface="Arial" panose="020B0604020202020204" pitchFamily="34" charset="0"/>
              <a:buChar char="•"/>
            </a:pPr>
            <a:r>
              <a:rPr lang="en-US" sz="1100" dirty="0"/>
              <a:t>Both drafts are available in the members area</a:t>
            </a:r>
          </a:p>
          <a:p>
            <a:pPr marL="800100" lvl="1" indent="-342900">
              <a:buFont typeface="Arial" panose="020B0604020202020204" pitchFamily="34" charset="0"/>
              <a:buChar char="•"/>
            </a:pPr>
            <a:r>
              <a:rPr lang="en-US" sz="1200" dirty="0"/>
              <a:t>Completed the initial SA ballot on TGbe D5.0</a:t>
            </a:r>
          </a:p>
          <a:p>
            <a:pPr marL="1200150" lvl="2" indent="-285750">
              <a:buFont typeface="Arial" panose="020B0604020202020204" pitchFamily="34" charset="0"/>
              <a:buChar char="•"/>
            </a:pPr>
            <a:r>
              <a:rPr lang="en-US" sz="1100" dirty="0"/>
              <a:t>Approval rate of ~82% with a total of 415 comments</a:t>
            </a:r>
          </a:p>
          <a:p>
            <a:pPr marL="1657350" lvl="3" indent="-285750">
              <a:buFont typeface="Arial" panose="020B0604020202020204" pitchFamily="34" charset="0"/>
              <a:buChar char="•"/>
            </a:pPr>
            <a:r>
              <a:rPr lang="en-US" sz="1050" dirty="0"/>
              <a:t>Includes 4 comments from SA Public Review process</a:t>
            </a:r>
          </a:p>
          <a:p>
            <a:pPr marL="800100" lvl="1" indent="-342900">
              <a:buFont typeface="Arial" panose="020B0604020202020204" pitchFamily="34" charset="0"/>
              <a:buChar char="•"/>
            </a:pPr>
            <a:r>
              <a:rPr lang="en-US" sz="1200" dirty="0"/>
              <a:t>Held 4 telcos between Feb. and March (</a:t>
            </a:r>
            <a:r>
              <a:rPr lang="en-US" sz="1200" dirty="0">
                <a:hlinkClick r:id="rId2"/>
              </a:rPr>
              <a:t>11-24/0206r9</a:t>
            </a:r>
            <a:r>
              <a:rPr lang="en-US" sz="1200" dirty="0"/>
              <a:t>)</a:t>
            </a:r>
          </a:p>
          <a:p>
            <a:pPr marL="1200150" lvl="2" indent="-285750">
              <a:buFont typeface="Arial" panose="020B0604020202020204" pitchFamily="34" charset="0"/>
              <a:buChar char="•"/>
            </a:pPr>
            <a:r>
              <a:rPr lang="en-US" sz="1100" dirty="0"/>
              <a:t>Resolved ~30% of the SA comments (</a:t>
            </a:r>
            <a:r>
              <a:rPr lang="en-US" sz="1100" dirty="0">
                <a:hlinkClick r:id="rId3"/>
              </a:rPr>
              <a:t>11-24/0254r3</a:t>
            </a:r>
            <a:r>
              <a:rPr lang="en-US" sz="1100" dirty="0"/>
              <a:t>)</a:t>
            </a:r>
          </a:p>
          <a:p>
            <a:pPr>
              <a:buFont typeface="Arial" panose="020B0604020202020204" pitchFamily="34" charset="0"/>
              <a:buChar char="•"/>
            </a:pPr>
            <a:r>
              <a:rPr lang="en-US" sz="1400" dirty="0"/>
              <a:t>Targets for March plenary</a:t>
            </a:r>
          </a:p>
          <a:p>
            <a:pPr marL="800100" lvl="1" indent="-342900">
              <a:buFont typeface="Arial" panose="020B0604020202020204" pitchFamily="34" charset="0"/>
              <a:buChar char="•"/>
            </a:pPr>
            <a:r>
              <a:rPr lang="en-US" sz="1200" dirty="0"/>
              <a:t>Approve meeting minutes for January interim and telcos</a:t>
            </a:r>
          </a:p>
          <a:p>
            <a:pPr marL="800100" lvl="1" indent="-342900">
              <a:buFont typeface="Arial" panose="020B0604020202020204" pitchFamily="34" charset="0"/>
              <a:buChar char="•"/>
            </a:pPr>
            <a:r>
              <a:rPr lang="en-US" sz="1200" dirty="0"/>
              <a:t>Continue comment resolution and any other tech. submissions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March 2024</a:t>
            </a:r>
            <a:endParaRPr lang="en-GB" dirty="0"/>
          </a:p>
        </p:txBody>
      </p:sp>
      <p:grpSp>
        <p:nvGrpSpPr>
          <p:cNvPr id="12" name="Group 11">
            <a:extLst>
              <a:ext uri="{FF2B5EF4-FFF2-40B4-BE49-F238E27FC236}">
                <a16:creationId xmlns:a16="http://schemas.microsoft.com/office/drawing/2014/main" id="{75C49A28-FFD6-0949-EBA6-DEE6D26464C6}"/>
              </a:ext>
            </a:extLst>
          </p:cNvPr>
          <p:cNvGrpSpPr/>
          <p:nvPr/>
        </p:nvGrpSpPr>
        <p:grpSpPr>
          <a:xfrm>
            <a:off x="4724400" y="1751013"/>
            <a:ext cx="4754563" cy="4533900"/>
            <a:chOff x="6858000" y="1525409"/>
            <a:chExt cx="5283200" cy="4930308"/>
          </a:xfrm>
        </p:grpSpPr>
        <p:pic>
          <p:nvPicPr>
            <p:cNvPr id="13" name="Picture 12">
              <a:extLst>
                <a:ext uri="{FF2B5EF4-FFF2-40B4-BE49-F238E27FC236}">
                  <a16:creationId xmlns:a16="http://schemas.microsoft.com/office/drawing/2014/main" id="{FC07E3A4-D968-B8AF-028A-07BBD5296479}"/>
                </a:ext>
              </a:extLst>
            </p:cNvPr>
            <p:cNvPicPr>
              <a:picLocks noChangeAspect="1"/>
            </p:cNvPicPr>
            <p:nvPr/>
          </p:nvPicPr>
          <p:blipFill>
            <a:blip r:embed="rId4"/>
            <a:stretch>
              <a:fillRect/>
            </a:stretch>
          </p:blipFill>
          <p:spPr>
            <a:xfrm>
              <a:off x="6858000" y="1525409"/>
              <a:ext cx="5283200" cy="3962400"/>
            </a:xfrm>
            <a:prstGeom prst="rect">
              <a:avLst/>
            </a:prstGeom>
          </p:spPr>
        </p:pic>
        <p:sp>
          <p:nvSpPr>
            <p:cNvPr id="14" name="Rectangle 13">
              <a:extLst>
                <a:ext uri="{FF2B5EF4-FFF2-40B4-BE49-F238E27FC236}">
                  <a16:creationId xmlns:a16="http://schemas.microsoft.com/office/drawing/2014/main" id="{468B71B9-01B8-3BDB-342E-26B4E0F82FAB}"/>
                </a:ext>
              </a:extLst>
            </p:cNvPr>
            <p:cNvSpPr/>
            <p:nvPr/>
          </p:nvSpPr>
          <p:spPr bwMode="auto">
            <a:xfrm flipV="1">
              <a:off x="7666724" y="5029200"/>
              <a:ext cx="791476" cy="4571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20206810-5118-BFE4-6CC2-443EC72D3524}"/>
                </a:ext>
              </a:extLst>
            </p:cNvPr>
            <p:cNvSpPr/>
            <p:nvPr/>
          </p:nvSpPr>
          <p:spPr bwMode="auto">
            <a:xfrm>
              <a:off x="8678414" y="4102694"/>
              <a:ext cx="818541" cy="94936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938FD8E8-0848-6EAC-988D-EA524FA25976}"/>
                </a:ext>
              </a:extLst>
            </p:cNvPr>
            <p:cNvSpPr/>
            <p:nvPr/>
          </p:nvSpPr>
          <p:spPr bwMode="auto">
            <a:xfrm>
              <a:off x="9690106" y="2667000"/>
              <a:ext cx="825494" cy="237930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EC18A5B9-4293-E8B7-4A03-A2DC29EDA6EB}"/>
                </a:ext>
              </a:extLst>
            </p:cNvPr>
            <p:cNvSpPr/>
            <p:nvPr/>
          </p:nvSpPr>
          <p:spPr bwMode="auto">
            <a:xfrm>
              <a:off x="10708750" y="4086554"/>
              <a:ext cx="825494" cy="959041"/>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nvGrpSpPr>
            <p:cNvPr id="18" name="Group 17">
              <a:extLst>
                <a:ext uri="{FF2B5EF4-FFF2-40B4-BE49-F238E27FC236}">
                  <a16:creationId xmlns:a16="http://schemas.microsoft.com/office/drawing/2014/main" id="{0EF89811-5BBF-2596-506A-ECA61EC13197}"/>
                </a:ext>
              </a:extLst>
            </p:cNvPr>
            <p:cNvGrpSpPr/>
            <p:nvPr/>
          </p:nvGrpSpPr>
          <p:grpSpPr>
            <a:xfrm>
              <a:off x="8098450" y="5411859"/>
              <a:ext cx="3207755" cy="1043858"/>
              <a:chOff x="8552276" y="5181755"/>
              <a:chExt cx="3207755" cy="1043858"/>
            </a:xfrm>
          </p:grpSpPr>
          <p:grpSp>
            <p:nvGrpSpPr>
              <p:cNvPr id="20" name="Group 19">
                <a:extLst>
                  <a:ext uri="{FF2B5EF4-FFF2-40B4-BE49-F238E27FC236}">
                    <a16:creationId xmlns:a16="http://schemas.microsoft.com/office/drawing/2014/main" id="{411BAF28-679E-0808-7C63-6855B52DFE66}"/>
                  </a:ext>
                </a:extLst>
              </p:cNvPr>
              <p:cNvGrpSpPr/>
              <p:nvPr/>
            </p:nvGrpSpPr>
            <p:grpSpPr>
              <a:xfrm>
                <a:off x="8552276" y="5181755"/>
                <a:ext cx="3207755" cy="1043858"/>
                <a:chOff x="9314474" y="5383231"/>
                <a:chExt cx="2650378" cy="1006577"/>
              </a:xfrm>
            </p:grpSpPr>
            <p:sp>
              <p:nvSpPr>
                <p:cNvPr id="23" name="Rectangle 22">
                  <a:extLst>
                    <a:ext uri="{FF2B5EF4-FFF2-40B4-BE49-F238E27FC236}">
                      <a16:creationId xmlns:a16="http://schemas.microsoft.com/office/drawing/2014/main" id="{FD5D2120-7211-4DB8-A4A1-0E9688665CEB}"/>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1E39DF7-21EB-5379-C5AF-D762A373BCD6}"/>
                    </a:ext>
                  </a:extLst>
                </p:cNvPr>
                <p:cNvSpPr txBox="1"/>
                <p:nvPr/>
              </p:nvSpPr>
              <p:spPr>
                <a:xfrm>
                  <a:off x="9663399" y="6093023"/>
                  <a:ext cx="1556513" cy="296785"/>
                </a:xfrm>
                <a:prstGeom prst="rect">
                  <a:avLst/>
                </a:prstGeom>
                <a:noFill/>
              </p:spPr>
              <p:txBody>
                <a:bodyPr wrap="none" rtlCol="0">
                  <a:spAutoFit/>
                </a:bodyPr>
                <a:lstStyle/>
                <a:p>
                  <a:r>
                    <a:rPr lang="en-US" sz="1400" dirty="0">
                      <a:solidFill>
                        <a:schemeClr val="tx1"/>
                      </a:solidFill>
                    </a:rPr>
                    <a:t> CID Distribution (415)</a:t>
                  </a:r>
                </a:p>
              </p:txBody>
            </p:sp>
            <p:sp>
              <p:nvSpPr>
                <p:cNvPr id="25" name="Rectangle 24">
                  <a:extLst>
                    <a:ext uri="{FF2B5EF4-FFF2-40B4-BE49-F238E27FC236}">
                      <a16:creationId xmlns:a16="http://schemas.microsoft.com/office/drawing/2014/main" id="{97822EDC-D102-21A4-49B3-99C9A8763D6B}"/>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347F10BF-7FC5-CCF7-5840-2DCDAAF6439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7" name="Rectangle 26">
                  <a:extLst>
                    <a:ext uri="{FF2B5EF4-FFF2-40B4-BE49-F238E27FC236}">
                      <a16:creationId xmlns:a16="http://schemas.microsoft.com/office/drawing/2014/main" id="{8D53906D-6953-4FD6-98A4-36825DEC50D6}"/>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E4663275-C24C-38FE-9E47-678C1E85A369}"/>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9" name="TextBox 28">
                  <a:extLst>
                    <a:ext uri="{FF2B5EF4-FFF2-40B4-BE49-F238E27FC236}">
                      <a16:creationId xmlns:a16="http://schemas.microsoft.com/office/drawing/2014/main" id="{F09B09C4-386C-53A0-523C-6A16A80418B1}"/>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~90%</a:t>
                  </a:r>
                </a:p>
              </p:txBody>
            </p:sp>
            <p:sp>
              <p:nvSpPr>
                <p:cNvPr id="30" name="TextBox 29">
                  <a:extLst>
                    <a:ext uri="{FF2B5EF4-FFF2-40B4-BE49-F238E27FC236}">
                      <a16:creationId xmlns:a16="http://schemas.microsoft.com/office/drawing/2014/main" id="{CDAD11F5-A8B3-1344-7704-944F1F753E31}"/>
                    </a:ext>
                  </a:extLst>
                </p:cNvPr>
                <p:cNvSpPr txBox="1"/>
                <p:nvPr/>
              </p:nvSpPr>
              <p:spPr>
                <a:xfrm>
                  <a:off x="9314474" y="5383231"/>
                  <a:ext cx="360520" cy="244847"/>
                </a:xfrm>
                <a:prstGeom prst="rect">
                  <a:avLst/>
                </a:prstGeom>
                <a:noFill/>
              </p:spPr>
              <p:txBody>
                <a:bodyPr wrap="none" rtlCol="0">
                  <a:spAutoFit/>
                </a:bodyPr>
                <a:lstStyle/>
                <a:p>
                  <a:r>
                    <a:rPr lang="en-US" sz="1050" dirty="0">
                      <a:solidFill>
                        <a:schemeClr val="tx1"/>
                      </a:solidFill>
                    </a:rPr>
                    <a:t>~5%</a:t>
                  </a:r>
                </a:p>
              </p:txBody>
            </p:sp>
          </p:grpSp>
          <p:sp>
            <p:nvSpPr>
              <p:cNvPr id="21" name="TextBox 20">
                <a:extLst>
                  <a:ext uri="{FF2B5EF4-FFF2-40B4-BE49-F238E27FC236}">
                    <a16:creationId xmlns:a16="http://schemas.microsoft.com/office/drawing/2014/main" id="{0612C06B-DB72-FC2B-5FAF-D50F71C214E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2" name="TextBox 21">
                <a:extLst>
                  <a:ext uri="{FF2B5EF4-FFF2-40B4-BE49-F238E27FC236}">
                    <a16:creationId xmlns:a16="http://schemas.microsoft.com/office/drawing/2014/main" id="{55E73088-C3D9-DA10-302B-DABE5FE20DFE}"/>
                  </a:ext>
                </a:extLst>
              </p:cNvPr>
              <p:cNvSpPr txBox="1"/>
              <p:nvPr/>
            </p:nvSpPr>
            <p:spPr>
              <a:xfrm rot="16200000">
                <a:off x="11224209" y="5491490"/>
                <a:ext cx="652456" cy="282148"/>
              </a:xfrm>
              <a:prstGeom prst="rect">
                <a:avLst/>
              </a:prstGeom>
              <a:noFill/>
            </p:spPr>
            <p:txBody>
              <a:bodyPr wrap="square">
                <a:spAutoFit/>
              </a:bodyPr>
              <a:lstStyle/>
              <a:p>
                <a:r>
                  <a:rPr lang="en-US" sz="1050" b="1" dirty="0">
                    <a:solidFill>
                      <a:schemeClr val="tx1"/>
                    </a:solidFill>
                  </a:rPr>
                  <a:t>JOINT</a:t>
                </a:r>
                <a:endParaRPr lang="en-US" sz="1100" b="1" dirty="0">
                  <a:solidFill>
                    <a:schemeClr val="tx1"/>
                  </a:solidFill>
                </a:endParaRPr>
              </a:p>
            </p:txBody>
          </p:sp>
        </p:grpSp>
        <p:sp>
          <p:nvSpPr>
            <p:cNvPr id="19" name="TextBox 18">
              <a:extLst>
                <a:ext uri="{FF2B5EF4-FFF2-40B4-BE49-F238E27FC236}">
                  <a16:creationId xmlns:a16="http://schemas.microsoft.com/office/drawing/2014/main" id="{CF5A2C3B-98D1-61B7-51A3-FA8D14849DB2}"/>
                </a:ext>
              </a:extLst>
            </p:cNvPr>
            <p:cNvSpPr txBox="1"/>
            <p:nvPr/>
          </p:nvSpPr>
          <p:spPr>
            <a:xfrm rot="16200000">
              <a:off x="8033529" y="5727328"/>
              <a:ext cx="652456" cy="261610"/>
            </a:xfrm>
            <a:prstGeom prst="rect">
              <a:avLst/>
            </a:prstGeom>
            <a:noFill/>
          </p:spPr>
          <p:txBody>
            <a:bodyPr wrap="square">
              <a:spAutoFit/>
            </a:bodyPr>
            <a:lstStyle/>
            <a:p>
              <a:pPr algn="ctr"/>
              <a:r>
                <a:rPr lang="en-US" sz="1100" b="1" dirty="0">
                  <a:solidFill>
                    <a:schemeClr val="tx1"/>
                  </a:solidFill>
                </a:rPr>
                <a:t>PHY</a:t>
              </a:r>
            </a:p>
          </p:txBody>
        </p:sp>
      </p:gr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https://cvent.me/PE85XZ</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45D8-2F9A-F2CA-AD57-6FBDBDBF4F24}"/>
              </a:ext>
            </a:extLst>
          </p:cNvPr>
          <p:cNvSpPr>
            <a:spLocks noGrp="1"/>
          </p:cNvSpPr>
          <p:nvPr>
            <p:ph type="title"/>
          </p:nvPr>
        </p:nvSpPr>
        <p:spPr>
          <a:xfrm>
            <a:off x="685800" y="685800"/>
            <a:ext cx="7770813" cy="1065213"/>
          </a:xfrm>
        </p:spPr>
        <p:txBody>
          <a:bodyPr/>
          <a:lstStyle/>
          <a:p>
            <a:r>
              <a:rPr lang="en-US"/>
              <a:t>TGbe Editor’s </a:t>
            </a:r>
            <a:r>
              <a:rPr lang="en-US" dirty="0"/>
              <a:t>Report</a:t>
            </a:r>
          </a:p>
        </p:txBody>
      </p:sp>
      <p:sp>
        <p:nvSpPr>
          <p:cNvPr id="3" name="Content Placeholder 2">
            <a:extLst>
              <a:ext uri="{FF2B5EF4-FFF2-40B4-BE49-F238E27FC236}">
                <a16:creationId xmlns:a16="http://schemas.microsoft.com/office/drawing/2014/main" id="{D1F76C62-C535-E402-B942-A183F2E75F1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24/255r5</a:t>
            </a:r>
            <a:r>
              <a:rPr lang="en-US" sz="1800" b="0" dirty="0">
                <a:solidFill>
                  <a:srgbClr val="00B050"/>
                </a:solidFill>
              </a:rPr>
              <a:t> TGbe Editor's report on initial SA ballot  		Edward Au</a:t>
            </a:r>
          </a:p>
        </p:txBody>
      </p:sp>
      <p:sp>
        <p:nvSpPr>
          <p:cNvPr id="4" name="Slide Number Placeholder 3">
            <a:extLst>
              <a:ext uri="{FF2B5EF4-FFF2-40B4-BE49-F238E27FC236}">
                <a16:creationId xmlns:a16="http://schemas.microsoft.com/office/drawing/2014/main" id="{196467B4-F0FA-E413-1087-82B41BA363E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E23D8053-10F2-E619-C314-6CF8EA7377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284940D-334D-2FA7-0942-7FCC9D7579FB}"/>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0274379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a:t>
            </a:r>
            <a:r>
              <a:rPr lang="en-US" sz="1800" dirty="0">
                <a:solidFill>
                  <a:srgbClr val="6B9F25"/>
                </a:solidFill>
              </a:rPr>
              <a:t>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https://mentor.ieee.org/802.11/dcn/24/11-24-0128-</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-00be-tgbe-january-2024-meeting-minutes.docx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https://mentor.ieee.org/802.11/dcn/24/11-24-0377-</a:t>
            </a:r>
            <a:r>
              <a:rPr lang="en-US" sz="1800" dirty="0">
                <a:solidFill>
                  <a:srgbClr val="FF0000"/>
                </a:solidFill>
                <a:hlinkClick r:id="rId3">
                  <a:extLst>
                    <a:ext uri="{A12FA001-AC4F-418D-AE19-62706E023703}">
                      <ahyp:hlinkClr xmlns:ahyp="http://schemas.microsoft.com/office/drawing/2018/hyperlinkcolor" val="tx"/>
                    </a:ext>
                  </a:extLst>
                </a:hlinkClick>
              </a:rPr>
              <a:t>03</a:t>
            </a:r>
            <a:r>
              <a:rPr lang="en-US" sz="1800" dirty="0">
                <a:solidFill>
                  <a:srgbClr val="6B9F25"/>
                </a:solidFill>
                <a:hlinkClick r:id="rId3">
                  <a:extLst>
                    <a:ext uri="{A12FA001-AC4F-418D-AE19-62706E023703}">
                      <ahyp:hlinkClr xmlns:ahyp="http://schemas.microsoft.com/office/drawing/2018/hyperlinkcolor" val="tx"/>
                    </a:ext>
                  </a:extLst>
                </a:hlinkClick>
              </a:rPr>
              <a:t>-00be-tgbe-january-march-teleconference-minutes.docx</a:t>
            </a:r>
            <a:endParaRPr lang="en-US" sz="1800" dirty="0">
              <a:solidFill>
                <a:schemeClr val="tx1"/>
              </a:solidFill>
            </a:endParaRPr>
          </a:p>
          <a:p>
            <a:endParaRPr lang="en-US" dirty="0"/>
          </a:p>
          <a:p>
            <a:r>
              <a:rPr lang="en-US" sz="2000" dirty="0"/>
              <a:t>Move: Matthew Fischer			Second: Jason Y. Guo</a:t>
            </a:r>
          </a:p>
          <a:p>
            <a:r>
              <a:rPr lang="en-US" sz="2000" dirty="0"/>
              <a:t>Discussion: None.</a:t>
            </a:r>
          </a:p>
          <a:p>
            <a:pPr marL="0" indent="0"/>
            <a:r>
              <a:rPr lang="en-US" sz="2000" dirty="0"/>
              <a:t>Result</a:t>
            </a:r>
            <a:r>
              <a:rPr lang="en-US" sz="2000" dirty="0">
                <a:highlight>
                  <a:srgbClr val="00FF00"/>
                </a:highlight>
              </a:rPr>
              <a:t>: 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45D8-2F9A-F2CA-AD57-6FBDBDBF4F2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D1F76C62-C535-E402-B942-A183F2E75F1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309r0</a:t>
            </a:r>
            <a:r>
              <a:rPr lang="en-US" sz="1200" b="0" dirty="0">
                <a:solidFill>
                  <a:srgbClr val="00B050"/>
                </a:solidFill>
              </a:rPr>
              <a:t> SA ballot on D5.0: Res. for TPE and Trigger frame		Yanjun Sun		[4C]	</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368r0</a:t>
            </a:r>
            <a:r>
              <a:rPr lang="en-US" sz="1200" b="0" dirty="0">
                <a:solidFill>
                  <a:srgbClr val="00B050"/>
                </a:solidFill>
              </a:rPr>
              <a:t> Resolutions for CID 22177					Kaiying Lu		[1C]	</a:t>
            </a:r>
          </a:p>
          <a:p>
            <a:pPr>
              <a:buFont typeface="Arial" panose="020B0604020202020204" pitchFamily="34" charset="0"/>
              <a:buChar char="•"/>
            </a:pPr>
            <a:r>
              <a:rPr lang="en-GB" sz="1200" b="0" u="sng" dirty="0">
                <a:solidFill>
                  <a:schemeClr val="bg1">
                    <a:lumMod val="75000"/>
                  </a:schemeClr>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483r0</a:t>
            </a:r>
            <a:r>
              <a:rPr lang="en-US" sz="1200" b="0" dirty="0">
                <a:solidFill>
                  <a:schemeClr val="bg1">
                    <a:lumMod val="75000"/>
                  </a:schemeClr>
                </a:solidFill>
              </a:rPr>
              <a:t> CR for EHT link adaptation					Bo Gong		[2C]</a:t>
            </a:r>
          </a:p>
          <a:p>
            <a:pPr>
              <a:buFont typeface="Arial" panose="020B0604020202020204" pitchFamily="34" charset="0"/>
              <a:buChar char="•"/>
            </a:pPr>
            <a:r>
              <a:rPr lang="en-US" sz="1200" b="0" dirty="0">
                <a:solidFill>
                  <a:srgbClr val="00B050"/>
                </a:solidFill>
                <a:hlinkClick r:id="rId5">
                  <a:extLst>
                    <a:ext uri="{A12FA001-AC4F-418D-AE19-62706E023703}">
                      <ahyp:hlinkClr xmlns:ahyp="http://schemas.microsoft.com/office/drawing/2018/hyperlinkcolor" val="tx"/>
                    </a:ext>
                  </a:extLst>
                </a:hlinkClick>
              </a:rPr>
              <a:t>381r0</a:t>
            </a:r>
            <a:r>
              <a:rPr lang="en-US" sz="1200" b="0" dirty="0">
                <a:solidFill>
                  <a:srgbClr val="00B050"/>
                </a:solidFill>
              </a:rPr>
              <a:t> CR_CID22289							Xiaogang Chen	[1C]	</a:t>
            </a:r>
          </a:p>
          <a:p>
            <a:pPr>
              <a:buFont typeface="Arial" panose="020B0604020202020204" pitchFamily="34" charset="0"/>
              <a:buChar char="•"/>
            </a:pPr>
            <a:r>
              <a:rPr lang="en-US" sz="1200" b="0" i="0" strike="noStrike" dirty="0">
                <a:solidFill>
                  <a:srgbClr val="00B050"/>
                </a:solidFill>
                <a:effectLst/>
                <a:hlinkClick r:id="rId6">
                  <a:extLst>
                    <a:ext uri="{A12FA001-AC4F-418D-AE19-62706E023703}">
                      <ahyp:hlinkClr xmlns:ahyp="http://schemas.microsoft.com/office/drawing/2018/hyperlinkcolor" val="tx"/>
                    </a:ext>
                  </a:extLst>
                </a:hlinkClick>
              </a:rPr>
              <a:t>328r0</a:t>
            </a:r>
            <a:r>
              <a:rPr lang="en-US" sz="1200" b="0" i="0" strike="noStrike" dirty="0">
                <a:solidFill>
                  <a:srgbClr val="00B050"/>
                </a:solidFill>
                <a:effectLst/>
              </a:rPr>
              <a:t> SB1 20MHz-Only Limited Capabilities (CID 22381)		Youhan Kim		[1C]</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321r0</a:t>
            </a:r>
            <a:r>
              <a:rPr lang="en-US" sz="1200" b="0" i="0" strike="noStrike" dirty="0">
                <a:solidFill>
                  <a:srgbClr val="00B050"/>
                </a:solidFill>
                <a:effectLst/>
              </a:rPr>
              <a:t> Initial SA Ballot CR for CID 22159				Juseong Moon		</a:t>
            </a:r>
            <a:r>
              <a:rPr lang="en-US" sz="1200" b="0" dirty="0">
                <a:solidFill>
                  <a:srgbClr val="00B050"/>
                </a:solidFill>
              </a:rPr>
              <a:t> [1C]</a:t>
            </a:r>
            <a:endParaRPr lang="en-US" sz="1200" b="0" i="0" strike="noStrike" dirty="0">
              <a:solidFill>
                <a:srgbClr val="00B050"/>
              </a:solidFill>
              <a:effectLst/>
            </a:endParaRP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358r0</a:t>
            </a:r>
            <a:r>
              <a:rPr lang="en-US" sz="1200" b="0" i="0" strike="noStrike" dirty="0">
                <a:solidFill>
                  <a:srgbClr val="00B050"/>
                </a:solidFill>
                <a:effectLst/>
              </a:rPr>
              <a:t> D5.0 CR for miscellaneous CIDs				Yunbo Li		4</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363r0</a:t>
            </a:r>
            <a:r>
              <a:rPr lang="pt-BR" sz="1200" b="0" i="0" strike="noStrike" dirty="0">
                <a:solidFill>
                  <a:srgbClr val="00B050"/>
                </a:solidFill>
                <a:effectLst/>
              </a:rPr>
              <a:t> SABallotD5.0 CID22216					Thomas Derham	1</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373r0</a:t>
            </a:r>
            <a:r>
              <a:rPr lang="pt-BR" sz="1200" b="0" i="0" strike="noStrike" dirty="0">
                <a:solidFill>
                  <a:srgbClr val="00B050"/>
                </a:solidFill>
                <a:effectLst/>
              </a:rPr>
              <a:t> SABallotD5.0-CID22342					Thomas Derham	1</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286r0</a:t>
            </a:r>
            <a:r>
              <a:rPr lang="en-US" sz="1200" b="0" i="0" strike="noStrike" dirty="0">
                <a:solidFill>
                  <a:srgbClr val="00B050"/>
                </a:solidFill>
                <a:effectLst/>
              </a:rPr>
              <a:t> Proposed-resolution-for-CID22236				Yonggang Fang	1</a:t>
            </a:r>
            <a:endParaRPr lang="pt-BR" sz="1200" b="0" i="0" strike="noStrike" dirty="0">
              <a:solidFill>
                <a:srgbClr val="00B050"/>
              </a:solidFill>
              <a:effectLst/>
            </a:endParaRPr>
          </a:p>
          <a:p>
            <a:pPr>
              <a:buFont typeface="Arial" panose="020B0604020202020204" pitchFamily="34" charset="0"/>
              <a:buChar char="•"/>
            </a:pPr>
            <a:r>
              <a:rPr lang="en-US" sz="1200" b="0" dirty="0">
                <a:solidFill>
                  <a:srgbClr val="00B050"/>
                </a:solidFill>
              </a:rPr>
              <a:t>379r0 CR for Section 36.3.11.12 on P802.11be D5.0			Oded Redlich		1</a:t>
            </a:r>
          </a:p>
          <a:p>
            <a:pPr>
              <a:buFont typeface="Arial" panose="020B0604020202020204" pitchFamily="34" charset="0"/>
              <a:buChar char="•"/>
            </a:pPr>
            <a:r>
              <a:rPr lang="en-US" sz="1200" b="0" dirty="0">
                <a:solidFill>
                  <a:srgbClr val="00B050"/>
                </a:solidFill>
              </a:rPr>
              <a:t>292r2 Resolution of Definition-Related CIDs (SA Ballot)		John Wullert		4</a:t>
            </a:r>
          </a:p>
          <a:p>
            <a:pPr>
              <a:buFont typeface="Arial" panose="020B0604020202020204" pitchFamily="34" charset="0"/>
              <a:buChar char="•"/>
            </a:pPr>
            <a:r>
              <a:rPr lang="en-US" sz="1200" b="0" dirty="0">
                <a:solidFill>
                  <a:srgbClr val="00B050"/>
                </a:solidFill>
              </a:rPr>
              <a:t>368r2 Resolutions for CID 22177					Kaiying Lu		1	</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196467B4-F0FA-E413-1087-82B41BA363E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23D8053-10F2-E619-C314-6CF8EA7377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284940D-334D-2FA7-0942-7FCC9D7579FB}"/>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551391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Agenda–EVE</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FF0000"/>
                </a:solidFill>
                <a:effectLst/>
                <a:hlinkClick r:id="rId2"/>
              </a:rPr>
              <a:t>321r2</a:t>
            </a:r>
            <a:r>
              <a:rPr lang="en-US" sz="1200" b="0" i="0" strike="noStrike" dirty="0">
                <a:solidFill>
                  <a:srgbClr val="FF0000"/>
                </a:solidFill>
                <a:effectLst/>
              </a:rPr>
              <a:t> </a:t>
            </a:r>
            <a:r>
              <a:rPr lang="en-US" sz="1200" b="0" i="0" strike="noStrike" dirty="0">
                <a:solidFill>
                  <a:schemeClr val="tx1"/>
                </a:solidFill>
                <a:effectLst/>
              </a:rPr>
              <a:t>Initial SA Ballot CR for CID 22159		Juseong Moon		 	[1C SP]</a:t>
            </a:r>
          </a:p>
          <a:p>
            <a:pPr lvl="1">
              <a:buFont typeface="Arial" panose="020B0604020202020204" pitchFamily="34" charset="0"/>
              <a:buChar char="•"/>
            </a:pPr>
            <a:r>
              <a:rPr lang="en-US" sz="1200" b="0" i="0" strike="noStrike" dirty="0">
                <a:solidFill>
                  <a:schemeClr val="tx1"/>
                </a:solidFill>
                <a:effectLst/>
                <a:hlinkClick r:id="rId3"/>
              </a:rPr>
              <a:t>368r2</a:t>
            </a:r>
            <a:r>
              <a:rPr lang="en-US" sz="1200" b="0" i="0" strike="noStrike" dirty="0">
                <a:solidFill>
                  <a:schemeClr val="tx1"/>
                </a:solidFill>
                <a:effectLst/>
              </a:rPr>
              <a:t> Resolutions for CID 22177			</a:t>
            </a:r>
            <a:r>
              <a:rPr lang="en-US" sz="1200" b="0" i="0" strike="noStrike" dirty="0" err="1">
                <a:solidFill>
                  <a:schemeClr val="tx1"/>
                </a:solidFill>
                <a:effectLst/>
              </a:rPr>
              <a:t>Kaiying</a:t>
            </a:r>
            <a:r>
              <a:rPr lang="en-US" sz="1200" b="0" i="0" strike="noStrike" dirty="0">
                <a:solidFill>
                  <a:schemeClr val="tx1"/>
                </a:solidFill>
                <a:effectLst/>
              </a:rPr>
              <a:t> Lu			[1C SP]</a:t>
            </a:r>
          </a:p>
          <a:p>
            <a:pPr lvl="1">
              <a:buFont typeface="Arial" panose="020B0604020202020204" pitchFamily="34" charset="0"/>
              <a:buChar char="•"/>
            </a:pPr>
            <a:r>
              <a:rPr lang="en-US" sz="1200" b="0" i="0" strike="noStrike" dirty="0">
                <a:solidFill>
                  <a:schemeClr val="tx1"/>
                </a:solidFill>
                <a:effectLst/>
                <a:hlinkClick r:id="rId4"/>
              </a:rPr>
              <a:t>291r2</a:t>
            </a:r>
            <a:r>
              <a:rPr lang="en-US" sz="1200" b="0" i="0" strike="noStrike" dirty="0">
                <a:solidFill>
                  <a:schemeClr val="tx1"/>
                </a:solidFill>
                <a:effectLst/>
              </a:rPr>
              <a:t> Resolution of EPCS-related CIDs (SA Ballot)	John </a:t>
            </a:r>
            <a:r>
              <a:rPr lang="en-US" sz="1200" b="0" i="0" strike="noStrike" dirty="0" err="1">
                <a:solidFill>
                  <a:schemeClr val="tx1"/>
                </a:solidFill>
                <a:effectLst/>
              </a:rPr>
              <a:t>Wullert</a:t>
            </a:r>
            <a:r>
              <a:rPr lang="en-US" sz="1200" b="0" i="0" strike="noStrike" dirty="0">
                <a:solidFill>
                  <a:schemeClr val="tx1"/>
                </a:solidFill>
                <a:effectLst/>
              </a:rPr>
              <a:t>			[1C SP]</a:t>
            </a:r>
          </a:p>
          <a:p>
            <a:pPr lvl="1">
              <a:buFont typeface="Arial" panose="020B0604020202020204" pitchFamily="34" charset="0"/>
              <a:buChar char="•"/>
            </a:pPr>
            <a:r>
              <a:rPr lang="en-US" sz="1200" b="0" i="0" strike="noStrike" dirty="0">
                <a:solidFill>
                  <a:srgbClr val="FF0000"/>
                </a:solidFill>
                <a:effectLst/>
                <a:hlinkClick r:id="rId5"/>
              </a:rPr>
              <a:t>324r0</a:t>
            </a:r>
            <a:r>
              <a:rPr lang="en-US" sz="1200" b="0" i="0" strike="noStrike" dirty="0">
                <a:solidFill>
                  <a:schemeClr val="tx1"/>
                </a:solidFill>
                <a:effectLst/>
              </a:rPr>
              <a:t> CR for 802.11be ISB				Laurent Cariou		43</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6"/>
              </a:rPr>
              <a:t>357r0</a:t>
            </a:r>
            <a:r>
              <a:rPr lang="en-US" sz="1200" b="0" i="0" strike="noStrike" dirty="0">
                <a:solidFill>
                  <a:schemeClr val="tx1"/>
                </a:solidFill>
                <a:effectLst/>
              </a:rPr>
              <a:t> Initial SA Ballot CR for 35.3.21.2		Guogang Huang		5</a:t>
            </a:r>
          </a:p>
          <a:p>
            <a:pPr lvl="1">
              <a:buFont typeface="Arial" panose="020B0604020202020204" pitchFamily="34" charset="0"/>
              <a:buChar char="•"/>
            </a:pPr>
            <a:r>
              <a:rPr lang="en-GB" sz="1200" u="sng" dirty="0">
                <a:solidFill>
                  <a:srgbClr val="FF0000"/>
                </a:solidFill>
                <a:effectLst/>
                <a:ea typeface="Times New Roman" panose="02020603050405020304" pitchFamily="18" charset="0"/>
                <a:hlinkClick r:id="rId7"/>
              </a:rPr>
              <a:t>359r0</a:t>
            </a:r>
            <a:r>
              <a:rPr lang="en-US" sz="1200" b="0" i="0" strike="noStrike" dirty="0">
                <a:solidFill>
                  <a:schemeClr val="tx1"/>
                </a:solidFill>
                <a:effectLst/>
              </a:rPr>
              <a:t> D5.0 CR for P2P buffer report			Yunbo Li			1</a:t>
            </a:r>
          </a:p>
          <a:p>
            <a:pPr lvl="1">
              <a:buFont typeface="Arial" panose="020B0604020202020204" pitchFamily="34" charset="0"/>
              <a:buChar char="•"/>
            </a:pPr>
            <a:r>
              <a:rPr lang="en-US" sz="1200" b="0" i="0" strike="noStrike" dirty="0">
                <a:solidFill>
                  <a:srgbClr val="FF0000"/>
                </a:solidFill>
                <a:effectLst/>
                <a:hlinkClick r:id="rId8"/>
              </a:rPr>
              <a:t>312r0</a:t>
            </a:r>
            <a:r>
              <a:rPr lang="en-US" sz="1200" b="0" i="0" strike="noStrike" dirty="0">
                <a:solidFill>
                  <a:schemeClr val="tx1"/>
                </a:solidFill>
                <a:effectLst/>
              </a:rPr>
              <a:t> D5.0 CR for CID-22055 &amp; 22192		Kaiying Lu			3</a:t>
            </a:r>
          </a:p>
          <a:p>
            <a:pPr lvl="1">
              <a:buFont typeface="Arial" panose="020B0604020202020204" pitchFamily="34" charset="0"/>
              <a:buChar char="•"/>
            </a:pPr>
            <a:r>
              <a:rPr lang="en-US" sz="1200" b="0" i="0" strike="noStrike" dirty="0">
                <a:solidFill>
                  <a:schemeClr val="tx1"/>
                </a:solidFill>
                <a:effectLst/>
                <a:hlinkClick r:id="rId9"/>
              </a:rPr>
              <a:t>319r3</a:t>
            </a:r>
            <a:r>
              <a:rPr lang="en-US" sz="1200" b="0" i="0" strike="noStrike" dirty="0">
                <a:solidFill>
                  <a:schemeClr val="tx1"/>
                </a:solidFill>
                <a:effectLst/>
              </a:rPr>
              <a:t> CR for Miscellaneous CIDs Part II		Po-Kai Huang			[3C]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501485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2"/>
              </a:rPr>
              <a:t>273r1</a:t>
            </a:r>
            <a:r>
              <a:rPr lang="en-US" sz="1200" b="0" i="0" strike="noStrike" dirty="0">
                <a:solidFill>
                  <a:schemeClr val="tx1"/>
                </a:solidFill>
                <a:effectLst/>
              </a:rPr>
              <a:t> </a:t>
            </a:r>
            <a:r>
              <a:rPr lang="en-US" sz="1200" dirty="0">
                <a:solidFill>
                  <a:schemeClr val="tx1"/>
                </a:solidFill>
              </a:rPr>
              <a:t>CR</a:t>
            </a:r>
            <a:r>
              <a:rPr lang="en-US" sz="1200" b="0" i="0" strike="noStrike" dirty="0">
                <a:solidFill>
                  <a:schemeClr val="tx1"/>
                </a:solidFill>
                <a:effectLst/>
              </a:rPr>
              <a:t>-1st-sa-ballot-subclause-3-2-1					Bo Sun	 	3	</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3"/>
              </a:rPr>
              <a:t>260r0</a:t>
            </a:r>
            <a:r>
              <a:rPr lang="en-US" sz="1200" b="0" i="0" strike="noStrike" dirty="0">
                <a:solidFill>
                  <a:schemeClr val="tx1"/>
                </a:solidFill>
                <a:effectLst/>
              </a:rPr>
              <a:t> SA ballots CR for EHT-SIG and Annex Z				Ross J. Yu		2	</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4"/>
              </a:rPr>
              <a:t>434r0</a:t>
            </a:r>
            <a:r>
              <a:rPr lang="en-US" sz="1200" b="0" i="0" strike="noStrike" dirty="0">
                <a:solidFill>
                  <a:schemeClr val="tx1"/>
                </a:solidFill>
                <a:effectLst/>
              </a:rPr>
              <a:t> CR for CID22344								Jinyoung Chun	1</a:t>
            </a:r>
          </a:p>
          <a:p>
            <a:pPr lvl="1">
              <a:buFont typeface="Arial" panose="020B0604020202020204" pitchFamily="34" charset="0"/>
              <a:buChar char="•"/>
            </a:pPr>
            <a:r>
              <a:rPr lang="en-US" sz="1200" b="0" i="0" strike="noStrike" dirty="0">
                <a:solidFill>
                  <a:srgbClr val="FF0000"/>
                </a:solidFill>
                <a:effectLst/>
                <a:hlinkClick r:id="rId5"/>
              </a:rPr>
              <a:t>315r0</a:t>
            </a:r>
            <a:r>
              <a:rPr lang="en-US" sz="1200" b="0" i="0" strike="noStrike" dirty="0">
                <a:solidFill>
                  <a:schemeClr val="tx1"/>
                </a:solidFill>
                <a:effectLst/>
              </a:rPr>
              <a:t> CRs on PHY comments from initial SA ballot				Bin Tian		4	</a:t>
            </a:r>
          </a:p>
          <a:p>
            <a:pPr lvl="1">
              <a:buFont typeface="Arial" panose="020B0604020202020204" pitchFamily="34" charset="0"/>
              <a:buChar char="•"/>
            </a:pPr>
            <a:r>
              <a:rPr lang="en-US" sz="1200" b="0" i="0" strike="noStrike" dirty="0">
                <a:solidFill>
                  <a:srgbClr val="FF0000"/>
                </a:solidFill>
                <a:effectLst/>
              </a:rPr>
              <a:t>330r0</a:t>
            </a:r>
            <a:r>
              <a:rPr lang="en-US" sz="1200" b="0" i="0" strike="noStrike" dirty="0">
                <a:solidFill>
                  <a:schemeClr val="tx1"/>
                </a:solidFill>
                <a:effectLst/>
              </a:rPr>
              <a:t> SB1 Miscellaneous CIDs (CIDs 22104, 22217, 22218)			Youhan Kim		3</a:t>
            </a:r>
          </a:p>
          <a:p>
            <a:pPr lvl="1">
              <a:buFont typeface="Arial" panose="020B0604020202020204" pitchFamily="34" charset="0"/>
              <a:buChar char="•"/>
            </a:pPr>
            <a:r>
              <a:rPr lang="en-US" sz="1200">
                <a:solidFill>
                  <a:schemeClr val="tx1"/>
                </a:solidFill>
              </a:rPr>
              <a:t>Other submissions?</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646874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nn-NO" sz="1200" b="0" i="0" strike="noStrike" dirty="0">
                <a:solidFill>
                  <a:srgbClr val="FF0000"/>
                </a:solidFill>
                <a:effectLst/>
                <a:hlinkClick r:id="rId2"/>
              </a:rPr>
              <a:t>305r1</a:t>
            </a:r>
            <a:r>
              <a:rPr lang="nn-NO" sz="1200" b="0" i="0" strike="noStrike" dirty="0">
                <a:solidFill>
                  <a:srgbClr val="FF0000"/>
                </a:solidFill>
                <a:effectLst/>
              </a:rPr>
              <a:t> </a:t>
            </a:r>
            <a:r>
              <a:rPr lang="nn-NO" sz="1200" b="0" i="0" strike="noStrike" dirty="0">
                <a:solidFill>
                  <a:schemeClr val="tx1"/>
                </a:solidFill>
                <a:effectLst/>
              </a:rPr>
              <a:t>SA-CR-for-RCM-relevant-CIDs				Jay Yang		 </a:t>
            </a:r>
            <a:r>
              <a:rPr lang="nn-NO" sz="1200" b="0" i="0" strike="noStrike">
                <a:solidFill>
                  <a:schemeClr val="tx1"/>
                </a:solidFill>
                <a:effectLst/>
              </a:rPr>
              <a:t>[3C SP]</a:t>
            </a:r>
            <a:endParaRPr lang="nn-NO" sz="1200" b="0" i="0" strike="noStrike" dirty="0">
              <a:solidFill>
                <a:schemeClr val="tx1"/>
              </a:solidFill>
              <a:effectLst/>
            </a:endParaRPr>
          </a:p>
          <a:p>
            <a:pPr lvl="1">
              <a:buFont typeface="Arial" panose="020B0604020202020204" pitchFamily="34" charset="0"/>
              <a:buChar char="•"/>
            </a:pPr>
            <a:r>
              <a:rPr lang="en-US" sz="1200" b="0" i="0" strike="noStrike" dirty="0">
                <a:solidFill>
                  <a:srgbClr val="FF0000"/>
                </a:solidFill>
                <a:effectLst/>
                <a:hlinkClick r:id="rId3"/>
              </a:rPr>
              <a:t>339r0</a:t>
            </a:r>
            <a:r>
              <a:rPr lang="en-US" sz="1200" b="0" i="0" strike="noStrike" dirty="0">
                <a:solidFill>
                  <a:srgbClr val="FF0000"/>
                </a:solidFill>
                <a:effectLst/>
              </a:rPr>
              <a:t> </a:t>
            </a:r>
            <a:r>
              <a:rPr lang="en-US" sz="1200" b="0" i="0" strike="noStrike" dirty="0">
                <a:solidFill>
                  <a:schemeClr val="tx1"/>
                </a:solidFill>
                <a:effectLst/>
              </a:rPr>
              <a:t>SA ballot CR for 35.1					Ming Gan		8</a:t>
            </a:r>
          </a:p>
          <a:p>
            <a:pPr lvl="1">
              <a:buFont typeface="Arial" panose="020B0604020202020204" pitchFamily="34" charset="0"/>
              <a:buChar char="•"/>
            </a:pPr>
            <a:r>
              <a:rPr lang="en-US" sz="1200" b="0" i="0" strike="noStrike" dirty="0">
                <a:solidFill>
                  <a:srgbClr val="FF0000"/>
                </a:solidFill>
                <a:effectLst/>
                <a:hlinkClick r:id="rId4"/>
              </a:rPr>
              <a:t>340r0</a:t>
            </a:r>
            <a:r>
              <a:rPr lang="en-US" sz="1200" b="0" i="0" strike="noStrike" dirty="0">
                <a:solidFill>
                  <a:srgbClr val="FF0000"/>
                </a:solidFill>
                <a:effectLst/>
              </a:rPr>
              <a:t> </a:t>
            </a:r>
            <a:r>
              <a:rPr lang="en-US" sz="1200" b="0" i="0" strike="noStrike" dirty="0">
                <a:solidFill>
                  <a:schemeClr val="tx1"/>
                </a:solidFill>
                <a:effectLst/>
              </a:rPr>
              <a:t>SA Ballot CR for 35.3.16.8.3				Ming Gan		4</a:t>
            </a:r>
          </a:p>
          <a:p>
            <a:pPr lvl="1">
              <a:buFont typeface="Arial" panose="020B0604020202020204" pitchFamily="34" charset="0"/>
              <a:buChar char="•"/>
            </a:pPr>
            <a:r>
              <a:rPr lang="en-US" sz="1200" b="0" i="0" strike="noStrike" dirty="0">
                <a:solidFill>
                  <a:srgbClr val="FF0000"/>
                </a:solidFill>
                <a:effectLst/>
                <a:hlinkClick r:id="rId5"/>
              </a:rPr>
              <a:t>341r0</a:t>
            </a:r>
            <a:r>
              <a:rPr lang="en-US" sz="1200" b="0" i="0" strike="noStrike" dirty="0">
                <a:solidFill>
                  <a:srgbClr val="FF0000"/>
                </a:solidFill>
                <a:effectLst/>
              </a:rPr>
              <a:t> </a:t>
            </a:r>
            <a:r>
              <a:rPr lang="en-US" sz="1200" b="0" i="0" strike="noStrike" dirty="0">
                <a:solidFill>
                  <a:schemeClr val="tx1"/>
                </a:solidFill>
                <a:effectLst/>
              </a:rPr>
              <a:t>SA Ballot CR for Miscellaneous CIDs			Ming Gan		5</a:t>
            </a:r>
            <a:endParaRPr lang="en-US" sz="1200" dirty="0">
              <a:solidFill>
                <a:schemeClr val="tx1"/>
              </a:solidFill>
            </a:endParaRPr>
          </a:p>
          <a:p>
            <a:pPr lvl="1">
              <a:buFont typeface="Arial" panose="020B0604020202020204" pitchFamily="34" charset="0"/>
              <a:buChar char="•"/>
            </a:pPr>
            <a:r>
              <a:rPr lang="en-US" sz="1200" b="0" i="0" strike="noStrike" dirty="0">
                <a:solidFill>
                  <a:srgbClr val="FF0000"/>
                </a:solidFill>
                <a:effectLst/>
                <a:hlinkClick r:id="rId6"/>
              </a:rPr>
              <a:t>343r0</a:t>
            </a:r>
            <a:r>
              <a:rPr lang="en-US" sz="1200" b="0" i="0" strike="noStrike" dirty="0">
                <a:solidFill>
                  <a:srgbClr val="FF0000"/>
                </a:solidFill>
                <a:effectLst/>
              </a:rPr>
              <a:t> </a:t>
            </a:r>
            <a:r>
              <a:rPr lang="en-US" sz="1200" b="0" i="0" strike="noStrike" dirty="0">
                <a:solidFill>
                  <a:schemeClr val="tx1"/>
                </a:solidFill>
                <a:effectLst/>
              </a:rPr>
              <a:t>TGbe Initial SA CR EMLSR </a:t>
            </a:r>
            <a:r>
              <a:rPr lang="en-US" sz="1200" b="0" i="0" strike="noStrike" dirty="0" err="1">
                <a:solidFill>
                  <a:schemeClr val="tx1"/>
                </a:solidFill>
                <a:effectLst/>
              </a:rPr>
              <a:t>misc</a:t>
            </a:r>
            <a:r>
              <a:rPr lang="en-US" sz="1200" b="0" i="0" strike="noStrike" dirty="0">
                <a:solidFill>
                  <a:schemeClr val="tx1"/>
                </a:solidFill>
                <a:effectLst/>
              </a:rPr>
              <a:t>			Minyoung Park 	12</a:t>
            </a:r>
          </a:p>
          <a:p>
            <a:pPr lvl="1">
              <a:buFont typeface="Arial" panose="020B0604020202020204" pitchFamily="34" charset="0"/>
              <a:buChar char="•"/>
            </a:pPr>
            <a:r>
              <a:rPr lang="en-US" sz="1200" b="0" i="0" strike="noStrike" dirty="0">
                <a:solidFill>
                  <a:srgbClr val="FF0000"/>
                </a:solidFill>
                <a:effectLst/>
                <a:hlinkClick r:id="rId7"/>
              </a:rPr>
              <a:t>347r0</a:t>
            </a:r>
            <a:r>
              <a:rPr lang="en-US" sz="1200" b="0" i="0" strike="noStrike" dirty="0">
                <a:solidFill>
                  <a:srgbClr val="FF0000"/>
                </a:solidFill>
                <a:effectLst/>
              </a:rPr>
              <a:t> </a:t>
            </a:r>
            <a:r>
              <a:rPr lang="en-US" sz="1200" b="0" i="0" strike="noStrike" dirty="0">
                <a:solidFill>
                  <a:schemeClr val="tx1"/>
                </a:solidFill>
                <a:effectLst/>
              </a:rPr>
              <a:t>SA Ballot CR for A-MPDU in EHT PPDU		</a:t>
            </a:r>
            <a:r>
              <a:rPr lang="en-US" sz="1200" b="0" i="0" strike="noStrike" dirty="0" err="1">
                <a:solidFill>
                  <a:schemeClr val="tx1"/>
                </a:solidFill>
                <a:effectLst/>
              </a:rPr>
              <a:t>SunHee</a:t>
            </a:r>
            <a:r>
              <a:rPr lang="en-US" sz="1200" b="0" i="0" strike="noStrike" dirty="0">
                <a:solidFill>
                  <a:schemeClr val="tx1"/>
                </a:solidFill>
                <a:effectLst/>
              </a:rPr>
              <a:t> Baek		1</a:t>
            </a:r>
          </a:p>
          <a:p>
            <a:pPr lvl="1">
              <a:buFont typeface="Arial" panose="020B0604020202020204" pitchFamily="34" charset="0"/>
              <a:buChar char="•"/>
            </a:pPr>
            <a:r>
              <a:rPr lang="en-US" sz="1200" b="0" i="0" strike="noStrike" dirty="0">
                <a:solidFill>
                  <a:srgbClr val="FF0000"/>
                </a:solidFill>
                <a:effectLst/>
                <a:hlinkClick r:id="rId8"/>
              </a:rPr>
              <a:t>350r0</a:t>
            </a:r>
            <a:r>
              <a:rPr lang="en-US" sz="1200" b="0" i="0" strike="noStrike" dirty="0">
                <a:solidFill>
                  <a:srgbClr val="FF0000"/>
                </a:solidFill>
                <a:effectLst/>
              </a:rPr>
              <a:t> </a:t>
            </a:r>
            <a:r>
              <a:rPr lang="en-US" sz="1200" b="0" i="0" strike="noStrike" dirty="0">
                <a:solidFill>
                  <a:schemeClr val="tx1"/>
                </a:solidFill>
                <a:effectLst/>
              </a:rPr>
              <a:t>CR for CIDs on SCS					Dibakar Das		2</a:t>
            </a:r>
          </a:p>
          <a:p>
            <a:pPr lvl="1">
              <a:buFont typeface="Arial" panose="020B0604020202020204" pitchFamily="34" charset="0"/>
              <a:buChar char="•"/>
            </a:pPr>
            <a:r>
              <a:rPr lang="en-US" sz="1200" b="0" i="0" strike="noStrike" dirty="0">
                <a:solidFill>
                  <a:srgbClr val="FF0000"/>
                </a:solidFill>
                <a:effectLst/>
                <a:hlinkClick r:id="rId9"/>
              </a:rPr>
              <a:t>356r0</a:t>
            </a:r>
            <a:r>
              <a:rPr lang="en-US" sz="1200" b="0" i="0" strike="noStrike" dirty="0">
                <a:solidFill>
                  <a:schemeClr val="tx1"/>
                </a:solidFill>
                <a:effectLst/>
              </a:rPr>
              <a:t> SA Ballot CR for STR					Insun Jang		1</a:t>
            </a:r>
          </a:p>
          <a:p>
            <a:pPr lvl="1">
              <a:buFont typeface="Arial" panose="020B0604020202020204" pitchFamily="34" charset="0"/>
              <a:buChar char="•"/>
            </a:pPr>
            <a:r>
              <a:rPr lang="en-US" sz="1200" dirty="0">
                <a:solidFill>
                  <a:srgbClr val="FF0000"/>
                </a:solidFill>
              </a:rPr>
              <a:t>578r0</a:t>
            </a:r>
            <a:r>
              <a:rPr lang="en-US" sz="1200" dirty="0">
                <a:solidFill>
                  <a:schemeClr val="tx1"/>
                </a:solidFill>
              </a:rPr>
              <a:t> Channel Usage						Brian Hart		1</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743970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MAC Agenda–Backup</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FF0000"/>
                </a:solidFill>
                <a:effectLst/>
              </a:rPr>
              <a:t>338r0</a:t>
            </a:r>
            <a:r>
              <a:rPr lang="en-US" sz="1200" b="0" i="0" strike="noStrike" dirty="0">
                <a:solidFill>
                  <a:schemeClr val="tx1"/>
                </a:solidFill>
                <a:effectLst/>
              </a:rPr>
              <a:t> CR for CIDs related to </a:t>
            </a:r>
            <a:r>
              <a:rPr lang="en-US" sz="1200" b="0" i="0" strike="noStrike" dirty="0" err="1">
                <a:solidFill>
                  <a:schemeClr val="tx1"/>
                </a:solidFill>
                <a:effectLst/>
              </a:rPr>
              <a:t>rTWT</a:t>
            </a:r>
            <a:r>
              <a:rPr lang="en-US" sz="1200" b="0" i="0" strike="noStrike" dirty="0">
                <a:solidFill>
                  <a:schemeClr val="tx1"/>
                </a:solidFill>
                <a:effectLst/>
              </a:rPr>
              <a:t>				George Cherian		3</a:t>
            </a:r>
            <a:endParaRPr lang="en-US" sz="1200" dirty="0">
              <a:solidFill>
                <a:schemeClr val="tx1"/>
              </a:solidFill>
            </a:endParaRPr>
          </a:p>
          <a:p>
            <a:pPr lvl="1">
              <a:buFont typeface="Arial" panose="020B0604020202020204" pitchFamily="34" charset="0"/>
              <a:buChar char="•"/>
            </a:pPr>
            <a:r>
              <a:rPr lang="en-US" sz="1200" b="0" i="0" strike="noStrike" dirty="0">
                <a:solidFill>
                  <a:srgbClr val="FF0000"/>
                </a:solidFill>
                <a:effectLst/>
              </a:rPr>
              <a:t>326r0</a:t>
            </a:r>
            <a:r>
              <a:rPr lang="en-US" sz="1200" b="0" i="0" strike="noStrike" dirty="0">
                <a:solidFill>
                  <a:schemeClr val="tx1"/>
                </a:solidFill>
                <a:effectLst/>
              </a:rPr>
              <a:t> SA1: Resolution for CIDs assigned to Abhi		Abhishek Patil		10</a:t>
            </a:r>
          </a:p>
          <a:p>
            <a:pPr lvl="1">
              <a:buFont typeface="Arial" panose="020B0604020202020204" pitchFamily="34" charset="0"/>
              <a:buChar char="•"/>
            </a:pPr>
            <a:r>
              <a:rPr lang="en-US" sz="1200" b="0" i="0" strike="noStrike" dirty="0">
                <a:solidFill>
                  <a:srgbClr val="FF0000"/>
                </a:solidFill>
                <a:effectLst/>
              </a:rPr>
              <a:t>329r0</a:t>
            </a:r>
            <a:r>
              <a:rPr lang="en-US" sz="1200" dirty="0">
                <a:solidFill>
                  <a:schemeClr val="tx1"/>
                </a:solidFill>
              </a:rPr>
              <a:t> </a:t>
            </a:r>
            <a:r>
              <a:rPr lang="en-US" sz="1200" b="0" i="0" strike="noStrike" dirty="0">
                <a:solidFill>
                  <a:schemeClr val="tx1"/>
                </a:solidFill>
                <a:effectLst/>
              </a:rPr>
              <a:t>SB1 Sounding Segmentation (CID 22373)		Youhan Kim			1</a:t>
            </a:r>
          </a:p>
          <a:p>
            <a:pPr lvl="1">
              <a:buFont typeface="Arial" panose="020B0604020202020204" pitchFamily="34" charset="0"/>
              <a:buChar char="•"/>
            </a:pPr>
            <a:r>
              <a:rPr lang="en-US" sz="1200" b="0" i="0" strike="noStrike" dirty="0">
                <a:solidFill>
                  <a:srgbClr val="FF0000"/>
                </a:solidFill>
                <a:effectLst/>
              </a:rPr>
              <a:t>334r0 </a:t>
            </a:r>
            <a:r>
              <a:rPr lang="en-US" sz="1200" b="0" i="0" strike="noStrike" dirty="0">
                <a:solidFill>
                  <a:schemeClr val="tx1"/>
                </a:solidFill>
                <a:effectLst/>
              </a:rPr>
              <a:t>ISAB CIDs on TWT					Rubayet Shafin		23</a:t>
            </a:r>
          </a:p>
          <a:p>
            <a:pPr lvl="1">
              <a:buFont typeface="Arial" panose="020B0604020202020204" pitchFamily="34" charset="0"/>
              <a:buChar char="•"/>
            </a:pPr>
            <a:r>
              <a:rPr lang="en-US" sz="1200" b="0" i="0" strike="noStrike" dirty="0">
                <a:solidFill>
                  <a:srgbClr val="FF0000"/>
                </a:solidFill>
                <a:effectLst/>
              </a:rPr>
              <a:t>335r0 </a:t>
            </a:r>
            <a:r>
              <a:rPr lang="en-US" sz="1200" b="0" i="0" strike="noStrike" dirty="0">
                <a:solidFill>
                  <a:schemeClr val="tx1"/>
                </a:solidFill>
                <a:effectLst/>
              </a:rPr>
              <a:t>ISAB CIDs on P2P					Rubayet Shafin		20</a:t>
            </a:r>
          </a:p>
          <a:p>
            <a:pPr lvl="1">
              <a:buFont typeface="Arial" panose="020B0604020202020204" pitchFamily="34" charset="0"/>
              <a:buChar char="•"/>
            </a:pPr>
            <a:r>
              <a:rPr lang="en-US" sz="1200" b="0" i="0" strike="noStrike" dirty="0">
                <a:solidFill>
                  <a:srgbClr val="FF0000"/>
                </a:solidFill>
                <a:effectLst/>
                <a:hlinkClick r:id="rId2"/>
              </a:rPr>
              <a:t>261r0</a:t>
            </a:r>
            <a:r>
              <a:rPr lang="en-US" sz="1200" b="0" i="0" strike="noStrike" dirty="0">
                <a:solidFill>
                  <a:srgbClr val="FF0000"/>
                </a:solidFill>
                <a:effectLst/>
              </a:rPr>
              <a:t> </a:t>
            </a:r>
            <a:r>
              <a:rPr lang="en-US" sz="1200" b="0" i="0" strike="noStrike" dirty="0">
                <a:solidFill>
                  <a:schemeClr val="tx1"/>
                </a:solidFill>
                <a:effectLst/>
              </a:rPr>
              <a:t>SA ballot CR for TTLM element			Mickael </a:t>
            </a:r>
            <a:r>
              <a:rPr lang="en-US" sz="1200" b="0" i="0" strike="noStrike" dirty="0" err="1">
                <a:solidFill>
                  <a:schemeClr val="tx1"/>
                </a:solidFill>
                <a:effectLst/>
              </a:rPr>
              <a:t>Lorgeoux</a:t>
            </a:r>
            <a:r>
              <a:rPr lang="en-US" sz="1200" b="0" i="0" strike="noStrike" dirty="0">
                <a:solidFill>
                  <a:schemeClr val="tx1"/>
                </a:solidFill>
                <a:effectLst/>
              </a:rPr>
              <a:t>		1</a:t>
            </a:r>
          </a:p>
          <a:p>
            <a:pPr lvl="1">
              <a:buFont typeface="Arial" panose="020B0604020202020204" pitchFamily="34" charset="0"/>
              <a:buChar char="•"/>
            </a:pPr>
            <a:r>
              <a:rPr lang="en-US" sz="1200" b="0" i="0" strike="noStrike" dirty="0">
                <a:solidFill>
                  <a:srgbClr val="FF0000"/>
                </a:solidFill>
                <a:effectLst/>
              </a:rPr>
              <a:t>345r0 </a:t>
            </a:r>
            <a:r>
              <a:rPr lang="en-US" sz="1200" b="0" i="0" strike="noStrike" dirty="0">
                <a:solidFill>
                  <a:schemeClr val="tx1"/>
                </a:solidFill>
                <a:effectLst/>
              </a:rPr>
              <a:t>Prop. Res. for CID 22320 and 22321 on initial SA ballot on D5.0	Liuming Lu		2</a:t>
            </a:r>
            <a:endParaRPr lang="en-US" sz="1400" b="0" i="0" strike="noStrike" dirty="0">
              <a:solidFill>
                <a:schemeClr val="tx1"/>
              </a:solidFill>
              <a:effectLst/>
            </a:endParaRPr>
          </a:p>
          <a:p>
            <a:pPr lvl="1">
              <a:buFont typeface="Arial" panose="020B0604020202020204" pitchFamily="34" charset="0"/>
              <a:buChar char="•"/>
            </a:pPr>
            <a:r>
              <a:rPr lang="en-US" sz="1200" b="0" i="0" strike="noStrike" dirty="0">
                <a:solidFill>
                  <a:srgbClr val="FF0000"/>
                </a:solidFill>
                <a:effectLst/>
              </a:rPr>
              <a:t>353r0 </a:t>
            </a:r>
            <a:r>
              <a:rPr lang="en-US" sz="1200" b="0" i="0" strike="noStrike" dirty="0">
                <a:solidFill>
                  <a:schemeClr val="tx1"/>
                </a:solidFill>
                <a:effectLst/>
              </a:rPr>
              <a:t>D5.0 CR for ML Reconfiguration part 2					Binita Gupta		9</a:t>
            </a:r>
          </a:p>
          <a:p>
            <a:pPr lvl="1">
              <a:buFont typeface="Arial" panose="020B0604020202020204" pitchFamily="34" charset="0"/>
              <a:buChar char="•"/>
            </a:pPr>
            <a:r>
              <a:rPr lang="en-US" sz="1200" b="0" i="0" strike="noStrike" dirty="0">
                <a:solidFill>
                  <a:srgbClr val="FF0000"/>
                </a:solidFill>
                <a:effectLst/>
              </a:rPr>
              <a:t>354r0 </a:t>
            </a:r>
            <a:r>
              <a:rPr lang="en-US" sz="1200" b="0" i="0" strike="noStrike" dirty="0">
                <a:solidFill>
                  <a:schemeClr val="tx1"/>
                </a:solidFill>
                <a:effectLst/>
              </a:rPr>
              <a:t>CR for Max Setup Link CIDs						Binita Gupta		3</a:t>
            </a:r>
          </a:p>
          <a:p>
            <a:pPr lvl="1">
              <a:buFont typeface="Arial" panose="020B0604020202020204" pitchFamily="34" charset="0"/>
              <a:buChar char="•"/>
            </a:pPr>
            <a:r>
              <a:rPr lang="en-US" sz="1200" b="0" i="0" strike="noStrike" dirty="0">
                <a:solidFill>
                  <a:srgbClr val="FF0000"/>
                </a:solidFill>
                <a:effectLst/>
              </a:rPr>
              <a:t>355r0 </a:t>
            </a:r>
            <a:r>
              <a:rPr lang="en-US" sz="1200" b="0" i="0" strike="noStrike" dirty="0">
                <a:solidFill>
                  <a:schemeClr val="tx1"/>
                </a:solidFill>
                <a:effectLst/>
              </a:rPr>
              <a:t>CR for Misc. CIDs							Binita Gupta		2</a:t>
            </a:r>
          </a:p>
          <a:p>
            <a:pPr lvl="1">
              <a:buFont typeface="Arial" panose="020B0604020202020204" pitchFamily="34" charset="0"/>
              <a:buChar char="•"/>
            </a:pPr>
            <a:r>
              <a:rPr lang="en-US" sz="1200" b="0" i="0" strike="noStrike" dirty="0">
                <a:solidFill>
                  <a:srgbClr val="FF0000"/>
                </a:solidFill>
                <a:effectLst/>
              </a:rPr>
              <a:t>362r0</a:t>
            </a:r>
            <a:r>
              <a:rPr lang="en-US" sz="1200" b="0" i="0" strike="noStrike" dirty="0">
                <a:solidFill>
                  <a:schemeClr val="tx1"/>
                </a:solidFill>
                <a:effectLst/>
              </a:rPr>
              <a:t> Initial CA ballot Miscellaneous CIDs					Liwen Chu		6</a:t>
            </a:r>
          </a:p>
          <a:p>
            <a:pPr lvl="1">
              <a:buFont typeface="Arial" panose="020B0604020202020204" pitchFamily="34" charset="0"/>
              <a:buChar char="•"/>
            </a:pPr>
            <a:r>
              <a:rPr lang="en-US" sz="1200" b="0" i="0" strike="noStrike" dirty="0">
                <a:solidFill>
                  <a:srgbClr val="FF0000"/>
                </a:solidFill>
                <a:effectLst/>
              </a:rPr>
              <a:t>365r0</a:t>
            </a:r>
            <a:r>
              <a:rPr lang="en-US" sz="1200" b="0" i="0" strike="noStrike" dirty="0">
                <a:solidFill>
                  <a:schemeClr val="tx1"/>
                </a:solidFill>
                <a:effectLst/>
              </a:rPr>
              <a:t> Prop. Res. to 11be </a:t>
            </a:r>
            <a:r>
              <a:rPr lang="en-US" sz="1200" b="0" i="0" strike="noStrike" dirty="0" err="1">
                <a:solidFill>
                  <a:schemeClr val="tx1"/>
                </a:solidFill>
                <a:effectLst/>
              </a:rPr>
              <a:t>ini</a:t>
            </a:r>
            <a:r>
              <a:rPr lang="en-US" sz="1200" dirty="0" err="1">
                <a:solidFill>
                  <a:schemeClr val="tx1"/>
                </a:solidFill>
              </a:rPr>
              <a:t>t.</a:t>
            </a:r>
            <a:r>
              <a:rPr lang="en-US" sz="1200" b="0" i="0" strike="noStrike" dirty="0">
                <a:solidFill>
                  <a:schemeClr val="tx1"/>
                </a:solidFill>
                <a:effectLst/>
              </a:rPr>
              <a:t> SA ballot CIDs on EMLSR link number	Qi Wang		4</a:t>
            </a:r>
          </a:p>
          <a:p>
            <a:pPr lvl="1">
              <a:buFont typeface="Arial" panose="020B0604020202020204" pitchFamily="34" charset="0"/>
              <a:buChar char="•"/>
            </a:pPr>
            <a:r>
              <a:rPr lang="en-US" sz="1200" b="0" i="0" strike="noStrike" dirty="0">
                <a:solidFill>
                  <a:srgbClr val="FF0000"/>
                </a:solidFill>
                <a:effectLst/>
              </a:rPr>
              <a:t>367r0</a:t>
            </a:r>
            <a:r>
              <a:rPr lang="en-US" sz="1200" b="0" i="0" strike="noStrike" dirty="0">
                <a:solidFill>
                  <a:schemeClr val="tx1"/>
                </a:solidFill>
                <a:effectLst/>
              </a:rPr>
              <a:t> Prop. Res. to 11be </a:t>
            </a:r>
            <a:r>
              <a:rPr lang="en-US" sz="1200" b="0" i="0" strike="noStrike" dirty="0" err="1">
                <a:solidFill>
                  <a:schemeClr val="tx1"/>
                </a:solidFill>
                <a:effectLst/>
              </a:rPr>
              <a:t>init.</a:t>
            </a:r>
            <a:r>
              <a:rPr lang="en-US" sz="1200" b="0" i="0" strike="noStrike" dirty="0">
                <a:solidFill>
                  <a:schemeClr val="tx1"/>
                </a:solidFill>
                <a:effectLst/>
              </a:rPr>
              <a:t> SA ballot CID-22374 on EMLSR group addressed frames delivery													Qi Wang 		1</a:t>
            </a:r>
          </a:p>
          <a:p>
            <a:pPr lvl="1">
              <a:buFont typeface="Arial" panose="020B0604020202020204" pitchFamily="34" charset="0"/>
              <a:buChar char="•"/>
            </a:pPr>
            <a:r>
              <a:rPr lang="en-US" sz="1200" b="0" i="0" strike="noStrike" dirty="0">
                <a:solidFill>
                  <a:srgbClr val="FF0000"/>
                </a:solidFill>
                <a:effectLst/>
              </a:rPr>
              <a:t>364r0</a:t>
            </a:r>
            <a:r>
              <a:rPr lang="en-US" sz="1200" b="0" i="0" strike="noStrike" dirty="0">
                <a:solidFill>
                  <a:schemeClr val="tx1"/>
                </a:solidFill>
                <a:effectLst/>
              </a:rPr>
              <a:t> SA1: Resolution for CIDs assigned to 					Sanket Kalamkar	5</a:t>
            </a:r>
          </a:p>
          <a:p>
            <a:pPr lvl="1">
              <a:buFont typeface="Arial" panose="020B0604020202020204" pitchFamily="34" charset="0"/>
              <a:buChar char="•"/>
            </a:pPr>
            <a:r>
              <a:rPr lang="en-US" sz="1200" b="0" i="0" strike="noStrike" dirty="0">
                <a:solidFill>
                  <a:srgbClr val="FF0000"/>
                </a:solidFill>
                <a:effectLst/>
              </a:rPr>
              <a:t>371r0</a:t>
            </a:r>
            <a:r>
              <a:rPr lang="en-US" sz="1200" b="0" i="0" strike="noStrike" dirty="0">
                <a:solidFill>
                  <a:schemeClr val="tx1"/>
                </a:solidFill>
                <a:effectLst/>
              </a:rPr>
              <a:t> D5.0 CR for CIDs on R-TWT-Part 1					Kumail Haider	9</a:t>
            </a:r>
          </a:p>
          <a:p>
            <a:pPr lvl="1">
              <a:buFont typeface="Arial" panose="020B0604020202020204" pitchFamily="34" charset="0"/>
              <a:buChar char="•"/>
            </a:pPr>
            <a:r>
              <a:rPr lang="en-US" sz="1200" b="0" i="0" strike="noStrike" dirty="0">
                <a:solidFill>
                  <a:srgbClr val="FF0000"/>
                </a:solidFill>
                <a:effectLst/>
              </a:rPr>
              <a:t>372r0</a:t>
            </a:r>
            <a:r>
              <a:rPr lang="en-US" sz="1200" b="0" i="0" strike="noStrike" dirty="0">
                <a:solidFill>
                  <a:schemeClr val="tx1"/>
                </a:solidFill>
                <a:effectLst/>
              </a:rPr>
              <a:t> D5.0 CR for CIDs on R-TWT-Part 2					Kumail Haider	5</a:t>
            </a:r>
          </a:p>
          <a:p>
            <a:pPr lvl="1">
              <a:buFont typeface="Arial" panose="020B0604020202020204" pitchFamily="34" charset="0"/>
              <a:buChar char="•"/>
            </a:pPr>
            <a:r>
              <a:rPr lang="en-US" sz="1200" b="0" i="0" strike="noStrike" dirty="0">
                <a:solidFill>
                  <a:srgbClr val="FF0000"/>
                </a:solidFill>
                <a:effectLst/>
              </a:rPr>
              <a:t>376r0</a:t>
            </a:r>
            <a:r>
              <a:rPr lang="en-US" sz="1200" b="0" i="0" strike="noStrike" dirty="0">
                <a:solidFill>
                  <a:schemeClr val="tx1"/>
                </a:solidFill>
                <a:effectLst/>
              </a:rPr>
              <a:t> SB1 CR for Negotiation of TTLM					Yongho Seok		5</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7163952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chemeClr val="tx1"/>
                </a:solidFill>
                <a:hlinkClick r:id="rId2"/>
              </a:rPr>
              <a:t>483r0</a:t>
            </a:r>
            <a:r>
              <a:rPr lang="en-US" sz="1600" b="0" dirty="0">
                <a:solidFill>
                  <a:schemeClr val="tx1"/>
                </a:solidFill>
              </a:rPr>
              <a:t> CR for EHT link adaptation						Bo Gong			[2C]</a:t>
            </a:r>
          </a:p>
          <a:p>
            <a:pPr>
              <a:buFont typeface="Arial" panose="020B0604020202020204" pitchFamily="34" charset="0"/>
              <a:buChar char="•"/>
            </a:pPr>
            <a:r>
              <a:rPr lang="en-US" sz="1600" b="0" dirty="0">
                <a:solidFill>
                  <a:srgbClr val="FF0000"/>
                </a:solidFill>
                <a:hlinkClick r:id="rId3"/>
              </a:rPr>
              <a:t>24/588</a:t>
            </a:r>
            <a:r>
              <a:rPr lang="en-US" sz="1600" b="0" dirty="0">
                <a:solidFill>
                  <a:srgbClr val="FF0000"/>
                </a:solidFill>
              </a:rPr>
              <a:t> </a:t>
            </a:r>
            <a:r>
              <a:rPr lang="en-US" sz="1600" b="0" dirty="0" err="1">
                <a:solidFill>
                  <a:schemeClr val="tx1"/>
                </a:solidFill>
              </a:rPr>
              <a:t>TGbe</a:t>
            </a:r>
            <a:r>
              <a:rPr lang="en-US" sz="1600" b="0" dirty="0">
                <a:solidFill>
                  <a:schemeClr val="tx1"/>
                </a:solidFill>
              </a:rPr>
              <a:t> SA1 Resolution to MLO MBSSID CIDs		Michael Montemurro [4C]</a:t>
            </a:r>
          </a:p>
          <a:p>
            <a:pPr>
              <a:buFont typeface="Arial" panose="020B0604020202020204" pitchFamily="34" charset="0"/>
              <a:buChar char="•"/>
            </a:pPr>
            <a:r>
              <a:rPr lang="en-US" sz="1600" b="0" dirty="0">
                <a:solidFill>
                  <a:srgbClr val="FF0000"/>
                </a:solidFill>
              </a:rPr>
              <a:t>24/374</a:t>
            </a:r>
            <a:r>
              <a:rPr lang="en-US" sz="1600" b="0" dirty="0"/>
              <a:t> CR for CID 22179 and 22180					Bo Gong			[2C]</a:t>
            </a:r>
          </a:p>
          <a:p>
            <a:pPr>
              <a:buFont typeface="Arial" panose="020B0604020202020204" pitchFamily="34" charset="0"/>
              <a:buChar char="•"/>
            </a:pPr>
            <a:r>
              <a:rPr lang="en-US" sz="1600" dirty="0"/>
              <a: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EDD9C5A0-F427-CEFF-3F4B-4AFBD466FFF1}"/>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163234</TotalTime>
  <Words>5262</Words>
  <Application>Microsoft Office PowerPoint</Application>
  <PresentationFormat>On-screen Show (4:3)</PresentationFormat>
  <Paragraphs>940</Paragraphs>
  <Slides>44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4"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TGbe March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 Joint</vt:lpstr>
      <vt:lpstr>Submission’s List - PHY</vt:lpstr>
      <vt:lpstr>Submission’s List - MAC 1</vt:lpstr>
      <vt:lpstr>Submission’s List - MAC 2</vt:lpstr>
      <vt:lpstr>Submission’s List - MAC 3</vt:lpstr>
      <vt:lpstr>Submission’s List - MAC 4</vt:lpstr>
      <vt:lpstr>Submission’s List - MAC 5</vt:lpstr>
      <vt:lpstr>Monday MAC Agenda–AM1</vt:lpstr>
      <vt:lpstr>Monday Joint Agenda-PM1</vt:lpstr>
      <vt:lpstr>Summary from Jan. meeting &amp; conf calls</vt:lpstr>
      <vt:lpstr>TGbe Editor’s Report</vt:lpstr>
      <vt:lpstr>Approve TG Minutes</vt:lpstr>
      <vt:lpstr>CR Submissions</vt:lpstr>
      <vt:lpstr>Tuesday MAC Agenda–EVE</vt:lpstr>
      <vt:lpstr>Thursday PHY Agenda–AM1</vt:lpstr>
      <vt:lpstr>Thursday MAC Agenda–AM1</vt:lpstr>
      <vt:lpstr>MAC Agenda–Backup</vt:lpstr>
      <vt:lpstr>Thursday Joint Agenda-PM1</vt:lpstr>
      <vt:lpstr>CR Submissions</vt:lpstr>
      <vt:lpstr>Motions</vt:lpstr>
      <vt:lpstr>Teleconference Plan</vt:lpstr>
      <vt:lpstr>Goals for May 2024</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1462</cp:revision>
  <cp:lastPrinted>1601-01-01T00:00:00Z</cp:lastPrinted>
  <dcterms:created xsi:type="dcterms:W3CDTF">2017-01-26T15:28:16Z</dcterms:created>
  <dcterms:modified xsi:type="dcterms:W3CDTF">2024-03-12T22:59:40Z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