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82" r:id="rId22"/>
    <p:sldId id="1018" r:id="rId23"/>
    <p:sldId id="365" r:id="rId24"/>
    <p:sldId id="1016" r:id="rId25"/>
    <p:sldId id="1017" r:id="rId26"/>
    <p:sldId id="1085" r:id="rId27"/>
    <p:sldId id="1086" r:id="rId28"/>
    <p:sldId id="1087" r:id="rId29"/>
    <p:sldId id="1088" r:id="rId30"/>
    <p:sldId id="1089" r:id="rId31"/>
    <p:sldId id="356" r:id="rId32"/>
    <p:sldId id="1039" r:id="rId33"/>
    <p:sldId id="1069" r:id="rId34"/>
    <p:sldId id="997" r:id="rId35"/>
    <p:sldId id="362" r:id="rId36"/>
    <p:sldId id="981" r:id="rId37"/>
    <p:sldId id="1015" r:id="rId38"/>
    <p:sldId id="323"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27B699-2D8E-4AFD-9F8B-3537AB469856}" v="22" dt="2024-02-05T16:55:54.4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February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February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Wednesday AM2 (10:30-12:30)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February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723878234"/>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tc>
                  <a:txBody>
                    <a:bodyPr/>
                    <a:lstStyle/>
                    <a:p>
                      <a:pPr algn="ct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456328658"/>
              </p:ext>
            </p:extLst>
          </p:nvPr>
        </p:nvGraphicFramePr>
        <p:xfrm>
          <a:off x="851217" y="1582301"/>
          <a:ext cx="7736268" cy="35057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8374693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7928932"/>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TBD</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a:t>
            </a:r>
            <a:endParaRPr lang="en-US" sz="1800" dirty="0">
              <a:solidFill>
                <a:srgbClr val="6B9F25"/>
              </a:solidFill>
            </a:endParaRPr>
          </a:p>
          <a:p>
            <a:endParaRPr lang="en-US" dirty="0"/>
          </a:p>
          <a:p>
            <a:r>
              <a:rPr lang="en-US" sz="2000" dirty="0"/>
              <a:t>Move:			Second:</a:t>
            </a:r>
          </a:p>
          <a:p>
            <a:r>
              <a:rPr lang="en-US" sz="2000" dirty="0"/>
              <a:t>Discussion: </a:t>
            </a:r>
          </a:p>
          <a:p>
            <a:pPr marL="0" indent="0"/>
            <a:r>
              <a:rPr lang="en-US" sz="2000" dirty="0"/>
              <a:t>Result:</a:t>
            </a:r>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37095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114118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February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162286</TotalTime>
  <Words>2958</Words>
  <Application>Microsoft Office PowerPoint</Application>
  <PresentationFormat>On-screen Show (4:3)</PresentationFormat>
  <Paragraphs>431</Paragraphs>
  <Slides>38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vt:lpstr>
      <vt:lpstr>Arial Black</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Monday MAC Agenda–AM1</vt:lpstr>
      <vt:lpstr>Monday Joint Agenda-PM1</vt:lpstr>
      <vt:lpstr>Summary from Jan. meeting &amp; conf calls</vt:lpstr>
      <vt:lpstr>Approve TG Minutes</vt:lpstr>
      <vt:lpstr>CR Submissions</vt:lpstr>
      <vt:lpstr>Tuesday MAC Agenda–EVE</vt:lpstr>
      <vt:lpstr>Wednesday PHY Agenda–AM2</vt:lpstr>
      <vt:lpstr>Wednesday MAC Agenda–AM2</vt:lpstr>
      <vt:lpstr>Thursday PHY Agenda–AM1</vt:lpstr>
      <vt:lpstr>Thursday MAC Agenda–AM1</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2024-02-05T16:58:53Z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