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0A8FD0-2D58-40D4-B9AF-A7842FB21F27}" v="4" dt="2024-03-15T01:08:42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35-14-00bn-tgbn-mar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05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March</a:t>
            </a:r>
            <a:r>
              <a:rPr lang="en-US" dirty="0"/>
              <a:t>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2024-03-14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TGbn had scheduled 7 sessions during the March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more than 45 technical submissions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Covering a variety of topics: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dirty="0"/>
              <a:t>Multi AP coordination, relay operation, pilots, LDPC, sounding, A-PPDU, coexistence, distributed RU, non primary channel access, dynamic secondary operation, channel access, power save, roaming, feedback reports, preamble, modulation, coordinated beamforming, etc.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Consensus reached on power save mechanisms and additional design details on distributed RUs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11-24/0235r14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are available in </a:t>
            </a:r>
            <a:r>
              <a:rPr lang="en-US" dirty="0">
                <a:hlinkClick r:id="rId4"/>
              </a:rPr>
              <a:t>11-24/171r5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May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 25 			(Monday)			 	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28			(Thursday) 		– MAC/PHY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Apr 01-04			(Monday, Thursday)		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08 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11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15 			(Monday)			– Joint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18				(Thursday) 		– Joint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22 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25				(Thursday) 		– 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 29 			(Monday)			– Joint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02			(Thursday) 		 	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06 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</a:t>
            </a:r>
            <a:r>
              <a:rPr lang="en-US"/>
              <a:t>And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5113</TotalTime>
  <Words>501</Words>
  <Application>Microsoft Office PowerPoint</Application>
  <PresentationFormat>Widescreen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March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2024-03-15T01:08:52Z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