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E85F71-212B-4714-B68A-47487835FC48}" v="16" dt="2024-03-14T15:29:54.494"/>
    <p1510:client id="{FBC83F4E-A8AA-41DA-BD82-B2A11097B2CE}" v="4" dt="2024-03-14T19:39:50.7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p:scale>
          <a:sx n="78" d="100"/>
          <a:sy n="78" d="100"/>
        </p:scale>
        <p:origin x="168" y="4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AE85F71-212B-4714-B68A-47487835FC48}"/>
    <pc:docChg chg="custSel addSld modSld modMainMaster modSection">
      <pc:chgData name="Mike Montemurro" userId="40c20c913ca7511e" providerId="LiveId" clId="{CAE85F71-212B-4714-B68A-47487835FC48}" dt="2024-03-14T15:36:07.362" v="737" actId="17846"/>
      <pc:docMkLst>
        <pc:docMk/>
      </pc:docMkLst>
      <pc:sldChg chg="modSp mod">
        <pc:chgData name="Mike Montemurro" userId="40c20c913ca7511e" providerId="LiveId" clId="{CAE85F71-212B-4714-B68A-47487835FC48}" dt="2024-03-14T15:11:00.028" v="31" actId="20577"/>
        <pc:sldMkLst>
          <pc:docMk/>
          <pc:sldMk cId="2822743645" sldId="850"/>
        </pc:sldMkLst>
        <pc:spChg chg="mod">
          <ac:chgData name="Mike Montemurro" userId="40c20c913ca7511e" providerId="LiveId" clId="{CAE85F71-212B-4714-B68A-47487835FC48}" dt="2024-03-14T15:11:00.028" v="31" actId="20577"/>
          <ac:spMkLst>
            <pc:docMk/>
            <pc:sldMk cId="2822743645" sldId="850"/>
            <ac:spMk id="5" creationId="{5C289E12-1085-4168-A398-0F7249308ABA}"/>
          </ac:spMkLst>
        </pc:spChg>
      </pc:sldChg>
      <pc:sldChg chg="modSp add mod">
        <pc:chgData name="Mike Montemurro" userId="40c20c913ca7511e" providerId="LiveId" clId="{CAE85F71-212B-4714-B68A-47487835FC48}" dt="2024-03-14T15:30:52.663" v="712" actId="20577"/>
        <pc:sldMkLst>
          <pc:docMk/>
          <pc:sldMk cId="3350781522" sldId="996"/>
        </pc:sldMkLst>
        <pc:spChg chg="mod">
          <ac:chgData name="Mike Montemurro" userId="40c20c913ca7511e" providerId="LiveId" clId="{CAE85F71-212B-4714-B68A-47487835FC48}" dt="2024-03-14T15:30:52.663" v="712" actId="20577"/>
          <ac:spMkLst>
            <pc:docMk/>
            <pc:sldMk cId="3350781522" sldId="996"/>
            <ac:spMk id="9222" creationId="{00000000-0000-0000-0000-000000000000}"/>
          </ac:spMkLst>
        </pc:spChg>
        <pc:spChg chg="mod">
          <ac:chgData name="Mike Montemurro" userId="40c20c913ca7511e" providerId="LiveId" clId="{CAE85F71-212B-4714-B68A-47487835FC48}" dt="2024-03-14T15:16:23.787" v="108" actId="20577"/>
          <ac:spMkLst>
            <pc:docMk/>
            <pc:sldMk cId="3350781522" sldId="996"/>
            <ac:spMk id="9223" creationId="{00000000-0000-0000-0000-000000000000}"/>
          </ac:spMkLst>
        </pc:spChg>
      </pc:sldChg>
      <pc:sldChg chg="modSp add mod">
        <pc:chgData name="Mike Montemurro" userId="40c20c913ca7511e" providerId="LiveId" clId="{CAE85F71-212B-4714-B68A-47487835FC48}" dt="2024-03-14T15:30:58.626" v="716" actId="20577"/>
        <pc:sldMkLst>
          <pc:docMk/>
          <pc:sldMk cId="1590397202" sldId="997"/>
        </pc:sldMkLst>
        <pc:spChg chg="mod">
          <ac:chgData name="Mike Montemurro" userId="40c20c913ca7511e" providerId="LiveId" clId="{CAE85F71-212B-4714-B68A-47487835FC48}" dt="2024-03-14T15:30:58.626" v="716" actId="20577"/>
          <ac:spMkLst>
            <pc:docMk/>
            <pc:sldMk cId="1590397202" sldId="997"/>
            <ac:spMk id="9222" creationId="{00000000-0000-0000-0000-000000000000}"/>
          </ac:spMkLst>
        </pc:spChg>
        <pc:spChg chg="mod">
          <ac:chgData name="Mike Montemurro" userId="40c20c913ca7511e" providerId="LiveId" clId="{CAE85F71-212B-4714-B68A-47487835FC48}" dt="2024-03-14T15:21:36.400" v="171" actId="20577"/>
          <ac:spMkLst>
            <pc:docMk/>
            <pc:sldMk cId="1590397202" sldId="997"/>
            <ac:spMk id="9223" creationId="{00000000-0000-0000-0000-000000000000}"/>
          </ac:spMkLst>
        </pc:spChg>
      </pc:sldChg>
      <pc:sldChg chg="modSp add mod">
        <pc:chgData name="Mike Montemurro" userId="40c20c913ca7511e" providerId="LiveId" clId="{CAE85F71-212B-4714-B68A-47487835FC48}" dt="2024-03-14T15:31:10.131" v="736" actId="20577"/>
        <pc:sldMkLst>
          <pc:docMk/>
          <pc:sldMk cId="2307359373" sldId="998"/>
        </pc:sldMkLst>
        <pc:spChg chg="mod">
          <ac:chgData name="Mike Montemurro" userId="40c20c913ca7511e" providerId="LiveId" clId="{CAE85F71-212B-4714-B68A-47487835FC48}" dt="2024-03-14T15:31:10.131" v="736" actId="20577"/>
          <ac:spMkLst>
            <pc:docMk/>
            <pc:sldMk cId="2307359373" sldId="998"/>
            <ac:spMk id="9222" creationId="{00000000-0000-0000-0000-000000000000}"/>
          </ac:spMkLst>
        </pc:spChg>
        <pc:spChg chg="mod">
          <ac:chgData name="Mike Montemurro" userId="40c20c913ca7511e" providerId="LiveId" clId="{CAE85F71-212B-4714-B68A-47487835FC48}" dt="2024-03-14T15:25:46.987" v="247" actId="20577"/>
          <ac:spMkLst>
            <pc:docMk/>
            <pc:sldMk cId="2307359373" sldId="998"/>
            <ac:spMk id="9223" creationId="{00000000-0000-0000-0000-000000000000}"/>
          </ac:spMkLst>
        </pc:spChg>
      </pc:sldChg>
      <pc:sldChg chg="modSp mod">
        <pc:chgData name="Mike Montemurro" userId="40c20c913ca7511e" providerId="LiveId" clId="{CAE85F71-212B-4714-B68A-47487835FC48}" dt="2024-03-14T15:28:28.187" v="447" actId="20577"/>
        <pc:sldMkLst>
          <pc:docMk/>
          <pc:sldMk cId="2627046921" sldId="999"/>
        </pc:sldMkLst>
        <pc:spChg chg="mod">
          <ac:chgData name="Mike Montemurro" userId="40c20c913ca7511e" providerId="LiveId" clId="{CAE85F71-212B-4714-B68A-47487835FC48}" dt="2024-03-14T15:26:22.059" v="271" actId="20577"/>
          <ac:spMkLst>
            <pc:docMk/>
            <pc:sldMk cId="2627046921" sldId="999"/>
            <ac:spMk id="9222" creationId="{00000000-0000-0000-0000-000000000000}"/>
          </ac:spMkLst>
        </pc:spChg>
        <pc:spChg chg="mod">
          <ac:chgData name="Mike Montemurro" userId="40c20c913ca7511e" providerId="LiveId" clId="{CAE85F71-212B-4714-B68A-47487835FC48}" dt="2024-03-14T15:28:28.187" v="447" actId="20577"/>
          <ac:spMkLst>
            <pc:docMk/>
            <pc:sldMk cId="2627046921" sldId="999"/>
            <ac:spMk id="9223" creationId="{00000000-0000-0000-0000-000000000000}"/>
          </ac:spMkLst>
        </pc:spChg>
      </pc:sldChg>
      <pc:sldChg chg="modSp add mod">
        <pc:chgData name="Mike Montemurro" userId="40c20c913ca7511e" providerId="LiveId" clId="{CAE85F71-212B-4714-B68A-47487835FC48}" dt="2024-03-14T15:30:39.584" v="708" actId="20577"/>
        <pc:sldMkLst>
          <pc:docMk/>
          <pc:sldMk cId="2088069506" sldId="1000"/>
        </pc:sldMkLst>
        <pc:spChg chg="mod">
          <ac:chgData name="Mike Montemurro" userId="40c20c913ca7511e" providerId="LiveId" clId="{CAE85F71-212B-4714-B68A-47487835FC48}" dt="2024-03-14T15:28:47.804" v="471" actId="20577"/>
          <ac:spMkLst>
            <pc:docMk/>
            <pc:sldMk cId="2088069506" sldId="1000"/>
            <ac:spMk id="9222" creationId="{00000000-0000-0000-0000-000000000000}"/>
          </ac:spMkLst>
        </pc:spChg>
        <pc:spChg chg="mod">
          <ac:chgData name="Mike Montemurro" userId="40c20c913ca7511e" providerId="LiveId" clId="{CAE85F71-212B-4714-B68A-47487835FC48}" dt="2024-03-14T15:30:39.584" v="708" actId="20577"/>
          <ac:spMkLst>
            <pc:docMk/>
            <pc:sldMk cId="2088069506" sldId="1000"/>
            <ac:spMk id="9223" creationId="{00000000-0000-0000-0000-000000000000}"/>
          </ac:spMkLst>
        </pc:spChg>
      </pc:sldChg>
      <pc:sldMasterChg chg="modSp mod">
        <pc:chgData name="Mike Montemurro" userId="40c20c913ca7511e" providerId="LiveId" clId="{CAE85F71-212B-4714-B68A-47487835FC48}" dt="2024-03-14T15:10:39.505" v="15" actId="20577"/>
        <pc:sldMasterMkLst>
          <pc:docMk/>
          <pc:sldMasterMk cId="0" sldId="2147483648"/>
        </pc:sldMasterMkLst>
        <pc:spChg chg="mod">
          <ac:chgData name="Mike Montemurro" userId="40c20c913ca7511e" providerId="LiveId" clId="{CAE85F71-212B-4714-B68A-47487835FC48}" dt="2024-03-14T15:10:39.505" v="15" actId="20577"/>
          <ac:spMkLst>
            <pc:docMk/>
            <pc:sldMasterMk cId="0" sldId="2147483648"/>
            <ac:spMk id="11" creationId="{00000000-0000-0000-0000-000000000000}"/>
          </ac:spMkLst>
        </pc:spChg>
        <pc:spChg chg="mod">
          <ac:chgData name="Mike Montemurro" userId="40c20c913ca7511e" providerId="LiveId" clId="{CAE85F71-212B-4714-B68A-47487835FC48}" dt="2024-03-14T15:10:11.059" v="1" actId="20577"/>
          <ac:spMkLst>
            <pc:docMk/>
            <pc:sldMasterMk cId="0" sldId="2147483648"/>
            <ac:spMk id="1031" creationId="{00000000-0000-0000-0000-000000000000}"/>
          </ac:spMkLst>
        </pc:spChg>
      </pc:sldMasterChg>
    </pc:docChg>
  </pc:docChgLst>
  <pc:docChgLst>
    <pc:chgData name="Mike Montemurro" userId="40c20c913ca7511e" providerId="LiveId" clId="{FBC83F4E-A8AA-41DA-BD82-B2A11097B2CE}"/>
    <pc:docChg chg="undo custSel modSld">
      <pc:chgData name="Mike Montemurro" userId="40c20c913ca7511e" providerId="LiveId" clId="{FBC83F4E-A8AA-41DA-BD82-B2A11097B2CE}" dt="2024-03-14T19:42:36.026" v="256" actId="20577"/>
      <pc:docMkLst>
        <pc:docMk/>
      </pc:docMkLst>
      <pc:sldChg chg="modSp mod">
        <pc:chgData name="Mike Montemurro" userId="40c20c913ca7511e" providerId="LiveId" clId="{FBC83F4E-A8AA-41DA-BD82-B2A11097B2CE}" dt="2024-03-14T19:36:48.275" v="26" actId="20577"/>
        <pc:sldMkLst>
          <pc:docMk/>
          <pc:sldMk cId="1590397202" sldId="997"/>
        </pc:sldMkLst>
        <pc:spChg chg="mod">
          <ac:chgData name="Mike Montemurro" userId="40c20c913ca7511e" providerId="LiveId" clId="{FBC83F4E-A8AA-41DA-BD82-B2A11097B2CE}" dt="2024-03-14T19:36:48.275" v="26" actId="20577"/>
          <ac:spMkLst>
            <pc:docMk/>
            <pc:sldMk cId="1590397202" sldId="997"/>
            <ac:spMk id="9223" creationId="{00000000-0000-0000-0000-000000000000}"/>
          </ac:spMkLst>
        </pc:spChg>
      </pc:sldChg>
      <pc:sldChg chg="modSp mod">
        <pc:chgData name="Mike Montemurro" userId="40c20c913ca7511e" providerId="LiveId" clId="{FBC83F4E-A8AA-41DA-BD82-B2A11097B2CE}" dt="2024-03-14T19:42:30.697" v="254" actId="20577"/>
        <pc:sldMkLst>
          <pc:docMk/>
          <pc:sldMk cId="2627046921" sldId="999"/>
        </pc:sldMkLst>
        <pc:spChg chg="mod">
          <ac:chgData name="Mike Montemurro" userId="40c20c913ca7511e" providerId="LiveId" clId="{FBC83F4E-A8AA-41DA-BD82-B2A11097B2CE}" dt="2024-03-14T19:42:30.697" v="254" actId="20577"/>
          <ac:spMkLst>
            <pc:docMk/>
            <pc:sldMk cId="2627046921" sldId="999"/>
            <ac:spMk id="9222" creationId="{00000000-0000-0000-0000-000000000000}"/>
          </ac:spMkLst>
        </pc:spChg>
      </pc:sldChg>
      <pc:sldChg chg="modSp mod">
        <pc:chgData name="Mike Montemurro" userId="40c20c913ca7511e" providerId="LiveId" clId="{FBC83F4E-A8AA-41DA-BD82-B2A11097B2CE}" dt="2024-03-14T19:42:36.026" v="256" actId="20577"/>
        <pc:sldMkLst>
          <pc:docMk/>
          <pc:sldMk cId="2088069506" sldId="1000"/>
        </pc:sldMkLst>
        <pc:spChg chg="mod">
          <ac:chgData name="Mike Montemurro" userId="40c20c913ca7511e" providerId="LiveId" clId="{FBC83F4E-A8AA-41DA-BD82-B2A11097B2CE}" dt="2024-03-14T19:42:36.026" v="256" actId="20577"/>
          <ac:spMkLst>
            <pc:docMk/>
            <pc:sldMk cId="2088069506" sldId="1000"/>
            <ac:spMk id="9222" creationId="{00000000-0000-0000-0000-000000000000}"/>
          </ac:spMkLst>
        </pc:spChg>
      </pc:sldChg>
      <pc:sldChg chg="modSp mod">
        <pc:chgData name="Mike Montemurro" userId="40c20c913ca7511e" providerId="LiveId" clId="{FBC83F4E-A8AA-41DA-BD82-B2A11097B2CE}" dt="2024-03-14T19:40:24.375" v="239" actId="20577"/>
        <pc:sldMkLst>
          <pc:docMk/>
          <pc:sldMk cId="1252565869" sldId="1001"/>
        </pc:sldMkLst>
        <pc:spChg chg="mod">
          <ac:chgData name="Mike Montemurro" userId="40c20c913ca7511e" providerId="LiveId" clId="{FBC83F4E-A8AA-41DA-BD82-B2A11097B2CE}" dt="2024-03-14T19:38:35.049" v="52" actId="20577"/>
          <ac:spMkLst>
            <pc:docMk/>
            <pc:sldMk cId="1252565869" sldId="1001"/>
            <ac:spMk id="9222" creationId="{00000000-0000-0000-0000-000000000000}"/>
          </ac:spMkLst>
        </pc:spChg>
        <pc:spChg chg="mod">
          <ac:chgData name="Mike Montemurro" userId="40c20c913ca7511e" providerId="LiveId" clId="{FBC83F4E-A8AA-41DA-BD82-B2A11097B2CE}" dt="2024-03-14T19:40:24.375" v="239" actId="20577"/>
          <ac:spMkLst>
            <pc:docMk/>
            <pc:sldMk cId="1252565869" sldId="1001"/>
            <ac:spMk id="9223" creationId="{00000000-0000-0000-0000-000000000000}"/>
          </ac:spMkLst>
        </pc:spChg>
      </pc:sldChg>
      <pc:sldChg chg="modSp mod">
        <pc:chgData name="Mike Montemurro" userId="40c20c913ca7511e" providerId="LiveId" clId="{FBC83F4E-A8AA-41DA-BD82-B2A11097B2CE}" dt="2024-03-14T19:42:22.330" v="252" actId="20577"/>
        <pc:sldMkLst>
          <pc:docMk/>
          <pc:sldMk cId="3513721849" sldId="1002"/>
        </pc:sldMkLst>
        <pc:spChg chg="mod">
          <ac:chgData name="Mike Montemurro" userId="40c20c913ca7511e" providerId="LiveId" clId="{FBC83F4E-A8AA-41DA-BD82-B2A11097B2CE}" dt="2024-03-14T19:42:00.379" v="249" actId="20577"/>
          <ac:spMkLst>
            <pc:docMk/>
            <pc:sldMk cId="3513721849" sldId="1002"/>
            <ac:spMk id="9222" creationId="{00000000-0000-0000-0000-000000000000}"/>
          </ac:spMkLst>
        </pc:spChg>
        <pc:spChg chg="mod">
          <ac:chgData name="Mike Montemurro" userId="40c20c913ca7511e" providerId="LiveId" clId="{FBC83F4E-A8AA-41DA-BD82-B2A11097B2CE}" dt="2024-03-14T19:42:22.330" v="252" actId="20577"/>
          <ac:spMkLst>
            <pc:docMk/>
            <pc:sldMk cId="3513721849" sldId="1002"/>
            <ac:spMk id="922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2-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1-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1-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2024-03-14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(https://mentor.ieee.org/802.11/dcn/23/11-23-1750-04-000m-resolutions-for-some-comments-on-11me-d4-0-initial-sa-ballot.docx)</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“Motion-ED1-SA2A” (9 CIDs)  and “Trivial Comments” (11 CIDs) tabs in </a:t>
            </a:r>
            <a:r>
              <a:rPr lang="en-US" altLang="en-US" sz="1800" dirty="0">
                <a:hlinkClick r:id="rId3"/>
              </a:rPr>
              <a:t>https://mentor.ieee.org/802.11/dcn/24/11-24-0489-02-000m-revme-sb2-ed1-ad-hoc-comments.xlsx</a:t>
            </a:r>
            <a:r>
              <a:rPr lang="en-US" altLang="en-US" sz="1800" dirty="0"/>
              <a:t>,</a:t>
            </a:r>
          </a:p>
          <a:p>
            <a:pPr marL="457200" lvl="1" indent="0">
              <a:lnSpc>
                <a:spcPct val="80000"/>
              </a:lnSpc>
              <a:buNone/>
            </a:pPr>
            <a:r>
              <a:rPr lang="en-US" altLang="en-US" sz="1800" dirty="0"/>
              <a:t>“ED2-SA2-001” (18 CIDs)  tab in  </a:t>
            </a:r>
            <a:r>
              <a:rPr lang="en-US" altLang="en-US" sz="1800" dirty="0">
                <a:hlinkClick r:id="rId4"/>
              </a:rPr>
              <a:t>https://mentor.ieee.org/802.11/dcn/24/11-24-0472-01-000m-revme-sa-ballot-2-editor2-ad-hoc-comments.xlsx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https://mentor.ieee.org/802.11/dcn/24/11-24-0491-01-000m-revme-sa-1-sec-adhoc-comments.xlsx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&lt;&gt;</a:t>
            </a:r>
          </a:p>
          <a:p>
            <a:pPr marL="0" indent="0">
              <a:lnSpc>
                <a:spcPct val="80000"/>
              </a:lnSpc>
              <a:buNone/>
            </a:pPr>
            <a:r>
              <a:rPr lang="en-US" altLang="en-US" sz="1800" dirty="0"/>
              <a:t>Seconded: &lt;&gt;</a:t>
            </a:r>
          </a:p>
          <a:p>
            <a:pPr marL="0" indent="0">
              <a:lnSpc>
                <a:spcPct val="80000"/>
              </a:lnSpc>
              <a:buNone/>
            </a:pPr>
            <a:r>
              <a:rPr lang="en-US" altLang="en-US" sz="1800" dirty="0"/>
              <a:t>Result: &lt;&gt;. &lt;&gt;.</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CIDs)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147 – GEN Motion Amendment Roll-in</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113927</TotalTime>
  <Words>2482</Words>
  <Application>Microsoft Office PowerPoint</Application>
  <PresentationFormat>Widescreen</PresentationFormat>
  <Paragraphs>374</Paragraphs>
  <Slides>21</Slides>
  <Notes>20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MS PGothic</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(2024-03-14)</vt:lpstr>
      <vt:lpstr>Motion 146 – GEN Motion EBCS (2024-03-14)</vt:lpstr>
      <vt:lpstr>Motion 147 – GEN Motion Amendment Roll-in (2024-03-14)</vt:lpstr>
      <vt:lpstr>Motion 148 – TGbb updates (2024-03-14)</vt:lpstr>
      <vt:lpstr>Motion 149 – DMG Positioning bit (2024-03-14)</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4652</cp:revision>
  <cp:lastPrinted>2014-11-04T15:04:57Z</cp:lastPrinted>
  <dcterms:created xsi:type="dcterms:W3CDTF">2007-04-17T18:10:23Z</dcterms:created>
  <dcterms:modified xsi:type="dcterms:W3CDTF">2024-03-14T19:42:37Z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