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1" r:id="rId18"/>
    <p:sldId id="2389" r:id="rId19"/>
    <p:sldId id="2390" r:id="rId20"/>
    <p:sldId id="2388" r:id="rId21"/>
    <p:sldId id="2377" r:id="rId22"/>
    <p:sldId id="2373"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9" d="100"/>
          <a:sy n="119" d="100"/>
        </p:scale>
        <p:origin x="714"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3/7/2024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March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2024-03-07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March 7,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Plenary session planning:</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AM2 – Antonio DO (1)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 – Phil, Duncan (2)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 – Stephane B (1)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24/150r5 – Po-kai Huang – straw </a:t>
            </a:r>
            <a:r>
              <a:rPr lang="en-US" sz="1400" spc="-1">
                <a:latin typeface="Times New Roman" panose="02020603050405020304" pitchFamily="18" charset="0"/>
                <a:cs typeface="Times New Roman" panose="02020603050405020304" pitchFamily="18" charset="0"/>
                <a:sym typeface="Arial"/>
              </a:rPr>
              <a:t>poll run, 8Y, 0N, 3A</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7745857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February 15,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23/68r1 – Duncan Ho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24/150r4 – Po-kai Huang – presented latest version</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3419436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February 07,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23/1664r6 – Po-kai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24/150r4 – Po-kai - presented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06995367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a:t>
            </a:r>
            <a:r>
              <a:rPr lang="en-US">
                <a:solidFill>
                  <a:schemeClr val="bg1">
                    <a:lumMod val="50000"/>
                  </a:schemeClr>
                </a:solidFill>
              </a:rPr>
              <a:t>– January 31, </a:t>
            </a:r>
            <a:r>
              <a:rPr lang="en-US" dirty="0">
                <a:solidFill>
                  <a:schemeClr val="bg1">
                    <a:lumMod val="50000"/>
                  </a:schemeClr>
                </a:solidFill>
              </a:rPr>
              <a:t>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24/222r1 – new submission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Motion #39 run on including 24/222r2 in D0.1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11384931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350" dirty="0">
                <a:solidFill>
                  <a:schemeClr val="tx1"/>
                </a:solidFill>
                <a:sym typeface="Arial"/>
              </a:rPr>
              <a:t>The Technical Editor is instructed to add to Draft 0.1 the following submission:</a:t>
            </a:r>
            <a:endParaRPr lang="en-US" sz="1350" dirty="0">
              <a:solidFill>
                <a:srgbClr val="262626"/>
              </a:solidFill>
              <a:latin typeface="Helvetica Neue" panose="02000503000000020004" pitchFamily="2" charset="0"/>
            </a:endParaRPr>
          </a:p>
          <a:p>
            <a:r>
              <a:rPr lang="en-US" sz="1350" dirty="0">
                <a:solidFill>
                  <a:srgbClr val="262626"/>
                </a:solidFill>
                <a:latin typeface="Helvetica Neue" panose="02000503000000020004" pitchFamily="2" charset="0"/>
              </a:rPr>
              <a:t>11-24-0222r2</a:t>
            </a:r>
          </a:p>
          <a:p>
            <a:endParaRPr lang="en-US" sz="1350" dirty="0">
              <a:solidFill>
                <a:srgbClr val="262626"/>
              </a:solidFill>
              <a:latin typeface="Helvetica Neue" panose="02000503000000020004" pitchFamily="2" charset="0"/>
            </a:endParaRPr>
          </a:p>
          <a:p>
            <a:r>
              <a:rPr lang="en-US" sz="1350" dirty="0"/>
              <a:t>Mover:  Duncan Ho</a:t>
            </a:r>
          </a:p>
          <a:p>
            <a:r>
              <a:rPr lang="en-US" sz="1350" dirty="0"/>
              <a:t>Second:  Stephane Baron</a:t>
            </a:r>
          </a:p>
          <a:p>
            <a:endParaRPr lang="en-US" sz="1350" dirty="0"/>
          </a:p>
          <a:p>
            <a:r>
              <a:rPr lang="en-US" sz="1350" dirty="0">
                <a:solidFill>
                  <a:srgbClr val="262626"/>
                </a:solidFill>
                <a:latin typeface="Helvetica Neue" panose="02000503000000020004" pitchFamily="2" charset="0"/>
              </a:rPr>
              <a:t>The secretary to include in the minutes that the expectation is that additional editorial clarifications and corrections will be done before a release for comment collection.</a:t>
            </a:r>
            <a:r>
              <a:rPr lang="en-US" sz="1350" dirty="0"/>
              <a:t> </a:t>
            </a:r>
          </a:p>
          <a:p>
            <a:r>
              <a:rPr lang="en-US" sz="1350" strike="sngStrike" dirty="0"/>
              <a:t>Approved by unanimous consent</a:t>
            </a:r>
            <a:r>
              <a:rPr lang="en-US" sz="1350" dirty="0"/>
              <a:t>,  10 Yes,  3 No,  9 A, Motion passes (provisionally)</a:t>
            </a:r>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 7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16355</TotalTime>
  <Words>2195</Words>
  <Application>Microsoft Office PowerPoint</Application>
  <PresentationFormat>On-screen Show (4:3)</PresentationFormat>
  <Paragraphs>226</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March 7, 2024 </vt:lpstr>
      <vt:lpstr>TGbi Agenda – February 15, 2024 </vt:lpstr>
      <vt:lpstr>TGbi Agenda – February 07, 2024 </vt:lpstr>
      <vt:lpstr>TGbi Agenda – January 31, 2024 </vt:lpstr>
      <vt:lpstr>Motion # 39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261</cp:revision>
  <dcterms:modified xsi:type="dcterms:W3CDTF">2024-03-07T15:27:50Z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