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256" r:id="rId2"/>
    <p:sldId id="257" r:id="rId3"/>
    <p:sldId id="258" r:id="rId4"/>
    <p:sldId id="261" r:id="rId5"/>
    <p:sldId id="369" r:id="rId6"/>
    <p:sldId id="370" r:id="rId7"/>
    <p:sldId id="372" r:id="rId8"/>
    <p:sldId id="371" r:id="rId9"/>
    <p:sldId id="262" r:id="rId10"/>
    <p:sldId id="289" r:id="rId11"/>
    <p:sldId id="274" r:id="rId12"/>
    <p:sldId id="283" r:id="rId13"/>
    <p:sldId id="288" r:id="rId14"/>
    <p:sldId id="2389" r:id="rId15"/>
    <p:sldId id="2390" r:id="rId16"/>
    <p:sldId id="2388" r:id="rId17"/>
    <p:sldId id="2377" r:id="rId18"/>
    <p:sldId id="2373" r:id="rId19"/>
    <p:sldId id="293" r:id="rId20"/>
    <p:sldId id="267" r:id="rId21"/>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3" autoAdjust="0"/>
    <p:restoredTop sz="96786"/>
  </p:normalViewPr>
  <p:slideViewPr>
    <p:cSldViewPr snapToGrid="0" snapToObjects="1">
      <p:cViewPr varScale="1">
        <p:scale>
          <a:sx n="122" d="100"/>
          <a:sy n="122" d="100"/>
        </p:scale>
        <p:origin x="94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C24C9477-5C7E-4BC4-AE9F-7A4F05196F03}"/>
    <pc:docChg chg="custSel addSld modSld modMainMaster">
      <pc:chgData name="Ansley, Carol (CCI-Atlanta)" userId="cbcdc21a-90c4-4b2f-81f7-da4165205229" providerId="ADAL" clId="{C24C9477-5C7E-4BC4-AE9F-7A4F05196F03}" dt="2024-02-13T15:11:06.904" v="95" actId="20577"/>
      <pc:docMkLst>
        <pc:docMk/>
      </pc:docMkLst>
      <pc:sldChg chg="modSp mod">
        <pc:chgData name="Ansley, Carol (CCI-Atlanta)" userId="cbcdc21a-90c4-4b2f-81f7-da4165205229" providerId="ADAL" clId="{C24C9477-5C7E-4BC4-AE9F-7A4F05196F03}" dt="2024-02-13T15:07:16.468" v="7" actId="20577"/>
        <pc:sldMkLst>
          <pc:docMk/>
          <pc:sldMk cId="0" sldId="256"/>
        </pc:sldMkLst>
        <pc:spChg chg="mod">
          <ac:chgData name="Ansley, Carol (CCI-Atlanta)" userId="cbcdc21a-90c4-4b2f-81f7-da4165205229" providerId="ADAL" clId="{C24C9477-5C7E-4BC4-AE9F-7A4F05196F03}" dt="2024-02-13T15:07:16.468" v="7" actId="20577"/>
          <ac:spMkLst>
            <pc:docMk/>
            <pc:sldMk cId="0" sldId="256"/>
            <ac:spMk id="54" creationId="{00000000-0000-0000-0000-000000000000}"/>
          </ac:spMkLst>
        </pc:spChg>
      </pc:sldChg>
      <pc:sldChg chg="modSp mod">
        <pc:chgData name="Ansley, Carol (CCI-Atlanta)" userId="cbcdc21a-90c4-4b2f-81f7-da4165205229" providerId="ADAL" clId="{C24C9477-5C7E-4BC4-AE9F-7A4F05196F03}" dt="2024-02-13T15:08:36.219" v="10" actId="20577"/>
        <pc:sldMkLst>
          <pc:docMk/>
          <pc:sldMk cId="0" sldId="257"/>
        </pc:sldMkLst>
        <pc:spChg chg="mod">
          <ac:chgData name="Ansley, Carol (CCI-Atlanta)" userId="cbcdc21a-90c4-4b2f-81f7-da4165205229" providerId="ADAL" clId="{C24C9477-5C7E-4BC4-AE9F-7A4F05196F03}" dt="2024-02-13T15:08:36.219" v="10" actId="20577"/>
          <ac:spMkLst>
            <pc:docMk/>
            <pc:sldMk cId="0" sldId="257"/>
            <ac:spMk id="59" creationId="{00000000-0000-0000-0000-000000000000}"/>
          </ac:spMkLst>
        </pc:spChg>
      </pc:sldChg>
      <pc:sldChg chg="modSp mod">
        <pc:chgData name="Ansley, Carol (CCI-Atlanta)" userId="cbcdc21a-90c4-4b2f-81f7-da4165205229" providerId="ADAL" clId="{C24C9477-5C7E-4BC4-AE9F-7A4F05196F03}" dt="2024-02-13T15:10:01.282" v="51" actId="20577"/>
        <pc:sldMkLst>
          <pc:docMk/>
          <pc:sldMk cId="434194369" sldId="2389"/>
        </pc:sldMkLst>
        <pc:spChg chg="mod">
          <ac:chgData name="Ansley, Carol (CCI-Atlanta)" userId="cbcdc21a-90c4-4b2f-81f7-da4165205229" providerId="ADAL" clId="{C24C9477-5C7E-4BC4-AE9F-7A4F05196F03}" dt="2024-02-13T15:09:01.413" v="16" actId="20577"/>
          <ac:spMkLst>
            <pc:docMk/>
            <pc:sldMk cId="434194369" sldId="2389"/>
            <ac:spMk id="2" creationId="{F3220D77-4B90-B742-B74B-6BD78C0D50E7}"/>
          </ac:spMkLst>
        </pc:spChg>
        <pc:spChg chg="mod">
          <ac:chgData name="Ansley, Carol (CCI-Atlanta)" userId="cbcdc21a-90c4-4b2f-81f7-da4165205229" providerId="ADAL" clId="{C24C9477-5C7E-4BC4-AE9F-7A4F05196F03}" dt="2024-02-13T15:10:01.282" v="51" actId="20577"/>
          <ac:spMkLst>
            <pc:docMk/>
            <pc:sldMk cId="434194369" sldId="2389"/>
            <ac:spMk id="3" creationId="{D9119F4E-FC06-F646-87EB-EF12912A7052}"/>
          </ac:spMkLst>
        </pc:spChg>
      </pc:sldChg>
      <pc:sldChg chg="modSp add mod">
        <pc:chgData name="Ansley, Carol (CCI-Atlanta)" userId="cbcdc21a-90c4-4b2f-81f7-da4165205229" providerId="ADAL" clId="{C24C9477-5C7E-4BC4-AE9F-7A4F05196F03}" dt="2024-02-13T15:11:06.904" v="95" actId="20577"/>
        <pc:sldMkLst>
          <pc:docMk/>
          <pc:sldMk cId="2069953672" sldId="2390"/>
        </pc:sldMkLst>
        <pc:spChg chg="mod">
          <ac:chgData name="Ansley, Carol (CCI-Atlanta)" userId="cbcdc21a-90c4-4b2f-81f7-da4165205229" providerId="ADAL" clId="{C24C9477-5C7E-4BC4-AE9F-7A4F05196F03}" dt="2024-02-13T15:08:55.016" v="12" actId="207"/>
          <ac:spMkLst>
            <pc:docMk/>
            <pc:sldMk cId="2069953672" sldId="2390"/>
            <ac:spMk id="2" creationId="{F3220D77-4B90-B742-B74B-6BD78C0D50E7}"/>
          </ac:spMkLst>
        </pc:spChg>
        <pc:spChg chg="mod">
          <ac:chgData name="Ansley, Carol (CCI-Atlanta)" userId="cbcdc21a-90c4-4b2f-81f7-da4165205229" providerId="ADAL" clId="{C24C9477-5C7E-4BC4-AE9F-7A4F05196F03}" dt="2024-02-13T15:11:06.904" v="95" actId="20577"/>
          <ac:spMkLst>
            <pc:docMk/>
            <pc:sldMk cId="2069953672" sldId="2390"/>
            <ac:spMk id="3" creationId="{D9119F4E-FC06-F646-87EB-EF12912A7052}"/>
          </ac:spMkLst>
        </pc:spChg>
      </pc:sldChg>
      <pc:sldMasterChg chg="modSp mod">
        <pc:chgData name="Ansley, Carol (CCI-Atlanta)" userId="cbcdc21a-90c4-4b2f-81f7-da4165205229" providerId="ADAL" clId="{C24C9477-5C7E-4BC4-AE9F-7A4F05196F03}" dt="2024-02-13T15:10:36.997" v="53" actId="20577"/>
        <pc:sldMasterMkLst>
          <pc:docMk/>
          <pc:sldMasterMk cId="0" sldId="2147483648"/>
        </pc:sldMasterMkLst>
        <pc:spChg chg="mod">
          <ac:chgData name="Ansley, Carol (CCI-Atlanta)" userId="cbcdc21a-90c4-4b2f-81f7-da4165205229" providerId="ADAL" clId="{C24C9477-5C7E-4BC4-AE9F-7A4F05196F03}" dt="2024-02-13T15:10:36.997" v="53"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453860"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February </a:t>
            </a:r>
            <a:r>
              <a:rPr dirty="0"/>
              <a:t>202</a:t>
            </a:r>
            <a:r>
              <a:rPr lang="en-US" dirty="0"/>
              <a:t>4</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4/0226r4</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February 2024</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dirty="0"/>
              <a:t>2024-02-13</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850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200" dirty="0"/>
          </a:p>
          <a:p>
            <a:r>
              <a:rPr lang="en-US" sz="1200" dirty="0"/>
              <a:t>The current version of the IEEE-SA Standards Board Bylaws is available at: </a:t>
            </a:r>
          </a:p>
          <a:p>
            <a:pPr lvl="1">
              <a:buNone/>
            </a:pPr>
            <a:r>
              <a:rPr lang="en-US" sz="1200" dirty="0">
                <a:hlinkClick r:id="rId8"/>
              </a:rPr>
              <a:t>http://standards.ieee.org/develop/policies/bylaws/index.html</a:t>
            </a:r>
            <a:r>
              <a:rPr lang="en-US" sz="1200" dirty="0"/>
              <a:t> (HTML version) </a:t>
            </a:r>
          </a:p>
          <a:p>
            <a:pPr lvl="1">
              <a:buNone/>
            </a:pPr>
            <a:r>
              <a:rPr lang="en-US" sz="1200" dirty="0">
                <a:hlinkClick r:id="rId9"/>
              </a:rPr>
              <a:t>http://standards.ieee.org/develop/policies/bylaws/sb_bylaws.pdf</a:t>
            </a:r>
            <a:r>
              <a:rPr lang="en-US" sz="1200" dirty="0"/>
              <a:t> (PDF version) </a:t>
            </a:r>
          </a:p>
          <a:p>
            <a:pPr>
              <a:buNone/>
            </a:pPr>
            <a:br>
              <a:rPr lang="en-US" sz="1200" dirty="0"/>
            </a:br>
            <a:endParaRPr lang="en-US" sz="1200" dirty="0"/>
          </a:p>
          <a:p>
            <a:r>
              <a:rPr lang="en-US" sz="1200" dirty="0"/>
              <a:t>The current version of the IEEE-SA Standards Board Operations Manual is available at: </a:t>
            </a:r>
          </a:p>
          <a:p>
            <a:pPr lvl="1">
              <a:buNone/>
            </a:pPr>
            <a:r>
              <a:rPr lang="en-US" sz="1200" dirty="0">
                <a:hlinkClick r:id="rId10"/>
              </a:rPr>
              <a:t>http://standards.ieee.org/develop/policies/opman/index.html</a:t>
            </a:r>
            <a:r>
              <a:rPr lang="en-US" sz="1200" dirty="0"/>
              <a:t> (HTML version) </a:t>
            </a:r>
          </a:p>
          <a:p>
            <a:pPr lvl="1">
              <a:buNone/>
            </a:pPr>
            <a:r>
              <a:rPr lang="en-US" sz="1200" dirty="0">
                <a:hlinkClick r:id="rId11"/>
              </a:rPr>
              <a:t>http://standards.ieee.org/develop/policies/opman/sb_om.pdf</a:t>
            </a:r>
            <a:r>
              <a:rPr lang="en-US" sz="1200" dirty="0"/>
              <a:t> (PDF version) </a:t>
            </a:r>
          </a:p>
          <a:p>
            <a:endParaRPr lang="en-US" sz="12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February 15, 2024</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Upcoming Telecon dates, 10:00am</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Wednesday Feb. 28</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Mar. 7</a:t>
            </a:r>
          </a:p>
          <a:p>
            <a:pPr lvl="1">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23/1664r7 – Po-kai Huang</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24/68r1 – Duncan Ho</a:t>
            </a: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434194369"/>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February 07, 2024</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(15 participants)</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Upcoming Telecon dates, 10:00am</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Thursday 	Feb. 15</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Wednesday Feb. 28</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Thursday 	Mar. 7</a:t>
            </a:r>
          </a:p>
          <a:p>
            <a:pPr lvl="1">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23/1664r6 – Po-kai - presented</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24/150r4 – Po-kai - presented</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2069953672"/>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a:t>
            </a:r>
            <a:r>
              <a:rPr lang="en-US">
                <a:solidFill>
                  <a:schemeClr val="bg1">
                    <a:lumMod val="50000"/>
                  </a:schemeClr>
                </a:solidFill>
              </a:rPr>
              <a:t>– January 31, </a:t>
            </a:r>
            <a:r>
              <a:rPr lang="en-US" dirty="0">
                <a:solidFill>
                  <a:schemeClr val="bg1">
                    <a:lumMod val="50000"/>
                  </a:schemeClr>
                </a:solidFill>
              </a:rPr>
              <a:t>2024</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(23 participants)</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Upcoming Telecon dates, 10:00am</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Thursday 	Feb. 8</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Thursday 	Feb. 15</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Wednesday Feb. 28</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Thursday 	Mar. 7</a:t>
            </a:r>
          </a:p>
          <a:p>
            <a:pPr lvl="1">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Initial D0.1 Document</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24/0229r0 – proposed outline for discussion</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24/222r1 – new submission</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Motion #39 run on including 24/222r2 in D0.1 </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4113849318"/>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39</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350" dirty="0">
                <a:solidFill>
                  <a:schemeClr val="tx1"/>
                </a:solidFill>
                <a:sym typeface="Arial"/>
              </a:rPr>
              <a:t>The Technical Editor is instructed to add to Draft 0.1 the following submission:</a:t>
            </a:r>
            <a:endParaRPr lang="en-US" sz="1350" dirty="0">
              <a:solidFill>
                <a:srgbClr val="262626"/>
              </a:solidFill>
              <a:latin typeface="Helvetica Neue" panose="02000503000000020004" pitchFamily="2" charset="0"/>
            </a:endParaRPr>
          </a:p>
          <a:p>
            <a:r>
              <a:rPr lang="en-US" sz="1350" dirty="0">
                <a:solidFill>
                  <a:srgbClr val="262626"/>
                </a:solidFill>
                <a:latin typeface="Helvetica Neue" panose="02000503000000020004" pitchFamily="2" charset="0"/>
              </a:rPr>
              <a:t>11-24-0222r2</a:t>
            </a:r>
          </a:p>
          <a:p>
            <a:endParaRPr lang="en-US" sz="1350" dirty="0">
              <a:solidFill>
                <a:srgbClr val="262626"/>
              </a:solidFill>
              <a:latin typeface="Helvetica Neue" panose="02000503000000020004" pitchFamily="2" charset="0"/>
            </a:endParaRPr>
          </a:p>
          <a:p>
            <a:r>
              <a:rPr lang="en-US" sz="1350" dirty="0"/>
              <a:t>Mover:  Duncan Ho</a:t>
            </a:r>
          </a:p>
          <a:p>
            <a:r>
              <a:rPr lang="en-US" sz="1350" dirty="0"/>
              <a:t>Second:  Stephane Baron</a:t>
            </a:r>
          </a:p>
          <a:p>
            <a:endParaRPr lang="en-US" sz="1350" dirty="0"/>
          </a:p>
          <a:p>
            <a:r>
              <a:rPr lang="en-US" sz="1350" dirty="0">
                <a:solidFill>
                  <a:srgbClr val="262626"/>
                </a:solidFill>
                <a:latin typeface="Helvetica Neue" panose="02000503000000020004" pitchFamily="2" charset="0"/>
              </a:rPr>
              <a:t>The secretary to include in the minutes that the expectation is that additional editorial clarifications and corrections will be done before a release for comment collection.</a:t>
            </a:r>
            <a:r>
              <a:rPr lang="en-US" sz="1350" dirty="0"/>
              <a:t> </a:t>
            </a:r>
          </a:p>
          <a:p>
            <a:r>
              <a:rPr lang="en-US" sz="1350" strike="sngStrike" dirty="0"/>
              <a:t>Approved by unanimous consent</a:t>
            </a:r>
            <a:r>
              <a:rPr lang="en-US" sz="1350" dirty="0"/>
              <a:t>,  10 Yes,  3 No,  9 A, Motion passes (provisionally)</a:t>
            </a:r>
          </a:p>
        </p:txBody>
      </p:sp>
    </p:spTree>
    <p:extLst>
      <p:ext uri="{BB962C8B-B14F-4D97-AF65-F5344CB8AC3E}">
        <p14:creationId xmlns:p14="http://schemas.microsoft.com/office/powerpoint/2010/main" val="15926523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highlight>
                  <a:srgbClr val="FFFF00"/>
                </a:highlight>
              </a:rPr>
              <a:t>March 2024</a:t>
            </a:r>
          </a:p>
          <a:p>
            <a:r>
              <a:rPr lang="en-US" dirty="0"/>
              <a:t>LB initial:   				July 2024</a:t>
            </a:r>
            <a:endParaRPr lang="en-US" dirty="0">
              <a:solidFill>
                <a:srgbClr val="FF0000"/>
              </a:solidFill>
            </a:endParaRPr>
          </a:p>
          <a:p>
            <a:r>
              <a:rPr lang="en-US" dirty="0"/>
              <a:t>LB re-circ:  				December 2024 </a:t>
            </a:r>
          </a:p>
          <a:p>
            <a:r>
              <a:rPr lang="en-US" dirty="0"/>
              <a:t>Ballot Pool: 				January 2025</a:t>
            </a:r>
          </a:p>
          <a:p>
            <a:r>
              <a:rPr lang="en-US" dirty="0"/>
              <a:t>MDR: 				January 2025</a:t>
            </a:r>
          </a:p>
          <a:p>
            <a:r>
              <a:rPr lang="en-US" dirty="0"/>
              <a:t>SA ballot: 				May 2025</a:t>
            </a:r>
          </a:p>
          <a:p>
            <a:r>
              <a:rPr lang="en-US" dirty="0"/>
              <a:t>SA re-circ: 				July 2025</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February 15 Teleconference 2024</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16255</TotalTime>
  <Words>2112</Words>
  <Application>Microsoft Office PowerPoint</Application>
  <PresentationFormat>On-screen Show (4:3)</PresentationFormat>
  <Paragraphs>207</Paragraphs>
  <Slides>20</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20</vt:i4>
      </vt:variant>
    </vt:vector>
  </HeadingPairs>
  <TitlesOfParts>
    <vt:vector size="30"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February 15, 2024 </vt:lpstr>
      <vt:lpstr>TGbi Agenda – February 07, 2024 </vt:lpstr>
      <vt:lpstr>TGbi Agenda – January 31, 2024 </vt:lpstr>
      <vt:lpstr>Motion # 39</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257</cp:revision>
  <dcterms:modified xsi:type="dcterms:W3CDTF">2024-02-13T15:11:25Z</dcterms:modified>
</cp:coreProperties>
</file>