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56" r:id="rId2"/>
    <p:sldId id="257" r:id="rId3"/>
    <p:sldId id="258" r:id="rId4"/>
    <p:sldId id="261" r:id="rId5"/>
    <p:sldId id="369" r:id="rId6"/>
    <p:sldId id="370" r:id="rId7"/>
    <p:sldId id="372" r:id="rId8"/>
    <p:sldId id="371" r:id="rId9"/>
    <p:sldId id="262" r:id="rId10"/>
    <p:sldId id="289" r:id="rId11"/>
    <p:sldId id="274" r:id="rId12"/>
    <p:sldId id="283" r:id="rId13"/>
    <p:sldId id="288" r:id="rId14"/>
    <p:sldId id="2388" r:id="rId15"/>
    <p:sldId id="2377" r:id="rId16"/>
    <p:sldId id="2373" r:id="rId17"/>
    <p:sldId id="293" r:id="rId18"/>
    <p:sldId id="267" r:id="rId19"/>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121" d="100"/>
          <a:sy n="121" d="100"/>
        </p:scale>
        <p:origin x="102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3857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January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4/0226r2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January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2024-01-30</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a:t>
            </a:r>
            <a:r>
              <a:rPr lang="en-US"/>
              <a:t>– January 31, </a:t>
            </a:r>
            <a:r>
              <a:rPr lang="en-US" dirty="0"/>
              <a:t>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(23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 dates, 10:00am</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Feb. 8</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Feb. 15</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Wednesday Feb. 28</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Mar. 7</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Initial D0.1 Document</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24/0229r0 – proposed outline for discussion</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24/222r1 – new submission</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Motion #39 run on including 24/222r2 in D0.1 </a:t>
            </a:r>
          </a:p>
          <a:p>
            <a:pPr lvl="2">
              <a:buNone/>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 </a:t>
            </a: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411384931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39</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350" dirty="0">
                <a:solidFill>
                  <a:schemeClr val="tx1"/>
                </a:solidFill>
                <a:sym typeface="Arial"/>
              </a:rPr>
              <a:t>The Technical Editor is instructed to add to Draft 0.1 the following submission:</a:t>
            </a:r>
            <a:endParaRPr lang="en-US" sz="1350" dirty="0">
              <a:solidFill>
                <a:srgbClr val="262626"/>
              </a:solidFill>
              <a:latin typeface="Helvetica Neue" panose="02000503000000020004" pitchFamily="2" charset="0"/>
            </a:endParaRPr>
          </a:p>
          <a:p>
            <a:r>
              <a:rPr lang="en-US" sz="1350" dirty="0">
                <a:solidFill>
                  <a:srgbClr val="262626"/>
                </a:solidFill>
                <a:latin typeface="Helvetica Neue" panose="02000503000000020004" pitchFamily="2" charset="0"/>
              </a:rPr>
              <a:t>11-24-0222r2</a:t>
            </a:r>
          </a:p>
          <a:p>
            <a:endParaRPr lang="en-US" sz="1350" dirty="0">
              <a:solidFill>
                <a:srgbClr val="262626"/>
              </a:solidFill>
              <a:latin typeface="Helvetica Neue" panose="02000503000000020004" pitchFamily="2" charset="0"/>
            </a:endParaRPr>
          </a:p>
          <a:p>
            <a:r>
              <a:rPr lang="en-US" sz="1350" dirty="0"/>
              <a:t>Mover:  Duncan Ho</a:t>
            </a:r>
          </a:p>
          <a:p>
            <a:r>
              <a:rPr lang="en-US" sz="1350" dirty="0"/>
              <a:t>Second:  Stephane Baron</a:t>
            </a:r>
          </a:p>
          <a:p>
            <a:endParaRPr lang="en-US" sz="1350" dirty="0"/>
          </a:p>
          <a:p>
            <a:r>
              <a:rPr lang="en-US" sz="1350" dirty="0">
                <a:solidFill>
                  <a:srgbClr val="262626"/>
                </a:solidFill>
                <a:latin typeface="Helvetica Neue" panose="02000503000000020004" pitchFamily="2" charset="0"/>
              </a:rPr>
              <a:t>The secretary to include in the minutes that the expectation is that additional editorial clarifications and corrections will be done before a release for comment collection.</a:t>
            </a:r>
            <a:r>
              <a:rPr lang="en-US" sz="1350" dirty="0"/>
              <a:t> </a:t>
            </a:r>
          </a:p>
          <a:p>
            <a:r>
              <a:rPr lang="en-US" sz="1350" strike="sngStrike" dirty="0"/>
              <a:t>Approved by unanimous consent</a:t>
            </a:r>
            <a:r>
              <a:rPr lang="en-US" sz="1350" dirty="0"/>
              <a:t>,  10 Yes,  3 No,  9 A, Motion passes (provisionally)</a:t>
            </a:r>
          </a:p>
        </p:txBody>
      </p:sp>
    </p:spTree>
    <p:extLst>
      <p:ext uri="{BB962C8B-B14F-4D97-AF65-F5344CB8AC3E}">
        <p14:creationId xmlns:p14="http://schemas.microsoft.com/office/powerpoint/2010/main" val="15926523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highlight>
                  <a:srgbClr val="FFFF00"/>
                </a:highlight>
              </a:rPr>
              <a:t>March 2024</a:t>
            </a:r>
          </a:p>
          <a:p>
            <a:r>
              <a:rPr lang="en-US" dirty="0"/>
              <a:t>LB initial:   				July 2024</a:t>
            </a:r>
            <a:endParaRPr lang="en-US" dirty="0">
              <a:solidFill>
                <a:srgbClr val="FF0000"/>
              </a:solidFill>
            </a:endParaRP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January 31 Teleconference 2024</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16189</TotalTime>
  <Words>2002</Words>
  <Application>Microsoft Office PowerPoint</Application>
  <PresentationFormat>On-screen Show (4:3)</PresentationFormat>
  <Paragraphs>171</Paragraphs>
  <Slides>18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vt:i4>
      </vt:variant>
    </vt:vector>
  </HeadingPairs>
  <TitlesOfParts>
    <vt:vector size="28"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January 31, 2024 </vt:lpstr>
      <vt:lpstr>Motion # 39</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256</cp:revision>
  <dcterms:modified xsi:type="dcterms:W3CDTF">2024-01-31T16:47:07Z</dcterms:modified>
</cp:coreProperties>
</file>