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50" r:id="rId4"/>
    <p:sldId id="2583" r:id="rId5"/>
    <p:sldId id="2586" r:id="rId6"/>
    <p:sldId id="258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583"/>
            <p14:sldId id="2586"/>
            <p14:sldId id="25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070717-7955-4A8F-9450-11171914FAB7}" v="19" dt="2024-03-14T20:50:09.64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79" d="100"/>
          <a:sy n="79" d="100"/>
        </p:scale>
        <p:origin x="121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8D070717-7955-4A8F-9450-11171914FAB7}"/>
    <pc:docChg chg="undo custSel addSld modSld modSection">
      <pc:chgData name="Segev, Jonathan" userId="7c67a1b0-8725-4553-8055-0888dbcaef94" providerId="ADAL" clId="{8D070717-7955-4A8F-9450-11171914FAB7}" dt="2024-03-14T20:50:09.648" v="628" actId="1038"/>
      <pc:docMkLst>
        <pc:docMk/>
      </pc:docMkLst>
      <pc:sldChg chg="addSp delSp modSp mod">
        <pc:chgData name="Segev, Jonathan" userId="7c67a1b0-8725-4553-8055-0888dbcaef94" providerId="ADAL" clId="{8D070717-7955-4A8F-9450-11171914FAB7}" dt="2024-03-14T20:48:20.742" v="602" actId="20577"/>
        <pc:sldMkLst>
          <pc:docMk/>
          <pc:sldMk cId="2627060104" sldId="2550"/>
        </pc:sldMkLst>
        <pc:spChg chg="mod">
          <ac:chgData name="Segev, Jonathan" userId="7c67a1b0-8725-4553-8055-0888dbcaef94" providerId="ADAL" clId="{8D070717-7955-4A8F-9450-11171914FAB7}" dt="2024-03-14T20:48:20.742" v="602" actId="20577"/>
          <ac:spMkLst>
            <pc:docMk/>
            <pc:sldMk cId="2627060104" sldId="2550"/>
            <ac:spMk id="3" creationId="{F4989200-2622-46AD-AE0D-4E2448C695E7}"/>
          </ac:spMkLst>
        </pc:spChg>
        <pc:graphicFrameChg chg="mod">
          <ac:chgData name="Segev, Jonathan" userId="7c67a1b0-8725-4553-8055-0888dbcaef94" providerId="ADAL" clId="{8D070717-7955-4A8F-9450-11171914FAB7}" dt="2024-03-14T20:45:44.380" v="513" actId="1076"/>
          <ac:graphicFrameMkLst>
            <pc:docMk/>
            <pc:sldMk cId="2627060104" sldId="2550"/>
            <ac:graphicFrameMk id="7" creationId="{82219693-1739-3D1E-090F-A65064440900}"/>
          </ac:graphicFrameMkLst>
        </pc:graphicFrameChg>
        <pc:graphicFrameChg chg="add del mod">
          <ac:chgData name="Segev, Jonathan" userId="7c67a1b0-8725-4553-8055-0888dbcaef94" providerId="ADAL" clId="{8D070717-7955-4A8F-9450-11171914FAB7}" dt="2024-03-14T20:45:35.671" v="510" actId="478"/>
          <ac:graphicFrameMkLst>
            <pc:docMk/>
            <pc:sldMk cId="2627060104" sldId="2550"/>
            <ac:graphicFrameMk id="8" creationId="{A528C94F-443A-6082-03F2-A2507BE7DE30}"/>
          </ac:graphicFrameMkLst>
        </pc:graphicFrameChg>
        <pc:graphicFrameChg chg="del">
          <ac:chgData name="Segev, Jonathan" userId="7c67a1b0-8725-4553-8055-0888dbcaef94" providerId="ADAL" clId="{8D070717-7955-4A8F-9450-11171914FAB7}" dt="2024-03-14T20:40:33.636" v="0" actId="478"/>
          <ac:graphicFrameMkLst>
            <pc:docMk/>
            <pc:sldMk cId="2627060104" sldId="2550"/>
            <ac:graphicFrameMk id="10" creationId="{5EE17924-AF19-C488-332C-7C6509DF36A5}"/>
          </ac:graphicFrameMkLst>
        </pc:graphicFrameChg>
      </pc:sldChg>
      <pc:sldChg chg="addSp delSp modSp mod">
        <pc:chgData name="Segev, Jonathan" userId="7c67a1b0-8725-4553-8055-0888dbcaef94" providerId="ADAL" clId="{8D070717-7955-4A8F-9450-11171914FAB7}" dt="2024-03-14T20:48:44.342" v="615" actId="20577"/>
        <pc:sldMkLst>
          <pc:docMk/>
          <pc:sldMk cId="3604461460" sldId="2583"/>
        </pc:sldMkLst>
        <pc:spChg chg="mod">
          <ac:chgData name="Segev, Jonathan" userId="7c67a1b0-8725-4553-8055-0888dbcaef94" providerId="ADAL" clId="{8D070717-7955-4A8F-9450-11171914FAB7}" dt="2024-03-14T20:48:44.342" v="615" actId="20577"/>
          <ac:spMkLst>
            <pc:docMk/>
            <pc:sldMk cId="3604461460" sldId="2583"/>
            <ac:spMk id="2" creationId="{46AF83E7-3A0B-4238-818F-C4D271BAEAA3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3" creationId="{B35EF855-DA72-576E-0DFC-4AF2E178E273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7" creationId="{ED43BC3B-76A3-7EC9-8880-D99BCC601081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8" creationId="{590DE2D2-B929-A3D9-DCCA-042F8A735E83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9" creationId="{AAEB89CE-A539-831C-C499-61A3A9BA622E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10" creationId="{52CCEDC9-AF1A-2744-A58C-A51A8132CFD3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11" creationId="{393100F3-DB67-A234-D869-051CE120FC0A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12" creationId="{92D37167-5F2A-F8D9-C366-8C0EE0BC5C03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13" creationId="{11908B82-46DC-48CE-056D-06B922C227DB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14" creationId="{F1A7E2BD-48DF-F8D8-2295-DA5029A22D5E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17" creationId="{8DF4CEFA-24DB-B718-6CB4-42572EC91263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18" creationId="{4C4DEE5D-91E7-90BF-A2A0-F99364717F3C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24" creationId="{7CF910CB-6231-089E-1BCA-6DD466928CAC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26" creationId="{959E0FD8-604C-681E-5960-8784CF4CAE9E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27" creationId="{F89E2DDE-8ACD-3FED-CF0F-6DB75B96C650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28" creationId="{639E277B-95ED-9E3B-A7B2-72214D0D2DD6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29" creationId="{2F725920-71A3-D2D7-622F-BCFB710C5DB1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30" creationId="{A926A33B-8DAE-1859-B396-0B57B9B3CB58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31" creationId="{3A3A0B94-1D55-E0CF-18E6-2689CCB13BBB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34" creationId="{816A9EB5-357B-C1F0-C6F4-C069F8E97C1D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35" creationId="{C0CD3C97-315D-979C-8B97-BC99B751C835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39" creationId="{AC2FE1C4-C3F9-35B8-7706-22D6CDA0ECD9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40" creationId="{6C22E9D8-CD61-9ED2-FCE5-B0D7BA4FC6A1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41" creationId="{053822A8-72CF-97E5-2EF1-BB5F76DE75A2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42" creationId="{F26C83E6-9B8E-0A9C-7F87-FF8F3BA9EFCD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44" creationId="{000650BE-08FB-CB96-BC5D-989DEC23D1D4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67" creationId="{52E743BA-E8AE-C177-7159-C87179743B5F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68" creationId="{35CE6954-FDCC-5374-FCDA-B4104816996E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69" creationId="{BEDE620C-94EC-4F5F-964C-C55943428387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70" creationId="{013418C8-0519-12D6-514D-5108F7D6D136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72" creationId="{26A92764-F114-9E79-FAEC-12F7F3BA950B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73" creationId="{2E5EF2A9-C6DB-4D2C-54D0-C5C3AA82E8B6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79" creationId="{8DA98FE8-5D6A-B524-B5CE-D9E378910FF6}"/>
          </ac:spMkLst>
        </pc:spChg>
        <pc:spChg chg="add del">
          <ac:chgData name="Segev, Jonathan" userId="7c67a1b0-8725-4553-8055-0888dbcaef94" providerId="ADAL" clId="{8D070717-7955-4A8F-9450-11171914FAB7}" dt="2024-03-14T20:48:37.274" v="604" actId="478"/>
          <ac:spMkLst>
            <pc:docMk/>
            <pc:sldMk cId="3604461460" sldId="2583"/>
            <ac:spMk id="80" creationId="{D686F88D-8CFD-F2F8-8FF0-30AC7A7B6D76}"/>
          </ac:spMkLst>
        </pc:spChg>
        <pc:grpChg chg="add del">
          <ac:chgData name="Segev, Jonathan" userId="7c67a1b0-8725-4553-8055-0888dbcaef94" providerId="ADAL" clId="{8D070717-7955-4A8F-9450-11171914FAB7}" dt="2024-03-14T20:48:37.274" v="604" actId="478"/>
          <ac:grpSpMkLst>
            <pc:docMk/>
            <pc:sldMk cId="3604461460" sldId="2583"/>
            <ac:grpSpMk id="19" creationId="{E7BA46E3-5383-EB29-BEA4-05B6B9822161}"/>
          </ac:grpSpMkLst>
        </pc:grpChg>
        <pc:grpChg chg="add del">
          <ac:chgData name="Segev, Jonathan" userId="7c67a1b0-8725-4553-8055-0888dbcaef94" providerId="ADAL" clId="{8D070717-7955-4A8F-9450-11171914FAB7}" dt="2024-03-14T20:48:37.274" v="604" actId="478"/>
          <ac:grpSpMkLst>
            <pc:docMk/>
            <pc:sldMk cId="3604461460" sldId="2583"/>
            <ac:grpSpMk id="20" creationId="{029EADD2-CC4F-C24E-8232-55230CB6EA9B}"/>
          </ac:grpSpMkLst>
        </pc:grpChg>
        <pc:grpChg chg="add del">
          <ac:chgData name="Segev, Jonathan" userId="7c67a1b0-8725-4553-8055-0888dbcaef94" providerId="ADAL" clId="{8D070717-7955-4A8F-9450-11171914FAB7}" dt="2024-03-14T20:48:37.274" v="604" actId="478"/>
          <ac:grpSpMkLst>
            <pc:docMk/>
            <pc:sldMk cId="3604461460" sldId="2583"/>
            <ac:grpSpMk id="23" creationId="{EC02E0EA-8455-6517-69C1-C28F8C82F1C6}"/>
          </ac:grpSpMkLst>
        </pc:grpChg>
        <pc:grpChg chg="add del">
          <ac:chgData name="Segev, Jonathan" userId="7c67a1b0-8725-4553-8055-0888dbcaef94" providerId="ADAL" clId="{8D070717-7955-4A8F-9450-11171914FAB7}" dt="2024-03-14T20:48:37.274" v="604" actId="478"/>
          <ac:grpSpMkLst>
            <pc:docMk/>
            <pc:sldMk cId="3604461460" sldId="2583"/>
            <ac:grpSpMk id="33" creationId="{5F7A5DDD-FDCA-651B-4F6E-2B38E380AE54}"/>
          </ac:grpSpMkLst>
        </pc:grpChg>
        <pc:grpChg chg="add del">
          <ac:chgData name="Segev, Jonathan" userId="7c67a1b0-8725-4553-8055-0888dbcaef94" providerId="ADAL" clId="{8D070717-7955-4A8F-9450-11171914FAB7}" dt="2024-03-14T20:48:37.274" v="604" actId="478"/>
          <ac:grpSpMkLst>
            <pc:docMk/>
            <pc:sldMk cId="3604461460" sldId="2583"/>
            <ac:grpSpMk id="43" creationId="{CDCEDEF3-C383-F27C-599A-3C64AC93950E}"/>
          </ac:grpSpMkLst>
        </pc:grpChg>
        <pc:cxnChg chg="add del">
          <ac:chgData name="Segev, Jonathan" userId="7c67a1b0-8725-4553-8055-0888dbcaef94" providerId="ADAL" clId="{8D070717-7955-4A8F-9450-11171914FAB7}" dt="2024-03-14T20:48:37.274" v="604" actId="478"/>
          <ac:cxnSpMkLst>
            <pc:docMk/>
            <pc:sldMk cId="3604461460" sldId="2583"/>
            <ac:cxnSpMk id="71" creationId="{AC1612A4-07EB-1F0A-D76D-C9BD05850E7F}"/>
          </ac:cxnSpMkLst>
        </pc:cxnChg>
        <pc:cxnChg chg="add del">
          <ac:chgData name="Segev, Jonathan" userId="7c67a1b0-8725-4553-8055-0888dbcaef94" providerId="ADAL" clId="{8D070717-7955-4A8F-9450-11171914FAB7}" dt="2024-03-14T20:48:37.274" v="604" actId="478"/>
          <ac:cxnSpMkLst>
            <pc:docMk/>
            <pc:sldMk cId="3604461460" sldId="2583"/>
            <ac:cxnSpMk id="78" creationId="{2EE50FFE-09D5-3FE8-6FED-726676D84E30}"/>
          </ac:cxnSpMkLst>
        </pc:cxnChg>
      </pc:sldChg>
      <pc:sldChg chg="addSp delSp modSp add mod">
        <pc:chgData name="Segev, Jonathan" userId="7c67a1b0-8725-4553-8055-0888dbcaef94" providerId="ADAL" clId="{8D070717-7955-4A8F-9450-11171914FAB7}" dt="2024-03-14T20:50:09.648" v="628" actId="1038"/>
        <pc:sldMkLst>
          <pc:docMk/>
          <pc:sldMk cId="3707078554" sldId="2586"/>
        </pc:sldMkLst>
        <pc:spChg chg="mod">
          <ac:chgData name="Segev, Jonathan" userId="7c67a1b0-8725-4553-8055-0888dbcaef94" providerId="ADAL" clId="{8D070717-7955-4A8F-9450-11171914FAB7}" dt="2024-03-14T20:49:49.895" v="625" actId="20577"/>
          <ac:spMkLst>
            <pc:docMk/>
            <pc:sldMk cId="3707078554" sldId="2586"/>
            <ac:spMk id="2" creationId="{46AF83E7-3A0B-4238-818F-C4D271BAEAA3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3" creationId="{B35EF855-DA72-576E-0DFC-4AF2E178E273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7" creationId="{ED43BC3B-76A3-7EC9-8880-D99BCC601081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8" creationId="{590DE2D2-B929-A3D9-DCCA-042F8A735E83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9" creationId="{AAEB89CE-A539-831C-C499-61A3A9BA622E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10" creationId="{52CCEDC9-AF1A-2744-A58C-A51A8132CFD3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11" creationId="{393100F3-DB67-A234-D869-051CE120FC0A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12" creationId="{92D37167-5F2A-F8D9-C366-8C0EE0BC5C03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13" creationId="{11908B82-46DC-48CE-056D-06B922C227DB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14" creationId="{F1A7E2BD-48DF-F8D8-2295-DA5029A22D5E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17" creationId="{8DF4CEFA-24DB-B718-6CB4-42572EC91263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18" creationId="{4C4DEE5D-91E7-90BF-A2A0-F99364717F3C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24" creationId="{7CF910CB-6231-089E-1BCA-6DD466928CAC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26" creationId="{959E0FD8-604C-681E-5960-8784CF4CAE9E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27" creationId="{F89E2DDE-8ACD-3FED-CF0F-6DB75B96C650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28" creationId="{639E277B-95ED-9E3B-A7B2-72214D0D2DD6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29" creationId="{2F725920-71A3-D2D7-622F-BCFB710C5DB1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30" creationId="{A926A33B-8DAE-1859-B396-0B57B9B3CB58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31" creationId="{3A3A0B94-1D55-E0CF-18E6-2689CCB13BBB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34" creationId="{816A9EB5-357B-C1F0-C6F4-C069F8E97C1D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35" creationId="{C0CD3C97-315D-979C-8B97-BC99B751C835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36" creationId="{0CCFBF54-ED82-D6CF-51C9-498343774AFC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39" creationId="{AC2FE1C4-C3F9-35B8-7706-22D6CDA0ECD9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40" creationId="{6C22E9D8-CD61-9ED2-FCE5-B0D7BA4FC6A1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41" creationId="{053822A8-72CF-97E5-2EF1-BB5F76DE75A2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42" creationId="{F26C83E6-9B8E-0A9C-7F87-FF8F3BA9EFCD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44" creationId="{000650BE-08FB-CB96-BC5D-989DEC23D1D4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45" creationId="{8702E2AF-3110-1EC0-7410-610E1F858029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46" creationId="{4010CDF7-CD2F-66F0-41A2-3BB8B63CB780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47" creationId="{519857A7-4814-3FDC-0CE2-ABAAC43F0313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48" creationId="{14946FDB-67CC-D7F9-0062-BBDEE3B0BB3B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49" creationId="{9FA36038-E4F5-7FCA-EC2F-F2CBB6C8D708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0" creationId="{800172A9-19A8-695B-FD18-377E9B120A18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1" creationId="{C9522408-6642-ACFA-C9C6-DB6274E0C11E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2" creationId="{DFB51350-3586-86F5-440F-79FF8155E12A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3" creationId="{FE30A437-3520-DB45-B571-614E40E923C2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4" creationId="{B13FB647-10FF-A1F9-443D-46C82A6206AC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5" creationId="{03DC5456-48F3-FAB9-5336-1B4CFFC8994D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6" creationId="{05C2B800-AC67-0B13-64F2-CB0F0E91A873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7" creationId="{06EE8231-C8EB-A4C5-987B-2CA132FB0651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8" creationId="{EE2A7889-7C69-D38C-0F3A-52C609921FCE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59" creationId="{578C0246-E0AB-064E-3B39-2E338DC819B9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60" creationId="{F610F0FE-C18C-2A87-713F-5E76A7070DA6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61" creationId="{133893A8-4330-614C-59EB-F1C1652A1A9D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62" creationId="{C4787C6D-1239-2D96-2994-BF0F12B98442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63" creationId="{56E36AC5-3C1D-3B4E-6C81-85087D4E9D37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64" creationId="{0B790B8C-68C3-E34E-1247-71E169D105E4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65" creationId="{48D64FC3-6C7D-6DA8-0728-48366A76D9B1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67" creationId="{52E743BA-E8AE-C177-7159-C87179743B5F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68" creationId="{35CE6954-FDCC-5374-FCDA-B4104816996E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69" creationId="{BEDE620C-94EC-4F5F-964C-C55943428387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70" creationId="{013418C8-0519-12D6-514D-5108F7D6D136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72" creationId="{26A92764-F114-9E79-FAEC-12F7F3BA950B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73" creationId="{2E5EF2A9-C6DB-4D2C-54D0-C5C3AA82E8B6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79" creationId="{8DA98FE8-5D6A-B524-B5CE-D9E378910FF6}"/>
          </ac:spMkLst>
        </pc:spChg>
        <pc:spChg chg="del">
          <ac:chgData name="Segev, Jonathan" userId="7c67a1b0-8725-4553-8055-0888dbcaef94" providerId="ADAL" clId="{8D070717-7955-4A8F-9450-11171914FAB7}" dt="2024-03-14T20:48:54.073" v="617" actId="478"/>
          <ac:spMkLst>
            <pc:docMk/>
            <pc:sldMk cId="3707078554" sldId="2586"/>
            <ac:spMk id="80" creationId="{D686F88D-8CFD-F2F8-8FF0-30AC7A7B6D76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81" creationId="{69586B46-F044-6B3E-ECE7-D9CB7ED6BE44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82" creationId="{97CCAA35-14E5-6D9F-E03C-4022B8DAB086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84" creationId="{47114FA7-D374-9D31-0715-9C375ABE7365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85" creationId="{C8D0CD29-54DB-C83F-A305-C1F677EB7D59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87" creationId="{47A567E2-4B16-09B1-A1BA-3AAFFCB93B03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89" creationId="{4F7885AC-DC9F-DDB0-F4FC-90367FB362AE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90" creationId="{6D2F9707-4CAB-95BD-145E-5AD508A0BF1F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91" creationId="{51883DFB-3CB6-F18C-C105-15736F508194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92" creationId="{24748F1B-8C18-E50C-3AD8-65AC7C94B6EC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93" creationId="{FB20CB9A-3DCF-72C1-8C32-F225BBE4FFF3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94" creationId="{6A85F652-F50D-2CB1-800E-47BB9DF81A26}"/>
          </ac:spMkLst>
        </pc:spChg>
        <pc:spChg chg="mod">
          <ac:chgData name="Segev, Jonathan" userId="7c67a1b0-8725-4553-8055-0888dbcaef94" providerId="ADAL" clId="{8D070717-7955-4A8F-9450-11171914FAB7}" dt="2024-03-14T20:50:09.648" v="628" actId="1038"/>
          <ac:spMkLst>
            <pc:docMk/>
            <pc:sldMk cId="3707078554" sldId="2586"/>
            <ac:spMk id="96" creationId="{A88BB1A4-6922-FA71-4904-DBDCEDE3470F}"/>
          </ac:spMkLst>
        </pc:spChg>
        <pc:spChg chg="mod">
          <ac:chgData name="Segev, Jonathan" userId="7c67a1b0-8725-4553-8055-0888dbcaef94" providerId="ADAL" clId="{8D070717-7955-4A8F-9450-11171914FAB7}" dt="2024-03-14T20:50:09.648" v="628" actId="1038"/>
          <ac:spMkLst>
            <pc:docMk/>
            <pc:sldMk cId="3707078554" sldId="2586"/>
            <ac:spMk id="97" creationId="{E23862C8-3A91-B666-2DBF-711D4EE81F80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99" creationId="{27456142-8507-3DC9-5687-297CA807755C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100" creationId="{ADFAD3A5-42E7-0539-6A0C-679B9488530C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101" creationId="{1D78139A-A88F-82DC-B4C8-9E514FE0FDFD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102" creationId="{E1BDF35F-5761-0E70-7B05-DF8B1DF16CD7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104" creationId="{F36D80C9-3241-49DA-81FF-0728D7F6F807}"/>
          </ac:spMkLst>
        </pc:spChg>
        <pc:spChg chg="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105" creationId="{269F9B5C-DB60-E25E-7388-5BF2155026F2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106" creationId="{5F8DD1A3-EFBF-0680-D764-599E7F442493}"/>
          </ac:spMkLst>
        </pc:spChg>
        <pc:spChg chg="add mod">
          <ac:chgData name="Segev, Jonathan" userId="7c67a1b0-8725-4553-8055-0888dbcaef94" providerId="ADAL" clId="{8D070717-7955-4A8F-9450-11171914FAB7}" dt="2024-03-14T20:49:33.481" v="618"/>
          <ac:spMkLst>
            <pc:docMk/>
            <pc:sldMk cId="3707078554" sldId="2586"/>
            <ac:spMk id="107" creationId="{DED5B645-DC80-045B-6CFB-15B564035F5C}"/>
          </ac:spMkLst>
        </pc:spChg>
        <pc:grpChg chg="del">
          <ac:chgData name="Segev, Jonathan" userId="7c67a1b0-8725-4553-8055-0888dbcaef94" providerId="ADAL" clId="{8D070717-7955-4A8F-9450-11171914FAB7}" dt="2024-03-14T20:48:54.073" v="617" actId="478"/>
          <ac:grpSpMkLst>
            <pc:docMk/>
            <pc:sldMk cId="3707078554" sldId="2586"/>
            <ac:grpSpMk id="19" creationId="{E7BA46E3-5383-EB29-BEA4-05B6B9822161}"/>
          </ac:grpSpMkLst>
        </pc:grpChg>
        <pc:grpChg chg="del">
          <ac:chgData name="Segev, Jonathan" userId="7c67a1b0-8725-4553-8055-0888dbcaef94" providerId="ADAL" clId="{8D070717-7955-4A8F-9450-11171914FAB7}" dt="2024-03-14T20:48:54.073" v="617" actId="478"/>
          <ac:grpSpMkLst>
            <pc:docMk/>
            <pc:sldMk cId="3707078554" sldId="2586"/>
            <ac:grpSpMk id="20" creationId="{029EADD2-CC4F-C24E-8232-55230CB6EA9B}"/>
          </ac:grpSpMkLst>
        </pc:grpChg>
        <pc:grpChg chg="del">
          <ac:chgData name="Segev, Jonathan" userId="7c67a1b0-8725-4553-8055-0888dbcaef94" providerId="ADAL" clId="{8D070717-7955-4A8F-9450-11171914FAB7}" dt="2024-03-14T20:48:54.073" v="617" actId="478"/>
          <ac:grpSpMkLst>
            <pc:docMk/>
            <pc:sldMk cId="3707078554" sldId="2586"/>
            <ac:grpSpMk id="23" creationId="{EC02E0EA-8455-6517-69C1-C28F8C82F1C6}"/>
          </ac:grpSpMkLst>
        </pc:grpChg>
        <pc:grpChg chg="del">
          <ac:chgData name="Segev, Jonathan" userId="7c67a1b0-8725-4553-8055-0888dbcaef94" providerId="ADAL" clId="{8D070717-7955-4A8F-9450-11171914FAB7}" dt="2024-03-14T20:48:54.073" v="617" actId="478"/>
          <ac:grpSpMkLst>
            <pc:docMk/>
            <pc:sldMk cId="3707078554" sldId="2586"/>
            <ac:grpSpMk id="33" creationId="{5F7A5DDD-FDCA-651B-4F6E-2B38E380AE54}"/>
          </ac:grpSpMkLst>
        </pc:grpChg>
        <pc:grpChg chg="del">
          <ac:chgData name="Segev, Jonathan" userId="7c67a1b0-8725-4553-8055-0888dbcaef94" providerId="ADAL" clId="{8D070717-7955-4A8F-9450-11171914FAB7}" dt="2024-03-14T20:48:54.073" v="617" actId="478"/>
          <ac:grpSpMkLst>
            <pc:docMk/>
            <pc:sldMk cId="3707078554" sldId="2586"/>
            <ac:grpSpMk id="43" creationId="{CDCEDEF3-C383-F27C-599A-3C64AC93950E}"/>
          </ac:grpSpMkLst>
        </pc:grpChg>
        <pc:grpChg chg="add mod">
          <ac:chgData name="Segev, Jonathan" userId="7c67a1b0-8725-4553-8055-0888dbcaef94" providerId="ADAL" clId="{8D070717-7955-4A8F-9450-11171914FAB7}" dt="2024-03-14T20:49:33.481" v="618"/>
          <ac:grpSpMkLst>
            <pc:docMk/>
            <pc:sldMk cId="3707078554" sldId="2586"/>
            <ac:grpSpMk id="83" creationId="{81F5C88C-7E21-9D16-8D45-98E9160F450B}"/>
          </ac:grpSpMkLst>
        </pc:grpChg>
        <pc:grpChg chg="add mod">
          <ac:chgData name="Segev, Jonathan" userId="7c67a1b0-8725-4553-8055-0888dbcaef94" providerId="ADAL" clId="{8D070717-7955-4A8F-9450-11171914FAB7}" dt="2024-03-14T20:49:33.481" v="618"/>
          <ac:grpSpMkLst>
            <pc:docMk/>
            <pc:sldMk cId="3707078554" sldId="2586"/>
            <ac:grpSpMk id="88" creationId="{F6E4AAD1-E803-6C03-B5A5-4D2B796EA7A6}"/>
          </ac:grpSpMkLst>
        </pc:grpChg>
        <pc:grpChg chg="add mod">
          <ac:chgData name="Segev, Jonathan" userId="7c67a1b0-8725-4553-8055-0888dbcaef94" providerId="ADAL" clId="{8D070717-7955-4A8F-9450-11171914FAB7}" dt="2024-03-14T20:50:09.648" v="628" actId="1038"/>
          <ac:grpSpMkLst>
            <pc:docMk/>
            <pc:sldMk cId="3707078554" sldId="2586"/>
            <ac:grpSpMk id="95" creationId="{CB03A559-16D0-44A3-65FA-745EAE2DA5B3}"/>
          </ac:grpSpMkLst>
        </pc:grpChg>
        <pc:grpChg chg="add mod">
          <ac:chgData name="Segev, Jonathan" userId="7c67a1b0-8725-4553-8055-0888dbcaef94" providerId="ADAL" clId="{8D070717-7955-4A8F-9450-11171914FAB7}" dt="2024-03-14T20:49:33.481" v="618"/>
          <ac:grpSpMkLst>
            <pc:docMk/>
            <pc:sldMk cId="3707078554" sldId="2586"/>
            <ac:grpSpMk id="98" creationId="{9785862D-CF34-0902-233E-D1FA619921AF}"/>
          </ac:grpSpMkLst>
        </pc:grpChg>
        <pc:grpChg chg="add mod">
          <ac:chgData name="Segev, Jonathan" userId="7c67a1b0-8725-4553-8055-0888dbcaef94" providerId="ADAL" clId="{8D070717-7955-4A8F-9450-11171914FAB7}" dt="2024-03-14T20:49:33.481" v="618"/>
          <ac:grpSpMkLst>
            <pc:docMk/>
            <pc:sldMk cId="3707078554" sldId="2586"/>
            <ac:grpSpMk id="103" creationId="{457F642A-5FE8-2EF3-EBF6-5756EE7D9C78}"/>
          </ac:grpSpMkLst>
        </pc:grpChg>
        <pc:cxnChg chg="add mod">
          <ac:chgData name="Segev, Jonathan" userId="7c67a1b0-8725-4553-8055-0888dbcaef94" providerId="ADAL" clId="{8D070717-7955-4A8F-9450-11171914FAB7}" dt="2024-03-14T20:49:33.481" v="618"/>
          <ac:cxnSpMkLst>
            <pc:docMk/>
            <pc:sldMk cId="3707078554" sldId="2586"/>
            <ac:cxnSpMk id="66" creationId="{94E93505-86E4-4D8D-BD65-4976CB042789}"/>
          </ac:cxnSpMkLst>
        </pc:cxnChg>
        <pc:cxnChg chg="del">
          <ac:chgData name="Segev, Jonathan" userId="7c67a1b0-8725-4553-8055-0888dbcaef94" providerId="ADAL" clId="{8D070717-7955-4A8F-9450-11171914FAB7}" dt="2024-03-14T20:48:54.073" v="617" actId="478"/>
          <ac:cxnSpMkLst>
            <pc:docMk/>
            <pc:sldMk cId="3707078554" sldId="2586"/>
            <ac:cxnSpMk id="71" creationId="{AC1612A4-07EB-1F0A-D76D-C9BD05850E7F}"/>
          </ac:cxnSpMkLst>
        </pc:cxnChg>
        <pc:cxnChg chg="del">
          <ac:chgData name="Segev, Jonathan" userId="7c67a1b0-8725-4553-8055-0888dbcaef94" providerId="ADAL" clId="{8D070717-7955-4A8F-9450-11171914FAB7}" dt="2024-03-14T20:48:54.073" v="617" actId="478"/>
          <ac:cxnSpMkLst>
            <pc:docMk/>
            <pc:sldMk cId="3707078554" sldId="2586"/>
            <ac:cxnSpMk id="78" creationId="{2EE50FFE-09D5-3FE8-6FED-726676D84E30}"/>
          </ac:cxnSpMkLst>
        </pc:cxnChg>
        <pc:cxnChg chg="add mod">
          <ac:chgData name="Segev, Jonathan" userId="7c67a1b0-8725-4553-8055-0888dbcaef94" providerId="ADAL" clId="{8D070717-7955-4A8F-9450-11171914FAB7}" dt="2024-03-14T20:49:33.481" v="618"/>
          <ac:cxnSpMkLst>
            <pc:docMk/>
            <pc:sldMk cId="3707078554" sldId="2586"/>
            <ac:cxnSpMk id="86" creationId="{2AA9D4D4-BF76-2D90-E201-D8A0EAD51D5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LB279 Comments</a:t>
            </a:r>
            <a:r>
              <a:rPr lang="en-US" sz="1800" baseline="0" dirty="0"/>
              <a:t> Totals by type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644698269027496E-2"/>
          <c:y val="0.18612609968266008"/>
          <c:w val="0.87427896029289942"/>
          <c:h val="0.642679595938820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CA-4531-B13C-20F8BD00FDA2}"/>
              </c:ext>
            </c:extLst>
          </c:dPt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CA-4531-B13C-20F8BD00FD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Editorial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CA-4531-B13C-20F8BD00FD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Technical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CA-4531-B13C-20F8BD00FD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General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CA-4531-B13C-20F8BD00FD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570256"/>
        <c:axId val="163424447"/>
      </c:barChart>
      <c:catAx>
        <c:axId val="111570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3424447"/>
        <c:crosses val="autoZero"/>
        <c:auto val="1"/>
        <c:lblAlgn val="ctr"/>
        <c:lblOffset val="100"/>
        <c:noMultiLvlLbl val="0"/>
      </c:catAx>
      <c:valAx>
        <c:axId val="163424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57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19965458383412"/>
          <c:y val="0.92957742394677867"/>
          <c:w val="0.81028269586207591"/>
          <c:h val="7.0422576053221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March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95815"/>
              </p:ext>
            </p:extLst>
          </p:nvPr>
        </p:nvGraphicFramePr>
        <p:xfrm>
          <a:off x="993775" y="3159881"/>
          <a:ext cx="10510837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3940" progId="Word.Document.8">
                  <p:embed/>
                </p:oleObj>
              </mc:Choice>
              <mc:Fallback>
                <p:oleObj name="Document" r:id="rId3" imgW="10773432" imgH="25539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59881"/>
                        <a:ext cx="10510837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14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March 2024 plenary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March Meeting Progress and Targets Towards the May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7776864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kern="0" dirty="0"/>
              <a:t>Work completed during this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Reviewed, and approved resolution to 70 Technical and General CIDs.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Reviewed 16 CR submissions and approved 22 motions.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TG approved 1</a:t>
            </a:r>
            <a:r>
              <a:rPr lang="en-US" altLang="en-US" baseline="30000" dirty="0"/>
              <a:t>st</a:t>
            </a:r>
            <a:r>
              <a:rPr lang="en-US" altLang="en-US" dirty="0"/>
              <a:t> recirculation ballot (WG motion expected later in this session).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Reviewed and considered progress – no change to timelines.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expected towards March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Generated P802.11bk D2.0.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Run 15 day WG recirculation ballot.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 ballot result and initiate MDR process.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2219693-1739-3D1E-090F-A650644409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4437581"/>
              </p:ext>
            </p:extLst>
          </p:nvPr>
        </p:nvGraphicFramePr>
        <p:xfrm>
          <a:off x="8063058" y="2924944"/>
          <a:ext cx="3960440" cy="344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(previous)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EF855-DA72-576E-0DFC-4AF2E178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0DE2D2-B929-A3D9-DCCA-042F8A73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B89CE-A539-831C-C499-61A3A9BA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CEDC9-AF1A-2744-A58C-A51A8132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100F3-DB67-A234-D869-051CE120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7167-5F2A-F8D9-C366-8C0EE0BC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08B82-46DC-48CE-056D-06B922C2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A7E2BD-48DF-F8D8-2295-DA5029A2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7CF910CB-6231-089E-1BCA-6DD466928C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4">
            <a:extLst>
              <a:ext uri="{FF2B5EF4-FFF2-40B4-BE49-F238E27FC236}">
                <a16:creationId xmlns:a16="http://schemas.microsoft.com/office/drawing/2014/main" id="{959E0FD8-604C-681E-5960-8784CF4CA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F89E2DDE-8ACD-3FED-CF0F-6DB75B96C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39E277B-95ED-9E3B-A7B2-72214D0D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2F725920-71A3-D2D7-622F-BCFB710C5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A926A33B-8DAE-1859-B396-0B57B9B3C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A0B94-1D55-E0CF-18E6-2689CCB13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053822A8-72CF-97E5-2EF1-BB5F76DE7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F26C83E6-9B8E-0A9C-7F87-FF8F3BA9EFC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000650BE-08FB-CB96-BC5D-989DEC23D1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2E743BA-E8AE-C177-7159-C87179743B5F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35CE6954-FDCC-5374-FCDA-B410481699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BEDE620C-94EC-4F5F-964C-C5594342838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3418C8-0519-12D6-514D-5108F7D6D136}"/>
              </a:ext>
            </a:extLst>
          </p:cNvPr>
          <p:cNvSpPr/>
          <p:nvPr/>
        </p:nvSpPr>
        <p:spPr>
          <a:xfrm>
            <a:off x="2133167" y="3298940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5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C1612A4-07EB-1F0A-D76D-C9BD05850E7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6A92764-F114-9E79-FAEC-12F7F3BA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3" name="Text Box 26">
            <a:extLst>
              <a:ext uri="{FF2B5EF4-FFF2-40B4-BE49-F238E27FC236}">
                <a16:creationId xmlns:a16="http://schemas.microsoft.com/office/drawing/2014/main" id="{2E5EF2A9-C6DB-4D2C-54D0-C5C3AA82E8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7BA46E3-5383-EB29-BEA4-05B6B9822161}"/>
              </a:ext>
            </a:extLst>
          </p:cNvPr>
          <p:cNvGrpSpPr/>
          <p:nvPr/>
        </p:nvGrpSpPr>
        <p:grpSpPr>
          <a:xfrm>
            <a:off x="6456040" y="2196364"/>
            <a:ext cx="846911" cy="583719"/>
            <a:chOff x="7321734" y="2168072"/>
            <a:chExt cx="846911" cy="583719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EBE38FB-862D-F7EA-9496-BC4C3964FD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5" name="Text Box 26">
              <a:extLst>
                <a:ext uri="{FF2B5EF4-FFF2-40B4-BE49-F238E27FC236}">
                  <a16:creationId xmlns:a16="http://schemas.microsoft.com/office/drawing/2014/main" id="{3365A062-102D-1834-A813-C4D3B9BF3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Recirc 03/24</a:t>
              </a:r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EE50FFE-09D5-3FE8-6FED-726676D84E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3602578"/>
            <a:ext cx="39319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8DA98FE8-5D6A-B524-B5CE-D9E378910FF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67485" y="216807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80" name="Text Box 26">
            <a:extLst>
              <a:ext uri="{FF2B5EF4-FFF2-40B4-BE49-F238E27FC236}">
                <a16:creationId xmlns:a16="http://schemas.microsoft.com/office/drawing/2014/main" id="{D686F88D-8CFD-F2F8-8FF0-30AC7A7B6D7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214229" y="2361161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SA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43BC3B-76A3-7EC9-8880-D99BCC601081}"/>
              </a:ext>
            </a:extLst>
          </p:cNvPr>
          <p:cNvSpPr/>
          <p:nvPr/>
        </p:nvSpPr>
        <p:spPr>
          <a:xfrm>
            <a:off x="6055001" y="3810213"/>
            <a:ext cx="822960" cy="26685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2000">
                <a:schemeClr val="accent1"/>
              </a:gs>
              <a:gs pos="24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7A5DDD-FDCA-651B-4F6E-2B38E380AE54}"/>
              </a:ext>
            </a:extLst>
          </p:cNvPr>
          <p:cNvGrpSpPr/>
          <p:nvPr/>
        </p:nvGrpSpPr>
        <p:grpSpPr>
          <a:xfrm>
            <a:off x="7846162" y="2131684"/>
            <a:ext cx="1050648" cy="1087354"/>
            <a:chOff x="8705473" y="2168072"/>
            <a:chExt cx="1050648" cy="1087354"/>
          </a:xfrm>
        </p:grpSpPr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9D6EC8B7-F456-EBF3-CCF0-C1C70888510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227118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7" name="Text Box 26">
              <a:extLst>
                <a:ext uri="{FF2B5EF4-FFF2-40B4-BE49-F238E27FC236}">
                  <a16:creationId xmlns:a16="http://schemas.microsoft.com/office/drawing/2014/main" id="{A60D0AB6-5A3D-7C69-D9E1-817205D9A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909210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Initial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07/24</a:t>
              </a:r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5B8D61D-2138-73A3-1D8C-C7684FBF6F8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958729" y="2671707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6" name="Text Box 26">
              <a:extLst>
                <a:ext uri="{FF2B5EF4-FFF2-40B4-BE49-F238E27FC236}">
                  <a16:creationId xmlns:a16="http://schemas.microsoft.com/office/drawing/2014/main" id="{B0BF20E2-E0A8-8D6F-3244-243AA2E39C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05473" y="2864796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WG ballot 7/24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DF4CEFA-24DB-B718-6CB4-42572EC91263}"/>
              </a:ext>
            </a:extLst>
          </p:cNvPr>
          <p:cNvSpPr/>
          <p:nvPr/>
        </p:nvSpPr>
        <p:spPr>
          <a:xfrm>
            <a:off x="6888088" y="4501170"/>
            <a:ext cx="1304375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DEE5D-91E7-90BF-A2A0-F99364717F3C}"/>
              </a:ext>
            </a:extLst>
          </p:cNvPr>
          <p:cNvSpPr/>
          <p:nvPr/>
        </p:nvSpPr>
        <p:spPr>
          <a:xfrm>
            <a:off x="6885205" y="4159943"/>
            <a:ext cx="677543" cy="24173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29EADD2-CC4F-C24E-8232-55230CB6EA9B}"/>
              </a:ext>
            </a:extLst>
          </p:cNvPr>
          <p:cNvGrpSpPr/>
          <p:nvPr/>
        </p:nvGrpSpPr>
        <p:grpSpPr>
          <a:xfrm>
            <a:off x="6470224" y="2735131"/>
            <a:ext cx="846911" cy="429831"/>
            <a:chOff x="7321734" y="2168072"/>
            <a:chExt cx="846911" cy="429831"/>
          </a:xfrm>
        </p:grpSpPr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43F5E3CB-F677-C745-D20E-C8A417C548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9D19D750-E3E8-6118-AD44-DC0FEB693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start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C02E0EA-8455-6517-69C1-C28F8C82F1C6}"/>
              </a:ext>
            </a:extLst>
          </p:cNvPr>
          <p:cNvGrpSpPr/>
          <p:nvPr/>
        </p:nvGrpSpPr>
        <p:grpSpPr>
          <a:xfrm>
            <a:off x="7118015" y="2739043"/>
            <a:ext cx="846911" cy="429831"/>
            <a:chOff x="7321734" y="2168072"/>
            <a:chExt cx="846911" cy="429831"/>
          </a:xfrm>
        </p:grpSpPr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2CF913C1-0695-71EF-803F-F0FD2B3181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2" name="Text Box 26">
              <a:extLst>
                <a:ext uri="{FF2B5EF4-FFF2-40B4-BE49-F238E27FC236}">
                  <a16:creationId xmlns:a16="http://schemas.microsoft.com/office/drawing/2014/main" id="{2110EAA4-D4E4-0F99-78FF-A4B093A97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  <a:r>
                <a:rPr lang="en-US" alt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cmp</a:t>
              </a:r>
              <a:endParaRPr lang="en-US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9EB5-357B-C1F0-C6F4-C069F8E97C1D}"/>
              </a:ext>
            </a:extLst>
          </p:cNvPr>
          <p:cNvSpPr/>
          <p:nvPr/>
        </p:nvSpPr>
        <p:spPr>
          <a:xfrm>
            <a:off x="8475807" y="4501170"/>
            <a:ext cx="548640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CD3C97-315D-979C-8B97-BC99B751C835}"/>
              </a:ext>
            </a:extLst>
          </p:cNvPr>
          <p:cNvSpPr/>
          <p:nvPr/>
        </p:nvSpPr>
        <p:spPr>
          <a:xfrm>
            <a:off x="9022777" y="449427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CEDEF3-C383-F27C-599A-3C64AC93950E}"/>
              </a:ext>
            </a:extLst>
          </p:cNvPr>
          <p:cNvGrpSpPr/>
          <p:nvPr/>
        </p:nvGrpSpPr>
        <p:grpSpPr>
          <a:xfrm>
            <a:off x="9137521" y="2135494"/>
            <a:ext cx="846911" cy="583719"/>
            <a:chOff x="8748009" y="2135494"/>
            <a:chExt cx="846911" cy="583719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BE275D04-0E55-783A-2F10-024343DE6C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8" name="Text Box 26">
              <a:extLst>
                <a:ext uri="{FF2B5EF4-FFF2-40B4-BE49-F238E27FC236}">
                  <a16:creationId xmlns:a16="http://schemas.microsoft.com/office/drawing/2014/main" id="{925CCA4D-2238-A360-9DEE-5E20B6E27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07/23</a:t>
              </a:r>
            </a:p>
          </p:txBody>
        </p:sp>
      </p:grp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C2FE1C4-C3F9-35B8-7706-22D6CDA0EC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797528" y="2639129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6C22E9D8-CD61-9ED2-FCE5-B0D7BA4FC6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44272" y="2832218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</p:spTree>
    <p:extLst>
      <p:ext uri="{BB962C8B-B14F-4D97-AF65-F5344CB8AC3E}">
        <p14:creationId xmlns:p14="http://schemas.microsoft.com/office/powerpoint/2010/main" val="360446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(updated)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CCFBF54-ED82-D6CF-51C9-498343774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702E2AF-3110-1EC0-7410-610E1F858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010CDF7-CD2F-66F0-41A2-3BB8B63CB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9857A7-4814-3FDC-0CE2-ABAAC43F0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4946FDB-67CC-D7F9-0062-BBDEE3B0B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FA36038-E4F5-7FCA-EC2F-F2CBB6C8D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00172A9-19A8-695B-FD18-377E9B120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9522408-6642-ACFA-C9C6-DB6274E0C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52" name="Line 15">
            <a:extLst>
              <a:ext uri="{FF2B5EF4-FFF2-40B4-BE49-F238E27FC236}">
                <a16:creationId xmlns:a16="http://schemas.microsoft.com/office/drawing/2014/main" id="{DFB51350-3586-86F5-440F-79FF8155E1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3" name="Line 14">
            <a:extLst>
              <a:ext uri="{FF2B5EF4-FFF2-40B4-BE49-F238E27FC236}">
                <a16:creationId xmlns:a16="http://schemas.microsoft.com/office/drawing/2014/main" id="{FE30A437-3520-DB45-B571-614E40E923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Line 10">
            <a:extLst>
              <a:ext uri="{FF2B5EF4-FFF2-40B4-BE49-F238E27FC236}">
                <a16:creationId xmlns:a16="http://schemas.microsoft.com/office/drawing/2014/main" id="{B13FB647-10FF-A1F9-443D-46C82A620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5" name="Line 11">
            <a:extLst>
              <a:ext uri="{FF2B5EF4-FFF2-40B4-BE49-F238E27FC236}">
                <a16:creationId xmlns:a16="http://schemas.microsoft.com/office/drawing/2014/main" id="{03DC5456-48F3-FAB9-5336-1B4CFFC899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6" name="Line 15">
            <a:extLst>
              <a:ext uri="{FF2B5EF4-FFF2-40B4-BE49-F238E27FC236}">
                <a16:creationId xmlns:a16="http://schemas.microsoft.com/office/drawing/2014/main" id="{05C2B800-AC67-0B13-64F2-CB0F0E91A8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7" name="Line 15">
            <a:extLst>
              <a:ext uri="{FF2B5EF4-FFF2-40B4-BE49-F238E27FC236}">
                <a16:creationId xmlns:a16="http://schemas.microsoft.com/office/drawing/2014/main" id="{06EE8231-C8EB-A4C5-987B-2CA132FB06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E2A7889-7C69-D38C-0F3A-52C609921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59" name="Line 15">
            <a:extLst>
              <a:ext uri="{FF2B5EF4-FFF2-40B4-BE49-F238E27FC236}">
                <a16:creationId xmlns:a16="http://schemas.microsoft.com/office/drawing/2014/main" id="{578C0246-E0AB-064E-3B39-2E338DC819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0" name="Text Box 26">
            <a:extLst>
              <a:ext uri="{FF2B5EF4-FFF2-40B4-BE49-F238E27FC236}">
                <a16:creationId xmlns:a16="http://schemas.microsoft.com/office/drawing/2014/main" id="{F610F0FE-C18C-2A87-713F-5E76A7070DA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61" name="Isosceles Triangle 60">
            <a:extLst>
              <a:ext uri="{FF2B5EF4-FFF2-40B4-BE49-F238E27FC236}">
                <a16:creationId xmlns:a16="http://schemas.microsoft.com/office/drawing/2014/main" id="{133893A8-4330-614C-59EB-F1C1652A1A9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4787C6D-1239-2D96-2994-BF0F12B98442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56E36AC5-3C1D-3B4E-6C81-85087D4E9D3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4" name="Text Box 26">
            <a:extLst>
              <a:ext uri="{FF2B5EF4-FFF2-40B4-BE49-F238E27FC236}">
                <a16:creationId xmlns:a16="http://schemas.microsoft.com/office/drawing/2014/main" id="{0B790B8C-68C3-E34E-1247-71E169D105E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8D64FC3-6C7D-6DA8-0728-48366A76D9B1}"/>
              </a:ext>
            </a:extLst>
          </p:cNvPr>
          <p:cNvSpPr/>
          <p:nvPr/>
        </p:nvSpPr>
        <p:spPr>
          <a:xfrm>
            <a:off x="2133167" y="3298940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5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4E93505-86E4-4D8D-BD65-4976CB04278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69586B46-F044-6B3E-ECE7-D9CB7ED6B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82" name="Text Box 26">
            <a:extLst>
              <a:ext uri="{FF2B5EF4-FFF2-40B4-BE49-F238E27FC236}">
                <a16:creationId xmlns:a16="http://schemas.microsoft.com/office/drawing/2014/main" id="{97CCAA35-14E5-6D9F-E03C-4022B8DAB08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81F5C88C-7E21-9D16-8D45-98E9160F450B}"/>
              </a:ext>
            </a:extLst>
          </p:cNvPr>
          <p:cNvGrpSpPr/>
          <p:nvPr/>
        </p:nvGrpSpPr>
        <p:grpSpPr>
          <a:xfrm>
            <a:off x="6491434" y="2187710"/>
            <a:ext cx="846911" cy="583719"/>
            <a:chOff x="7321734" y="2168072"/>
            <a:chExt cx="846911" cy="583719"/>
          </a:xfrm>
        </p:grpSpPr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47114FA7-D374-9D31-0715-9C375ABE736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85" name="Text Box 26">
              <a:extLst>
                <a:ext uri="{FF2B5EF4-FFF2-40B4-BE49-F238E27FC236}">
                  <a16:creationId xmlns:a16="http://schemas.microsoft.com/office/drawing/2014/main" id="{C8D0CD29-54DB-C83F-A305-C1F677EB7D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Recirc 03/24</a:t>
              </a:r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AA9D4D4-BF76-2D90-E201-D8A0EAD51D56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3602578"/>
            <a:ext cx="39319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47A567E2-4B16-09B1-A1BA-3AAFFCB93B03}"/>
              </a:ext>
            </a:extLst>
          </p:cNvPr>
          <p:cNvSpPr/>
          <p:nvPr/>
        </p:nvSpPr>
        <p:spPr>
          <a:xfrm>
            <a:off x="6055001" y="3810213"/>
            <a:ext cx="822960" cy="2668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6E4AAD1-E803-6C03-B5A5-4D2B796EA7A6}"/>
              </a:ext>
            </a:extLst>
          </p:cNvPr>
          <p:cNvGrpSpPr/>
          <p:nvPr/>
        </p:nvGrpSpPr>
        <p:grpSpPr>
          <a:xfrm>
            <a:off x="7846162" y="2131684"/>
            <a:ext cx="1050648" cy="1087354"/>
            <a:chOff x="8705473" y="2168072"/>
            <a:chExt cx="1050648" cy="1087354"/>
          </a:xfrm>
        </p:grpSpPr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4F7885AC-DC9F-DDB0-F4FC-90367FB362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227118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90" name="Text Box 26">
              <a:extLst>
                <a:ext uri="{FF2B5EF4-FFF2-40B4-BE49-F238E27FC236}">
                  <a16:creationId xmlns:a16="http://schemas.microsoft.com/office/drawing/2014/main" id="{6D2F9707-4CAB-95BD-145E-5AD508A0B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909210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Initial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07/24</a:t>
              </a:r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51883DFB-3CB6-F18C-C105-15736F50819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958729" y="2671707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92" name="Text Box 26">
              <a:extLst>
                <a:ext uri="{FF2B5EF4-FFF2-40B4-BE49-F238E27FC236}">
                  <a16:creationId xmlns:a16="http://schemas.microsoft.com/office/drawing/2014/main" id="{24748F1B-8C18-E50C-3AD8-65AC7C94B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05473" y="2864796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WG ballot 7/24</a:t>
              </a:r>
            </a:p>
          </p:txBody>
        </p:sp>
      </p:grpSp>
      <p:sp>
        <p:nvSpPr>
          <p:cNvPr id="93" name="Rectangle 92">
            <a:extLst>
              <a:ext uri="{FF2B5EF4-FFF2-40B4-BE49-F238E27FC236}">
                <a16:creationId xmlns:a16="http://schemas.microsoft.com/office/drawing/2014/main" id="{FB20CB9A-3DCF-72C1-8C32-F225BBE4FFF3}"/>
              </a:ext>
            </a:extLst>
          </p:cNvPr>
          <p:cNvSpPr/>
          <p:nvPr/>
        </p:nvSpPr>
        <p:spPr>
          <a:xfrm>
            <a:off x="6888088" y="4501170"/>
            <a:ext cx="1304375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A85F652-F50D-2CB1-800E-47BB9DF81A26}"/>
              </a:ext>
            </a:extLst>
          </p:cNvPr>
          <p:cNvSpPr/>
          <p:nvPr/>
        </p:nvSpPr>
        <p:spPr>
          <a:xfrm>
            <a:off x="6885205" y="4159943"/>
            <a:ext cx="677543" cy="24173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B03A559-16D0-44A3-65FA-745EAE2DA5B3}"/>
              </a:ext>
            </a:extLst>
          </p:cNvPr>
          <p:cNvGrpSpPr/>
          <p:nvPr/>
        </p:nvGrpSpPr>
        <p:grpSpPr>
          <a:xfrm>
            <a:off x="6617241" y="2735131"/>
            <a:ext cx="846911" cy="583719"/>
            <a:chOff x="7321734" y="2168072"/>
            <a:chExt cx="846911" cy="583719"/>
          </a:xfrm>
        </p:grpSpPr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A88BB1A4-6922-FA71-4904-DBDCEDE3470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97" name="Text Box 26">
              <a:extLst>
                <a:ext uri="{FF2B5EF4-FFF2-40B4-BE49-F238E27FC236}">
                  <a16:creationId xmlns:a16="http://schemas.microsoft.com/office/drawing/2014/main" id="{E23862C8-3A91-B666-2DBF-711D4EE81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start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785862D-CF34-0902-233E-D1FA619921AF}"/>
              </a:ext>
            </a:extLst>
          </p:cNvPr>
          <p:cNvGrpSpPr/>
          <p:nvPr/>
        </p:nvGrpSpPr>
        <p:grpSpPr>
          <a:xfrm>
            <a:off x="7118015" y="2739043"/>
            <a:ext cx="846911" cy="429831"/>
            <a:chOff x="7321734" y="2168072"/>
            <a:chExt cx="846911" cy="429831"/>
          </a:xfrm>
        </p:grpSpPr>
        <p:sp>
          <p:nvSpPr>
            <p:cNvPr id="99" name="Isosceles Triangle 98">
              <a:extLst>
                <a:ext uri="{FF2B5EF4-FFF2-40B4-BE49-F238E27FC236}">
                  <a16:creationId xmlns:a16="http://schemas.microsoft.com/office/drawing/2014/main" id="{27456142-8507-3DC9-5687-297CA807755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00" name="Text Box 26">
              <a:extLst>
                <a:ext uri="{FF2B5EF4-FFF2-40B4-BE49-F238E27FC236}">
                  <a16:creationId xmlns:a16="http://schemas.microsoft.com/office/drawing/2014/main" id="{ADFAD3A5-42E7-0539-6A0C-679B948853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  <a:r>
                <a:rPr lang="en-US" alt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cmp</a:t>
              </a:r>
              <a:endParaRPr lang="en-US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D78139A-A88F-82DC-B4C8-9E514FE0FDFD}"/>
              </a:ext>
            </a:extLst>
          </p:cNvPr>
          <p:cNvSpPr/>
          <p:nvPr/>
        </p:nvSpPr>
        <p:spPr>
          <a:xfrm>
            <a:off x="8475807" y="4501170"/>
            <a:ext cx="548640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1BDF35F-5761-0E70-7B05-DF8B1DF16CD7}"/>
              </a:ext>
            </a:extLst>
          </p:cNvPr>
          <p:cNvSpPr/>
          <p:nvPr/>
        </p:nvSpPr>
        <p:spPr>
          <a:xfrm>
            <a:off x="9022777" y="449427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57F642A-5FE8-2EF3-EBF6-5756EE7D9C78}"/>
              </a:ext>
            </a:extLst>
          </p:cNvPr>
          <p:cNvGrpSpPr/>
          <p:nvPr/>
        </p:nvGrpSpPr>
        <p:grpSpPr>
          <a:xfrm>
            <a:off x="10167180" y="2170682"/>
            <a:ext cx="846911" cy="583719"/>
            <a:chOff x="8748009" y="2135494"/>
            <a:chExt cx="846911" cy="583719"/>
          </a:xfrm>
        </p:grpSpPr>
        <p:sp>
          <p:nvSpPr>
            <p:cNvPr id="104" name="Isosceles Triangle 103">
              <a:extLst>
                <a:ext uri="{FF2B5EF4-FFF2-40B4-BE49-F238E27FC236}">
                  <a16:creationId xmlns:a16="http://schemas.microsoft.com/office/drawing/2014/main" id="{F36D80C9-3241-49DA-81FF-0728D7F6F80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05" name="Text Box 26">
              <a:extLst>
                <a:ext uri="{FF2B5EF4-FFF2-40B4-BE49-F238E27FC236}">
                  <a16:creationId xmlns:a16="http://schemas.microsoft.com/office/drawing/2014/main" id="{269F9B5C-DB60-E25E-7388-5BF215502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11/24</a:t>
              </a:r>
            </a:p>
          </p:txBody>
        </p:sp>
      </p:grpSp>
      <p:sp>
        <p:nvSpPr>
          <p:cNvPr id="106" name="Isosceles Triangle 105">
            <a:extLst>
              <a:ext uri="{FF2B5EF4-FFF2-40B4-BE49-F238E27FC236}">
                <a16:creationId xmlns:a16="http://schemas.microsoft.com/office/drawing/2014/main" id="{5F8DD1A3-EFBF-0680-D764-599E7F4424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797528" y="2639129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7" name="Text Box 26">
            <a:extLst>
              <a:ext uri="{FF2B5EF4-FFF2-40B4-BE49-F238E27FC236}">
                <a16:creationId xmlns:a16="http://schemas.microsoft.com/office/drawing/2014/main" id="{DED5B645-DC80-045B-6CFB-15B564035F5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44272" y="2832218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</p:spTree>
    <p:extLst>
      <p:ext uri="{BB962C8B-B14F-4D97-AF65-F5344CB8AC3E}">
        <p14:creationId xmlns:p14="http://schemas.microsoft.com/office/powerpoint/2010/main" val="370707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Jan. 30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6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13</a:t>
            </a:r>
            <a:r>
              <a:rPr lang="en-US" altLang="en-US" kern="0" baseline="30000" dirty="0"/>
              <a:t>h</a:t>
            </a:r>
            <a:r>
              <a:rPr lang="en-US" altLang="en-US" kern="0" dirty="0"/>
              <a:t> 	10:00am PT / 13:00 ET</a:t>
            </a:r>
            <a:r>
              <a:rPr lang="en-US" altLang="en-US" sz="2000" b="0" kern="0" baseline="30000" dirty="0">
                <a:solidFill>
                  <a:schemeClr val="tx1"/>
                </a:solidFill>
              </a:rPr>
              <a:t> ┼</a:t>
            </a:r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20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27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Mar. 5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  <a:r>
              <a:rPr lang="en-US" altLang="en-US" sz="2000" b="0" kern="0" baseline="30000" dirty="0">
                <a:solidFill>
                  <a:schemeClr val="tx1"/>
                </a:solidFill>
              </a:rPr>
              <a:t> ┼</a:t>
            </a:r>
            <a:endParaRPr lang="en-US" altLang="en-US" kern="0" dirty="0"/>
          </a:p>
          <a:p>
            <a:pPr marL="457200" lvl="1" indent="0"/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3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22182</TotalTime>
  <Words>453</Words>
  <Application>Microsoft Office PowerPoint</Application>
  <PresentationFormat>Widescreen</PresentationFormat>
  <Paragraphs>117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Unicode MS</vt:lpstr>
      <vt:lpstr>Times</vt:lpstr>
      <vt:lpstr>Times New Roman</vt:lpstr>
      <vt:lpstr>Office Theme</vt:lpstr>
      <vt:lpstr>Document</vt:lpstr>
      <vt:lpstr>TGbk 320MHz Positioning March Meeting Closing Report</vt:lpstr>
      <vt:lpstr>Abstract</vt:lpstr>
      <vt:lpstr>March Meeting Progress and Targets Towards the May Meeting</vt:lpstr>
      <vt:lpstr>TGbk Projected Timeline (previous)</vt:lpstr>
      <vt:lpstr>TGbk Projected Timeline (updated)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301</cp:revision>
  <cp:lastPrinted>1601-01-01T00:00:00Z</cp:lastPrinted>
  <dcterms:created xsi:type="dcterms:W3CDTF">2018-08-06T10:28:59Z</dcterms:created>
  <dcterms:modified xsi:type="dcterms:W3CDTF">2024-03-14T20:50:11Z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