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674" r:id="rId26"/>
    <p:sldId id="690" r:id="rId27"/>
    <p:sldId id="694" r:id="rId28"/>
    <p:sldId id="2568" r:id="rId29"/>
    <p:sldId id="2672" r:id="rId30"/>
    <p:sldId id="2671" r:id="rId31"/>
    <p:sldId id="679"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77" r:id="rId45"/>
    <p:sldId id="2678" r:id="rId46"/>
    <p:sldId id="2679" r:id="rId47"/>
    <p:sldId id="2659" r:id="rId48"/>
    <p:sldId id="2660" r:id="rId49"/>
    <p:sldId id="2661" r:id="rId50"/>
    <p:sldId id="2666" r:id="rId51"/>
    <p:sldId id="2667" r:id="rId52"/>
    <p:sldId id="2569" r:id="rId53"/>
    <p:sldId id="2570" r:id="rId54"/>
    <p:sldId id="2571" r:id="rId55"/>
    <p:sldId id="2668" r:id="rId56"/>
    <p:sldId id="2680" r:id="rId57"/>
    <p:sldId id="2585" r:id="rId58"/>
    <p:sldId id="2572" r:id="rId59"/>
    <p:sldId id="2586" r:id="rId60"/>
    <p:sldId id="2651" r:id="rId61"/>
    <p:sldId id="2652" r:id="rId62"/>
    <p:sldId id="2653" r:id="rId63"/>
    <p:sldId id="2655" r:id="rId64"/>
    <p:sldId id="2656" r:id="rId65"/>
    <p:sldId id="2657" r:id="rId66"/>
    <p:sldId id="2658" r:id="rId67"/>
    <p:sldId id="2552" r:id="rId68"/>
    <p:sldId id="315" r:id="rId69"/>
    <p:sldId id="312" r:id="rId70"/>
    <p:sldId id="318" r:id="rId71"/>
    <p:sldId id="472" r:id="rId72"/>
    <p:sldId id="473" r:id="rId73"/>
    <p:sldId id="474" r:id="rId74"/>
    <p:sldId id="480" r:id="rId75"/>
    <p:sldId id="259" r:id="rId76"/>
    <p:sldId id="260" r:id="rId77"/>
    <p:sldId id="261" r:id="rId78"/>
    <p:sldId id="2525" r:id="rId79"/>
    <p:sldId id="2555" r:id="rId80"/>
    <p:sldId id="2556" r:id="rId81"/>
    <p:sldId id="2557" r:id="rId82"/>
    <p:sldId id="2558"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674"/>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673"/>
            <p14:sldId id="2535"/>
          </p14:sldIdLst>
        </p14:section>
        <p14:section name="March 13th - March IEEE Plenary meeting" id="{8E838D38-B45C-442C-8603-25CE94919C41}">
          <p14:sldIdLst>
            <p14:sldId id="2536"/>
            <p14:sldId id="2537"/>
            <p14:sldId id="2551"/>
            <p14:sldId id="2527"/>
          </p14:sldIdLst>
        </p14:section>
        <p14:section name="March 14th AM2 - March IEEE Plenary meeting" id="{492F3795-E898-442D-B3B2-67D17FBA806D}">
          <p14:sldIdLst>
            <p14:sldId id="2675"/>
            <p14:sldId id="2676"/>
            <p14:sldId id="2677"/>
            <p14:sldId id="2678"/>
            <p14:sldId id="2679"/>
          </p14:sldIdLst>
        </p14:section>
        <p14:section name="March 14th PM1 - March IEEE Plenary meeting" id="{05B24CC9-B4F8-429C-BEB2-F768EEF9F95C}">
          <p14:sldIdLst>
            <p14:sldId id="2659"/>
            <p14:sldId id="2660"/>
            <p14:sldId id="2661"/>
            <p14:sldId id="2666"/>
            <p14:sldId id="2667"/>
          </p14:sldIdLst>
        </p14:section>
        <p14:section name="March 14th - March IEEE Plenary meeting" id="{ED07B73E-3417-4C27-85C9-944D735BB0CE}">
          <p14:sldIdLst>
            <p14:sldId id="2569"/>
            <p14:sldId id="2570"/>
            <p14:sldId id="2571"/>
            <p14:sldId id="2668"/>
            <p14:sldId id="2680"/>
            <p14:sldId id="2585"/>
            <p14:sldId id="2572"/>
            <p14:sldId id="2586"/>
          </p14:sldIdLst>
        </p14:section>
        <p14:section name="March 26th Telecon" id="{81CF3F60-1D46-480B-B4E4-FD3CA087846D}">
          <p14:sldIdLst>
            <p14:sldId id="2651"/>
            <p14:sldId id="2652"/>
            <p14:sldId id="2653"/>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09BFDC-8CBE-423F-ACB0-B0924FCA44B3}" v="21" dt="2024-03-14T14:43:55.14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15" autoAdjust="0"/>
    <p:restoredTop sz="96807" autoAdjust="0"/>
  </p:normalViewPr>
  <p:slideViewPr>
    <p:cSldViewPr>
      <p:cViewPr varScale="1">
        <p:scale>
          <a:sx n="70" d="100"/>
          <a:sy n="70" d="100"/>
        </p:scale>
        <p:origin x="43" y="547"/>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microsoft.com/office/2016/11/relationships/changesInfo" Target="changesInfos/changesInfo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D09BFDC-8CBE-423F-ACB0-B0924FCA44B3}"/>
    <pc:docChg chg="undo custSel addSld delSld modSld modMainMaster modSection">
      <pc:chgData name="Segev, Jonathan" userId="7c67a1b0-8725-4553-8055-0888dbcaef94" providerId="ADAL" clId="{7D09BFDC-8CBE-423F-ACB0-B0924FCA44B3}" dt="2024-03-14T14:44:06.889" v="413" actId="207"/>
      <pc:docMkLst>
        <pc:docMk/>
      </pc:docMkLst>
      <pc:sldChg chg="modSp mod">
        <pc:chgData name="Segev, Jonathan" userId="7c67a1b0-8725-4553-8055-0888dbcaef94" providerId="ADAL" clId="{7D09BFDC-8CBE-423F-ACB0-B0924FCA44B3}" dt="2024-03-14T14:25:36.914" v="3" actId="6549"/>
        <pc:sldMkLst>
          <pc:docMk/>
          <pc:sldMk cId="0" sldId="256"/>
        </pc:sldMkLst>
        <pc:spChg chg="mod">
          <ac:chgData name="Segev, Jonathan" userId="7c67a1b0-8725-4553-8055-0888dbcaef94" providerId="ADAL" clId="{7D09BFDC-8CBE-423F-ACB0-B0924FCA44B3}" dt="2024-03-14T14:25:36.914" v="3" actId="6549"/>
          <ac:spMkLst>
            <pc:docMk/>
            <pc:sldMk cId="0" sldId="256"/>
            <ac:spMk id="3074" creationId="{00000000-0000-0000-0000-000000000000}"/>
          </ac:spMkLst>
        </pc:spChg>
      </pc:sldChg>
      <pc:sldChg chg="modSp mod">
        <pc:chgData name="Segev, Jonathan" userId="7c67a1b0-8725-4553-8055-0888dbcaef94" providerId="ADAL" clId="{7D09BFDC-8CBE-423F-ACB0-B0924FCA44B3}" dt="2024-03-14T14:32:26.942" v="75" actId="20577"/>
        <pc:sldMkLst>
          <pc:docMk/>
          <pc:sldMk cId="1384547585" sldId="2527"/>
        </pc:sldMkLst>
        <pc:spChg chg="mod">
          <ac:chgData name="Segev, Jonathan" userId="7c67a1b0-8725-4553-8055-0888dbcaef94" providerId="ADAL" clId="{7D09BFDC-8CBE-423F-ACB0-B0924FCA44B3}" dt="2024-03-14T14:32:26.942" v="75" actId="20577"/>
          <ac:spMkLst>
            <pc:docMk/>
            <pc:sldMk cId="1384547585" sldId="2527"/>
            <ac:spMk id="3" creationId="{00000000-0000-0000-0000-000000000000}"/>
          </ac:spMkLst>
        </pc:spChg>
      </pc:sldChg>
      <pc:sldChg chg="modSp mod">
        <pc:chgData name="Segev, Jonathan" userId="7c67a1b0-8725-4553-8055-0888dbcaef94" providerId="ADAL" clId="{7D09BFDC-8CBE-423F-ACB0-B0924FCA44B3}" dt="2024-03-14T14:41:15.282" v="258"/>
        <pc:sldMkLst>
          <pc:docMk/>
          <pc:sldMk cId="2179972813" sldId="2570"/>
        </pc:sldMkLst>
        <pc:graphicFrameChg chg="mod modGraphic">
          <ac:chgData name="Segev, Jonathan" userId="7c67a1b0-8725-4553-8055-0888dbcaef94" providerId="ADAL" clId="{7D09BFDC-8CBE-423F-ACB0-B0924FCA44B3}" dt="2024-03-14T14:41:15.282" v="258"/>
          <ac:graphicFrameMkLst>
            <pc:docMk/>
            <pc:sldMk cId="2179972813" sldId="2570"/>
            <ac:graphicFrameMk id="7" creationId="{00000000-0000-0000-0000-000000000000}"/>
          </ac:graphicFrameMkLst>
        </pc:graphicFrameChg>
      </pc:sldChg>
      <pc:sldChg chg="del">
        <pc:chgData name="Segev, Jonathan" userId="7c67a1b0-8725-4553-8055-0888dbcaef94" providerId="ADAL" clId="{7D09BFDC-8CBE-423F-ACB0-B0924FCA44B3}" dt="2024-03-14T14:42:32.814" v="261" actId="2696"/>
        <pc:sldMkLst>
          <pc:docMk/>
          <pc:sldMk cId="3604461460" sldId="2583"/>
        </pc:sldMkLst>
      </pc:sldChg>
      <pc:sldChg chg="modSp mod">
        <pc:chgData name="Segev, Jonathan" userId="7c67a1b0-8725-4553-8055-0888dbcaef94" providerId="ADAL" clId="{7D09BFDC-8CBE-423F-ACB0-B0924FCA44B3}" dt="2024-03-14T14:38:39.579" v="247"/>
        <pc:sldMkLst>
          <pc:docMk/>
          <pc:sldMk cId="2397938145" sldId="2659"/>
        </pc:sldMkLst>
        <pc:spChg chg="mod">
          <ac:chgData name="Segev, Jonathan" userId="7c67a1b0-8725-4553-8055-0888dbcaef94" providerId="ADAL" clId="{7D09BFDC-8CBE-423F-ACB0-B0924FCA44B3}" dt="2024-03-14T14:34:57.725" v="91" actId="20577"/>
          <ac:spMkLst>
            <pc:docMk/>
            <pc:sldMk cId="2397938145" sldId="2659"/>
            <ac:spMk id="2" creationId="{00000000-0000-0000-0000-000000000000}"/>
          </ac:spMkLst>
        </pc:spChg>
        <pc:spChg chg="mod">
          <ac:chgData name="Segev, Jonathan" userId="7c67a1b0-8725-4553-8055-0888dbcaef94" providerId="ADAL" clId="{7D09BFDC-8CBE-423F-ACB0-B0924FCA44B3}" dt="2024-03-14T14:38:39.579" v="247"/>
          <ac:spMkLst>
            <pc:docMk/>
            <pc:sldMk cId="2397938145" sldId="2659"/>
            <ac:spMk id="3" creationId="{00000000-0000-0000-0000-000000000000}"/>
          </ac:spMkLst>
        </pc:spChg>
      </pc:sldChg>
      <pc:sldChg chg="modSp mod">
        <pc:chgData name="Segev, Jonathan" userId="7c67a1b0-8725-4553-8055-0888dbcaef94" providerId="ADAL" clId="{7D09BFDC-8CBE-423F-ACB0-B0924FCA44B3}" dt="2024-03-14T14:40:53.820" v="255" actId="20577"/>
        <pc:sldMkLst>
          <pc:docMk/>
          <pc:sldMk cId="1518353489" sldId="2660"/>
        </pc:sldMkLst>
        <pc:spChg chg="mod">
          <ac:chgData name="Segev, Jonathan" userId="7c67a1b0-8725-4553-8055-0888dbcaef94" providerId="ADAL" clId="{7D09BFDC-8CBE-423F-ACB0-B0924FCA44B3}" dt="2024-03-14T14:40:53.820" v="255" actId="20577"/>
          <ac:spMkLst>
            <pc:docMk/>
            <pc:sldMk cId="1518353489" sldId="2660"/>
            <ac:spMk id="2" creationId="{00000000-0000-0000-0000-000000000000}"/>
          </ac:spMkLst>
        </pc:spChg>
        <pc:graphicFrameChg chg="mod modGraphic">
          <ac:chgData name="Segev, Jonathan" userId="7c67a1b0-8725-4553-8055-0888dbcaef94" providerId="ADAL" clId="{7D09BFDC-8CBE-423F-ACB0-B0924FCA44B3}" dt="2024-03-14T14:39:23.095" v="251"/>
          <ac:graphicFrameMkLst>
            <pc:docMk/>
            <pc:sldMk cId="1518353489" sldId="2660"/>
            <ac:graphicFrameMk id="7" creationId="{00000000-0000-0000-0000-000000000000}"/>
          </ac:graphicFrameMkLst>
        </pc:graphicFrameChg>
      </pc:sldChg>
      <pc:sldChg chg="modSp mod">
        <pc:chgData name="Segev, Jonathan" userId="7c67a1b0-8725-4553-8055-0888dbcaef94" providerId="ADAL" clId="{7D09BFDC-8CBE-423F-ACB0-B0924FCA44B3}" dt="2024-03-14T14:42:39.892" v="271" actId="20577"/>
        <pc:sldMkLst>
          <pc:docMk/>
          <pc:sldMk cId="71843679" sldId="2668"/>
        </pc:sldMkLst>
        <pc:spChg chg="mod">
          <ac:chgData name="Segev, Jonathan" userId="7c67a1b0-8725-4553-8055-0888dbcaef94" providerId="ADAL" clId="{7D09BFDC-8CBE-423F-ACB0-B0924FCA44B3}" dt="2024-03-14T14:42:39.892" v="271" actId="20577"/>
          <ac:spMkLst>
            <pc:docMk/>
            <pc:sldMk cId="71843679" sldId="2668"/>
            <ac:spMk id="2" creationId="{46AF83E7-3A0B-4238-818F-C4D271BAEAA3}"/>
          </ac:spMkLst>
        </pc:spChg>
      </pc:sldChg>
      <pc:sldChg chg="modSp add mod">
        <pc:chgData name="Segev, Jonathan" userId="7c67a1b0-8725-4553-8055-0888dbcaef94" providerId="ADAL" clId="{7D09BFDC-8CBE-423F-ACB0-B0924FCA44B3}" dt="2024-03-14T14:37:11.213" v="221" actId="20577"/>
        <pc:sldMkLst>
          <pc:docMk/>
          <pc:sldMk cId="2405282713" sldId="2675"/>
        </pc:sldMkLst>
        <pc:spChg chg="mod">
          <ac:chgData name="Segev, Jonathan" userId="7c67a1b0-8725-4553-8055-0888dbcaef94" providerId="ADAL" clId="{7D09BFDC-8CBE-423F-ACB0-B0924FCA44B3}" dt="2024-03-14T14:34:45.325" v="85" actId="6549"/>
          <ac:spMkLst>
            <pc:docMk/>
            <pc:sldMk cId="2405282713" sldId="2675"/>
            <ac:spMk id="2" creationId="{00000000-0000-0000-0000-000000000000}"/>
          </ac:spMkLst>
        </pc:spChg>
        <pc:spChg chg="mod">
          <ac:chgData name="Segev, Jonathan" userId="7c67a1b0-8725-4553-8055-0888dbcaef94" providerId="ADAL" clId="{7D09BFDC-8CBE-423F-ACB0-B0924FCA44B3}" dt="2024-03-14T14:37:11.213" v="221" actId="20577"/>
          <ac:spMkLst>
            <pc:docMk/>
            <pc:sldMk cId="2405282713" sldId="2675"/>
            <ac:spMk id="3" creationId="{00000000-0000-0000-0000-000000000000}"/>
          </ac:spMkLst>
        </pc:spChg>
      </pc:sldChg>
      <pc:sldChg chg="modSp add mod">
        <pc:chgData name="Segev, Jonathan" userId="7c67a1b0-8725-4553-8055-0888dbcaef94" providerId="ADAL" clId="{7D09BFDC-8CBE-423F-ACB0-B0924FCA44B3}" dt="2024-03-14T14:37:31.154" v="223" actId="20577"/>
        <pc:sldMkLst>
          <pc:docMk/>
          <pc:sldMk cId="1641400123" sldId="2676"/>
        </pc:sldMkLst>
        <pc:graphicFrameChg chg="modGraphic">
          <ac:chgData name="Segev, Jonathan" userId="7c67a1b0-8725-4553-8055-0888dbcaef94" providerId="ADAL" clId="{7D09BFDC-8CBE-423F-ACB0-B0924FCA44B3}" dt="2024-03-14T14:37:31.154" v="223" actId="20577"/>
          <ac:graphicFrameMkLst>
            <pc:docMk/>
            <pc:sldMk cId="1641400123" sldId="2676"/>
            <ac:graphicFrameMk id="7" creationId="{00000000-0000-0000-0000-000000000000}"/>
          </ac:graphicFrameMkLst>
        </pc:graphicFrameChg>
      </pc:sldChg>
      <pc:sldChg chg="add">
        <pc:chgData name="Segev, Jonathan" userId="7c67a1b0-8725-4553-8055-0888dbcaef94" providerId="ADAL" clId="{7D09BFDC-8CBE-423F-ACB0-B0924FCA44B3}" dt="2024-03-14T14:32:15.143" v="69"/>
        <pc:sldMkLst>
          <pc:docMk/>
          <pc:sldMk cId="3960647928" sldId="2677"/>
        </pc:sldMkLst>
      </pc:sldChg>
      <pc:sldChg chg="add">
        <pc:chgData name="Segev, Jonathan" userId="7c67a1b0-8725-4553-8055-0888dbcaef94" providerId="ADAL" clId="{7D09BFDC-8CBE-423F-ACB0-B0924FCA44B3}" dt="2024-03-14T14:32:15.143" v="69"/>
        <pc:sldMkLst>
          <pc:docMk/>
          <pc:sldMk cId="2583200851" sldId="2678"/>
        </pc:sldMkLst>
      </pc:sldChg>
      <pc:sldChg chg="add">
        <pc:chgData name="Segev, Jonathan" userId="7c67a1b0-8725-4553-8055-0888dbcaef94" providerId="ADAL" clId="{7D09BFDC-8CBE-423F-ACB0-B0924FCA44B3}" dt="2024-03-14T14:32:15.143" v="69"/>
        <pc:sldMkLst>
          <pc:docMk/>
          <pc:sldMk cId="6469370" sldId="2679"/>
        </pc:sldMkLst>
      </pc:sldChg>
      <pc:sldChg chg="modSp add mod">
        <pc:chgData name="Segev, Jonathan" userId="7c67a1b0-8725-4553-8055-0888dbcaef94" providerId="ADAL" clId="{7D09BFDC-8CBE-423F-ACB0-B0924FCA44B3}" dt="2024-03-14T14:44:06.889" v="413" actId="207"/>
        <pc:sldMkLst>
          <pc:docMk/>
          <pc:sldMk cId="3779880607" sldId="2680"/>
        </pc:sldMkLst>
        <pc:spChg chg="mod">
          <ac:chgData name="Segev, Jonathan" userId="7c67a1b0-8725-4553-8055-0888dbcaef94" providerId="ADAL" clId="{7D09BFDC-8CBE-423F-ACB0-B0924FCA44B3}" dt="2024-03-14T14:43:40.568" v="409" actId="207"/>
          <ac:spMkLst>
            <pc:docMk/>
            <pc:sldMk cId="3779880607" sldId="2680"/>
            <ac:spMk id="7" creationId="{ED43BC3B-76A3-7EC9-8880-D99BCC601081}"/>
          </ac:spMkLst>
        </pc:spChg>
        <pc:spChg chg="mod">
          <ac:chgData name="Segev, Jonathan" userId="7c67a1b0-8725-4553-8055-0888dbcaef94" providerId="ADAL" clId="{7D09BFDC-8CBE-423F-ACB0-B0924FCA44B3}" dt="2024-03-14T14:44:06.889" v="413" actId="207"/>
          <ac:spMkLst>
            <pc:docMk/>
            <pc:sldMk cId="3779880607" sldId="2680"/>
            <ac:spMk id="74" creationId="{7EBE38FB-862D-F7EA-9496-BC4C3964FD4D}"/>
          </ac:spMkLst>
        </pc:spChg>
        <pc:spChg chg="mod">
          <ac:chgData name="Segev, Jonathan" userId="7c67a1b0-8725-4553-8055-0888dbcaef94" providerId="ADAL" clId="{7D09BFDC-8CBE-423F-ACB0-B0924FCA44B3}" dt="2024-03-14T14:43:46.588" v="410" actId="1076"/>
          <ac:spMkLst>
            <pc:docMk/>
            <pc:sldMk cId="3779880607" sldId="2680"/>
            <ac:spMk id="75" creationId="{3365A062-102D-1834-A813-C4D3B9BF37FF}"/>
          </ac:spMkLst>
        </pc:spChg>
        <pc:grpChg chg="mod">
          <ac:chgData name="Segev, Jonathan" userId="7c67a1b0-8725-4553-8055-0888dbcaef94" providerId="ADAL" clId="{7D09BFDC-8CBE-423F-ACB0-B0924FCA44B3}" dt="2024-03-14T14:43:52.001" v="411" actId="207"/>
          <ac:grpSpMkLst>
            <pc:docMk/>
            <pc:sldMk cId="3779880607" sldId="2680"/>
            <ac:grpSpMk id="19" creationId="{E7BA46E3-5383-EB29-BEA4-05B6B9822161}"/>
          </ac:grpSpMkLst>
        </pc:grpChg>
      </pc:sldChg>
      <pc:sldMasterChg chg="modSp mod">
        <pc:chgData name="Segev, Jonathan" userId="7c67a1b0-8725-4553-8055-0888dbcaef94" providerId="ADAL" clId="{7D09BFDC-8CBE-423F-ACB0-B0924FCA44B3}" dt="2024-03-14T14:25:30.260" v="1" actId="6549"/>
        <pc:sldMasterMkLst>
          <pc:docMk/>
          <pc:sldMasterMk cId="0" sldId="2147483648"/>
        </pc:sldMasterMkLst>
        <pc:spChg chg="mod">
          <ac:chgData name="Segev, Jonathan" userId="7c67a1b0-8725-4553-8055-0888dbcaef94" providerId="ADAL" clId="{7D09BFDC-8CBE-423F-ACB0-B0924FCA44B3}" dt="2024-03-14T14:25:30.260" v="1"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57154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LB279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0263481"/>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highlight>
                            <a:srgbClr val="00FF00"/>
                          </a:highlight>
                          <a:latin typeface="+mn-lt"/>
                          <a:ea typeface="+mn-ea"/>
                          <a:cs typeface="+mn-cs"/>
                        </a:rPr>
                        <a:t>CR</a:t>
                      </a:r>
                      <a:r>
                        <a:rPr lang="en-US" sz="1400" kern="1200" dirty="0">
                          <a:solidFill>
                            <a:schemeClr val="dk1"/>
                          </a:solidFill>
                          <a:latin typeface="+mn-lt"/>
                          <a:ea typeface="+mn-ea"/>
                          <a:cs typeface="+mn-cs"/>
                        </a:rPr>
                        <a:t>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highlight>
                            <a:srgbClr val="00FF00"/>
                          </a:highlight>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(11)</a:t>
                      </a: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68062104"/>
              </p:ext>
            </p:extLst>
          </p:nvPr>
        </p:nvGraphicFramePr>
        <p:xfrm>
          <a:off x="907229" y="1265032"/>
          <a:ext cx="10475382" cy="3078320"/>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extLst>
                  <a:ext uri="{0D108BD9-81ED-4DB2-BD59-A6C34878D82A}">
                    <a16:rowId xmlns:a16="http://schemas.microsoft.com/office/drawing/2014/main" val="3448193832"/>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extLst>
                  <a:ext uri="{0D108BD9-81ED-4DB2-BD59-A6C34878D82A}">
                    <a16:rowId xmlns:a16="http://schemas.microsoft.com/office/drawing/2014/main" val="1051882403"/>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(~10)</a:t>
                      </a:r>
                    </a:p>
                  </a:txBody>
                  <a:tcPr marT="45712" marB="45712"/>
                </a:tc>
                <a:extLst>
                  <a:ext uri="{0D108BD9-81ED-4DB2-BD59-A6C34878D82A}">
                    <a16:rowId xmlns:a16="http://schemas.microsoft.com/office/drawing/2014/main" val="2073651266"/>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r>
                        <a:rPr lang="en-US" sz="1400" kern="1200" dirty="0">
                          <a:solidFill>
                            <a:schemeClr val="dk1"/>
                          </a:solidFill>
                          <a:highlight>
                            <a:srgbClr val="00FF00"/>
                          </a:highlight>
                          <a:latin typeface="+mn-lt"/>
                          <a:ea typeface="+mn-ea"/>
                          <a:cs typeface="+mn-cs"/>
                        </a:rPr>
                        <a:t> (3)</a:t>
                      </a:r>
                    </a:p>
                  </a:txBody>
                  <a:tcPr marT="45712" marB="45712"/>
                </a:tc>
                <a:extLst>
                  <a:ext uri="{0D108BD9-81ED-4DB2-BD59-A6C34878D82A}">
                    <a16:rowId xmlns:a16="http://schemas.microsoft.com/office/drawing/2014/main" val="1638115192"/>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(18)</a:t>
                      </a:r>
                    </a:p>
                  </a:txBody>
                  <a:tcPr marT="45712" marB="45712"/>
                </a:tc>
                <a:extLst>
                  <a:ext uri="{0D108BD9-81ED-4DB2-BD59-A6C34878D82A}">
                    <a16:rowId xmlns:a16="http://schemas.microsoft.com/office/drawing/2014/main" val="4108430742"/>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00FF00"/>
                          </a:highlight>
                          <a:latin typeface="+mn-lt"/>
                          <a:ea typeface="+mn-ea"/>
                          <a:cs typeface="+mn-cs"/>
                        </a:rPr>
                        <a:t>(17)</a:t>
                      </a:r>
                    </a:p>
                  </a:txBody>
                  <a:tcPr marT="45712" marB="45712"/>
                </a:tc>
                <a:extLst>
                  <a:ext uri="{0D108BD9-81ED-4DB2-BD59-A6C34878D82A}">
                    <a16:rowId xmlns:a16="http://schemas.microsoft.com/office/drawing/2014/main" val="2502555680"/>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extLst>
                  <a:ext uri="{0D108BD9-81ED-4DB2-BD59-A6C34878D82A}">
                    <a16:rowId xmlns:a16="http://schemas.microsoft.com/office/drawing/2014/main" val="198210066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565812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9742077"/>
                  </a:ext>
                </a:extLst>
              </a:tr>
            </a:tbl>
          </a:graphicData>
        </a:graphic>
      </p:graphicFrame>
    </p:spTree>
    <p:extLst>
      <p:ext uri="{BB962C8B-B14F-4D97-AF65-F5344CB8AC3E}">
        <p14:creationId xmlns:p14="http://schemas.microsoft.com/office/powerpoint/2010/main" val="706845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994938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11-24-285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r>
                        <a:rPr lang="en-US" sz="1400" dirty="0"/>
                        <a:t>15min </a:t>
                      </a:r>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35min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4062036588"/>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Motion telecon minute running Jan. to March. </a:t>
            </a:r>
          </a:p>
          <a:p>
            <a:pPr algn="just">
              <a:spcBef>
                <a:spcPct val="20000"/>
              </a:spcBef>
              <a:buFontTx/>
              <a:buChar char="•"/>
            </a:pPr>
            <a:r>
              <a:rPr lang="en-US" sz="1600" b="0" dirty="0"/>
              <a:t>CID resolution status (5min - Roy)</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657952"/>
              </p:ext>
            </p:extLst>
          </p:nvPr>
        </p:nvGraphicFramePr>
        <p:xfrm>
          <a:off x="914401" y="1260086"/>
          <a:ext cx="10460566" cy="31088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(follow up)</a:t>
                      </a:r>
                    </a:p>
                  </a:txBody>
                  <a:tcPr marT="45712" marB="45712"/>
                </a:tc>
                <a:extLst>
                  <a:ext uri="{0D108BD9-81ED-4DB2-BD59-A6C34878D82A}">
                    <a16:rowId xmlns:a16="http://schemas.microsoft.com/office/drawing/2014/main" val="3868341811"/>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(15min)</a:t>
                      </a:r>
                    </a:p>
                  </a:txBody>
                  <a:tcPr marT="45712" marB="45712"/>
                </a:tc>
                <a:extLst>
                  <a:ext uri="{0D108BD9-81ED-4DB2-BD59-A6C34878D82A}">
                    <a16:rowId xmlns:a16="http://schemas.microsoft.com/office/drawing/2014/main" val="327440518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(55min) as time permits</a:t>
                      </a:r>
                    </a:p>
                  </a:txBody>
                  <a:tcPr marT="45712" marB="45712"/>
                </a:tc>
                <a:extLst>
                  <a:ext uri="{0D108BD9-81ED-4DB2-BD59-A6C34878D82A}">
                    <a16:rowId xmlns:a16="http://schemas.microsoft.com/office/drawing/2014/main" val="311916193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3181160"/>
              </p:ext>
            </p:extLst>
          </p:nvPr>
        </p:nvGraphicFramePr>
        <p:xfrm>
          <a:off x="914401" y="1260086"/>
          <a:ext cx="10460566" cy="36879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7 min </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8 min </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55 min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1556544358"/>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C0C0C0"/>
                          </a:highlight>
                          <a:latin typeface="+mn-lt"/>
                          <a:ea typeface="+mn-ea"/>
                          <a:cs typeface="+mn-cs"/>
                        </a:rPr>
                        <a:t>(~10)</a:t>
                      </a:r>
                    </a:p>
                  </a:txBody>
                  <a:tcPr marT="45712" marB="45712"/>
                </a:tc>
                <a:tc>
                  <a:txBody>
                    <a:bodyPr/>
                    <a:lstStyle/>
                    <a:p>
                      <a:r>
                        <a:rPr lang="en-US" dirty="0"/>
                        <a:t>25min</a:t>
                      </a:r>
                    </a:p>
                  </a:txBody>
                  <a:tcPr marT="45712" marB="45712"/>
                </a:tc>
                <a:extLst>
                  <a:ext uri="{0D108BD9-81ED-4DB2-BD59-A6C34878D82A}">
                    <a16:rowId xmlns:a16="http://schemas.microsoft.com/office/drawing/2014/main" val="2645395989"/>
                  </a:ext>
                </a:extLst>
              </a:tr>
              <a:tr h="0">
                <a:tc>
                  <a:txBody>
                    <a:bodyPr/>
                    <a:lstStyle/>
                    <a:p>
                      <a:r>
                        <a:rPr lang="en-US" sz="1400" kern="1200" dirty="0">
                          <a:solidFill>
                            <a:schemeClr val="dk1"/>
                          </a:solidFill>
                          <a:latin typeface="+mn-lt"/>
                          <a:ea typeface="+mn-ea"/>
                          <a:cs typeface="+mn-cs"/>
                        </a:rPr>
                        <a:t>11-24-232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8280455"/>
              </p:ext>
            </p:extLst>
          </p:nvPr>
        </p:nvGraphicFramePr>
        <p:xfrm>
          <a:off x="914401" y="1260086"/>
          <a:ext cx="10460566" cy="26516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3868341811"/>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60647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83200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469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needed)</a:t>
            </a:r>
          </a:p>
          <a:p>
            <a:pPr algn="just">
              <a:spcBef>
                <a:spcPct val="20000"/>
              </a:spcBef>
              <a:buFontTx/>
              <a:buChar char="•"/>
            </a:pPr>
            <a:r>
              <a:rPr lang="en-US" sz="1600" b="0" dirty="0"/>
              <a:t>Consider WG LB recirculation (15min –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9392519"/>
              </p:ext>
            </p:extLst>
          </p:nvPr>
        </p:nvGraphicFramePr>
        <p:xfrm>
          <a:off x="914401" y="1260086"/>
          <a:ext cx="10460566" cy="26516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30cmin as time permits</a:t>
                      </a:r>
                    </a:p>
                  </a:txBody>
                  <a:tcPr marT="45712" marB="45712"/>
                </a:tc>
                <a:extLst>
                  <a:ext uri="{0D108BD9-81ED-4DB2-BD59-A6C34878D82A}">
                    <a16:rowId xmlns:a16="http://schemas.microsoft.com/office/drawing/2014/main" val="328196688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recirculation ballot readiness (15 min)</a:t>
            </a:r>
          </a:p>
          <a:p>
            <a:pPr algn="just">
              <a:spcBef>
                <a:spcPct val="20000"/>
              </a:spcBef>
              <a:buFontTx/>
              <a:buChar char="•"/>
            </a:pPr>
            <a:r>
              <a:rPr lang="en-US" sz="1600" b="0" dirty="0"/>
              <a:t>Review and update project timelines as needed (10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140752"/>
              </p:ext>
            </p:extLst>
          </p:nvPr>
        </p:nvGraphicFramePr>
        <p:xfrm>
          <a:off x="914401" y="1260086"/>
          <a:ext cx="10460566" cy="12496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dirty="0"/>
                    </a:p>
                  </a:txBody>
                  <a:tcPr marT="45712" marB="45712"/>
                </a:tc>
                <a:extLst>
                  <a:ext uri="{0D108BD9-81ED-4DB2-BD59-A6C34878D82A}">
                    <a16:rowId xmlns:a16="http://schemas.microsoft.com/office/drawing/2014/main" val="20709852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35396373"/>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71843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798806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March 26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April 9</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Apr. 16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sz="2000" b="0" kern="0" baseline="30000" dirty="0">
                <a:solidFill>
                  <a:schemeClr val="tx1"/>
                </a:solidFill>
              </a:rPr>
              <a:t> ┼</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292072711"/>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25 min</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459891220"/>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6176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 min for completion </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r h="391025">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Mon. March 11</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Tue. 	Ma</a:t>
            </a:r>
            <a:r>
              <a:rPr lang="en-US" altLang="en-US" kern="0" dirty="0"/>
              <a:t>rch 12</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Wed. March 13</a:t>
            </a:r>
            <a:r>
              <a:rPr lang="en-US" altLang="en-US" sz="2000" b="0" kern="0" baseline="30000" dirty="0"/>
              <a:t>th</a:t>
            </a:r>
            <a:r>
              <a:rPr lang="en-US" altLang="en-US" sz="2000" b="0" kern="0" dirty="0"/>
              <a:t> 	16:00 – 18:00**</a:t>
            </a:r>
          </a:p>
          <a:p>
            <a:pPr lvl="1">
              <a:buFont typeface="Arial" panose="020B0604020202020204" pitchFamily="34" charset="0"/>
              <a:buChar char="•"/>
            </a:pPr>
            <a:r>
              <a:rPr lang="en-US" altLang="en-US" sz="1800" b="0" kern="0" dirty="0"/>
              <a:t>Thu. 	Ma</a:t>
            </a:r>
            <a:r>
              <a:rPr lang="en-US" altLang="en-US" kern="0" dirty="0"/>
              <a:t>rch 14</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Thu. March 14</a:t>
            </a:r>
            <a:r>
              <a:rPr lang="en-US" altLang="en-US" sz="2000" b="0" kern="0" baseline="30000" dirty="0"/>
              <a:t>th</a:t>
            </a:r>
            <a:r>
              <a:rPr lang="en-US" altLang="en-US" sz="2000" b="0" kern="0" dirty="0"/>
              <a:t> 	16:00 – 18:00**</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March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149538</TotalTime>
  <Words>6808</Words>
  <Application>Microsoft Office PowerPoint</Application>
  <PresentationFormat>Widescreen</PresentationFormat>
  <Paragraphs>1191</Paragraphs>
  <Slides>82</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2"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Submission List for the week (2)</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Consider telecon minutes </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AM2</vt:lpstr>
      <vt:lpstr>Submission List for the March 14th AM2</vt:lpstr>
      <vt:lpstr>Review Submissions</vt:lpstr>
      <vt:lpstr>PowerPoint Presentation</vt:lpstr>
      <vt:lpstr>PowerPoint Presentation</vt:lpstr>
      <vt:lpstr>March IEEE Meeting –  March 14th PM1</vt:lpstr>
      <vt:lpstr>Submission List for the March 14th PM1</vt:lpstr>
      <vt:lpstr>Review Submissions</vt:lpstr>
      <vt:lpstr>PowerPoint Presentation</vt:lpstr>
      <vt:lpstr>PowerPoint Presentation</vt:lpstr>
      <vt:lpstr>March IEEE Meeting –  March 14th PM2</vt:lpstr>
      <vt:lpstr>Submission List for the March 14th PM2 meeting</vt:lpstr>
      <vt:lpstr>Review Submissions</vt:lpstr>
      <vt:lpstr>TGbk Projected Timeline (previously)</vt:lpstr>
      <vt:lpstr>TGbk Projected Timeline (update)</vt:lpstr>
      <vt:lpstr>Scheduled TGbk telecons</vt:lpstr>
      <vt:lpstr>PowerPoint Presentation</vt:lpstr>
      <vt:lpstr>PowerPoint Presentation</vt:lpstr>
      <vt:lpstr>March 26th Telecon</vt:lpstr>
      <vt:lpstr>Submission List for the March 5th Telecon</vt:lpstr>
      <vt:lpstr>Review Submissions</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760</cp:revision>
  <cp:lastPrinted>1601-01-01T00:00:00Z</cp:lastPrinted>
  <dcterms:created xsi:type="dcterms:W3CDTF">2018-08-06T10:28:59Z</dcterms:created>
  <dcterms:modified xsi:type="dcterms:W3CDTF">2024-03-14T14:44:12Z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