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0"/>
  </p:notesMasterIdLst>
  <p:handoutMasterIdLst>
    <p:handoutMasterId r:id="rId91"/>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622" r:id="rId78"/>
    <p:sldId id="2623" r:id="rId79"/>
    <p:sldId id="2624" r:id="rId80"/>
    <p:sldId id="2625" r:id="rId81"/>
    <p:sldId id="2626" r:id="rId82"/>
    <p:sldId id="2627" r:id="rId83"/>
    <p:sldId id="2621" r:id="rId84"/>
    <p:sldId id="2538" r:id="rId85"/>
    <p:sldId id="2541" r:id="rId86"/>
    <p:sldId id="2542" r:id="rId87"/>
    <p:sldId id="2539" r:id="rId88"/>
    <p:sldId id="2540" r:id="rId8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 id="2622"/>
            <p14:sldId id="2623"/>
            <p14:sldId id="2624"/>
            <p14:sldId id="2625"/>
            <p14:sldId id="2626"/>
            <p14:sldId id="2627"/>
            <p14:sldId id="2621"/>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24" autoAdjust="0"/>
    <p:restoredTop sz="94660"/>
  </p:normalViewPr>
  <p:slideViewPr>
    <p:cSldViewPr>
      <p:cViewPr varScale="1">
        <p:scale>
          <a:sx n="90" d="100"/>
          <a:sy n="90" d="100"/>
        </p:scale>
        <p:origin x="82" y="115"/>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744"/>
    </p:cViewPr>
  </p:sorter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notesMaster" Target="notesMasters/notesMaster1.xml"/><Relationship Id="rId95"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handoutMaster" Target="handoutMasters/handoutMaster1.xml"/><Relationship Id="rId9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88FB277-A65E-499C-902A-C8EFA3668FC9}"/>
    <pc:docChg chg="undo custSel addSld modSld modMainMaster modSection">
      <pc:chgData name="Segev, Jonathan" userId="7c67a1b0-8725-4553-8055-0888dbcaef94" providerId="ADAL" clId="{B88FB277-A65E-499C-902A-C8EFA3668FC9}" dt="2024-03-14T14:21:24.618" v="370" actId="20577"/>
      <pc:docMkLst>
        <pc:docMk/>
      </pc:docMkLst>
      <pc:sldChg chg="modSp mod">
        <pc:chgData name="Segev, Jonathan" userId="7c67a1b0-8725-4553-8055-0888dbcaef94" providerId="ADAL" clId="{B88FB277-A65E-499C-902A-C8EFA3668FC9}" dt="2024-03-13T15:08:50.521" v="13" actId="6549"/>
        <pc:sldMkLst>
          <pc:docMk/>
          <pc:sldMk cId="1430675006" sldId="2621"/>
        </pc:sldMkLst>
        <pc:spChg chg="mod">
          <ac:chgData name="Segev, Jonathan" userId="7c67a1b0-8725-4553-8055-0888dbcaef94" providerId="ADAL" clId="{B88FB277-A65E-499C-902A-C8EFA3668FC9}" dt="2024-03-13T15:08:50.521" v="13" actId="6549"/>
          <ac:spMkLst>
            <pc:docMk/>
            <pc:sldMk cId="1430675006" sldId="2621"/>
            <ac:spMk id="3" creationId="{1D165AC7-E4EC-4AE6-BDBA-F236DC880E8F}"/>
          </ac:spMkLst>
        </pc:spChg>
      </pc:sldChg>
      <pc:sldChg chg="modSp mod">
        <pc:chgData name="Segev, Jonathan" userId="7c67a1b0-8725-4553-8055-0888dbcaef94" providerId="ADAL" clId="{B88FB277-A65E-499C-902A-C8EFA3668FC9}" dt="2024-03-13T22:29:12.304" v="80" actId="20577"/>
        <pc:sldMkLst>
          <pc:docMk/>
          <pc:sldMk cId="4036219179" sldId="2622"/>
        </pc:sldMkLst>
        <pc:spChg chg="mod">
          <ac:chgData name="Segev, Jonathan" userId="7c67a1b0-8725-4553-8055-0888dbcaef94" providerId="ADAL" clId="{B88FB277-A65E-499C-902A-C8EFA3668FC9}" dt="2024-03-13T22:29:12.304" v="80" actId="20577"/>
          <ac:spMkLst>
            <pc:docMk/>
            <pc:sldMk cId="4036219179" sldId="2622"/>
            <ac:spMk id="3" creationId="{868EB53C-39B6-6430-EA6C-9120727C004A}"/>
          </ac:spMkLst>
        </pc:spChg>
      </pc:sldChg>
      <pc:sldChg chg="modSp mod">
        <pc:chgData name="Segev, Jonathan" userId="7c67a1b0-8725-4553-8055-0888dbcaef94" providerId="ADAL" clId="{B88FB277-A65E-499C-902A-C8EFA3668FC9}" dt="2024-03-13T22:36:19.381" v="110" actId="20577"/>
        <pc:sldMkLst>
          <pc:docMk/>
          <pc:sldMk cId="2833257912" sldId="2623"/>
        </pc:sldMkLst>
        <pc:spChg chg="mod">
          <ac:chgData name="Segev, Jonathan" userId="7c67a1b0-8725-4553-8055-0888dbcaef94" providerId="ADAL" clId="{B88FB277-A65E-499C-902A-C8EFA3668FC9}" dt="2024-03-13T22:36:19.381" v="110" actId="20577"/>
          <ac:spMkLst>
            <pc:docMk/>
            <pc:sldMk cId="2833257912" sldId="2623"/>
            <ac:spMk id="3" creationId="{868EB53C-39B6-6430-EA6C-9120727C004A}"/>
          </ac:spMkLst>
        </pc:spChg>
      </pc:sldChg>
      <pc:sldChg chg="modSp add mod">
        <pc:chgData name="Segev, Jonathan" userId="7c67a1b0-8725-4553-8055-0888dbcaef94" providerId="ADAL" clId="{B88FB277-A65E-499C-902A-C8EFA3668FC9}" dt="2024-03-14T14:19:43.890" v="367" actId="20577"/>
        <pc:sldMkLst>
          <pc:docMk/>
          <pc:sldMk cId="3303139001" sldId="2624"/>
        </pc:sldMkLst>
        <pc:spChg chg="mod">
          <ac:chgData name="Segev, Jonathan" userId="7c67a1b0-8725-4553-8055-0888dbcaef94" providerId="ADAL" clId="{B88FB277-A65E-499C-902A-C8EFA3668FC9}" dt="2024-03-13T15:09:38.804" v="18" actId="20577"/>
          <ac:spMkLst>
            <pc:docMk/>
            <pc:sldMk cId="3303139001" sldId="2624"/>
            <ac:spMk id="2" creationId="{6456EFA4-46BA-C62B-D11D-EE6CA2595079}"/>
          </ac:spMkLst>
        </pc:spChg>
        <pc:spChg chg="mod">
          <ac:chgData name="Segev, Jonathan" userId="7c67a1b0-8725-4553-8055-0888dbcaef94" providerId="ADAL" clId="{B88FB277-A65E-499C-902A-C8EFA3668FC9}" dt="2024-03-14T14:19:43.890" v="367" actId="20577"/>
          <ac:spMkLst>
            <pc:docMk/>
            <pc:sldMk cId="3303139001" sldId="2624"/>
            <ac:spMk id="3" creationId="{868EB53C-39B6-6430-EA6C-9120727C004A}"/>
          </ac:spMkLst>
        </pc:spChg>
      </pc:sldChg>
      <pc:sldChg chg="modSp add mod">
        <pc:chgData name="Segev, Jonathan" userId="7c67a1b0-8725-4553-8055-0888dbcaef94" providerId="ADAL" clId="{B88FB277-A65E-499C-902A-C8EFA3668FC9}" dt="2024-03-13T23:17:50.886" v="219" actId="20577"/>
        <pc:sldMkLst>
          <pc:docMk/>
          <pc:sldMk cId="298799588" sldId="2625"/>
        </pc:sldMkLst>
        <pc:spChg chg="mod">
          <ac:chgData name="Segev, Jonathan" userId="7c67a1b0-8725-4553-8055-0888dbcaef94" providerId="ADAL" clId="{B88FB277-A65E-499C-902A-C8EFA3668FC9}" dt="2024-03-13T23:15:20.858" v="162" actId="6549"/>
          <ac:spMkLst>
            <pc:docMk/>
            <pc:sldMk cId="298799588" sldId="2625"/>
            <ac:spMk id="2" creationId="{6456EFA4-46BA-C62B-D11D-EE6CA2595079}"/>
          </ac:spMkLst>
        </pc:spChg>
        <pc:spChg chg="mod">
          <ac:chgData name="Segev, Jonathan" userId="7c67a1b0-8725-4553-8055-0888dbcaef94" providerId="ADAL" clId="{B88FB277-A65E-499C-902A-C8EFA3668FC9}" dt="2024-03-13T23:17:50.886" v="219" actId="20577"/>
          <ac:spMkLst>
            <pc:docMk/>
            <pc:sldMk cId="298799588" sldId="2625"/>
            <ac:spMk id="3" creationId="{868EB53C-39B6-6430-EA6C-9120727C004A}"/>
          </ac:spMkLst>
        </pc:spChg>
      </pc:sldChg>
      <pc:sldChg chg="modSp add mod">
        <pc:chgData name="Segev, Jonathan" userId="7c67a1b0-8725-4553-8055-0888dbcaef94" providerId="ADAL" clId="{B88FB277-A65E-499C-902A-C8EFA3668FC9}" dt="2024-03-13T23:36:37.668" v="339" actId="20577"/>
        <pc:sldMkLst>
          <pc:docMk/>
          <pc:sldMk cId="1964713109" sldId="2626"/>
        </pc:sldMkLst>
        <pc:spChg chg="mod">
          <ac:chgData name="Segev, Jonathan" userId="7c67a1b0-8725-4553-8055-0888dbcaef94" providerId="ADAL" clId="{B88FB277-A65E-499C-902A-C8EFA3668FC9}" dt="2024-03-13T23:32:07.119" v="226" actId="20577"/>
          <ac:spMkLst>
            <pc:docMk/>
            <pc:sldMk cId="1964713109" sldId="2626"/>
            <ac:spMk id="2" creationId="{6456EFA4-46BA-C62B-D11D-EE6CA2595079}"/>
          </ac:spMkLst>
        </pc:spChg>
        <pc:spChg chg="mod">
          <ac:chgData name="Segev, Jonathan" userId="7c67a1b0-8725-4553-8055-0888dbcaef94" providerId="ADAL" clId="{B88FB277-A65E-499C-902A-C8EFA3668FC9}" dt="2024-03-13T23:36:37.668" v="339" actId="20577"/>
          <ac:spMkLst>
            <pc:docMk/>
            <pc:sldMk cId="1964713109" sldId="2626"/>
            <ac:spMk id="3" creationId="{868EB53C-39B6-6430-EA6C-9120727C004A}"/>
          </ac:spMkLst>
        </pc:spChg>
      </pc:sldChg>
      <pc:sldChg chg="modSp add mod">
        <pc:chgData name="Segev, Jonathan" userId="7c67a1b0-8725-4553-8055-0888dbcaef94" providerId="ADAL" clId="{B88FB277-A65E-499C-902A-C8EFA3668FC9}" dt="2024-03-14T14:21:24.618" v="370" actId="20577"/>
        <pc:sldMkLst>
          <pc:docMk/>
          <pc:sldMk cId="1764272777" sldId="2627"/>
        </pc:sldMkLst>
        <pc:spChg chg="mod">
          <ac:chgData name="Segev, Jonathan" userId="7c67a1b0-8725-4553-8055-0888dbcaef94" providerId="ADAL" clId="{B88FB277-A65E-499C-902A-C8EFA3668FC9}" dt="2024-03-13T23:55:03.451" v="350" actId="20577"/>
          <ac:spMkLst>
            <pc:docMk/>
            <pc:sldMk cId="1764272777" sldId="2627"/>
            <ac:spMk id="2" creationId="{6456EFA4-46BA-C62B-D11D-EE6CA2595079}"/>
          </ac:spMkLst>
        </pc:spChg>
        <pc:spChg chg="mod">
          <ac:chgData name="Segev, Jonathan" userId="7c67a1b0-8725-4553-8055-0888dbcaef94" providerId="ADAL" clId="{B88FB277-A65E-499C-902A-C8EFA3668FC9}" dt="2024-03-14T14:21:24.618" v="370" actId="20577"/>
          <ac:spMkLst>
            <pc:docMk/>
            <pc:sldMk cId="1764272777" sldId="2627"/>
            <ac:spMk id="3" creationId="{868EB53C-39B6-6430-EA6C-9120727C004A}"/>
          </ac:spMkLst>
        </pc:spChg>
      </pc:sldChg>
      <pc:sldMasterChg chg="modSp mod">
        <pc:chgData name="Segev, Jonathan" userId="7c67a1b0-8725-4553-8055-0888dbcaef94" providerId="ADAL" clId="{B88FB277-A65E-499C-902A-C8EFA3668FC9}" dt="2024-03-13T15:08:13.468" v="1" actId="6549"/>
        <pc:sldMasterMkLst>
          <pc:docMk/>
          <pc:sldMasterMk cId="0" sldId="2147483648"/>
        </pc:sldMasterMkLst>
        <pc:spChg chg="mod">
          <ac:chgData name="Segev, Jonathan" userId="7c67a1b0-8725-4553-8055-0888dbcaef94" providerId="ADAL" clId="{B88FB277-A65E-499C-902A-C8EFA3668FC9}" dt="2024-03-13T15:08:13.468"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802.11-23/049r33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a:t>:</a:t>
            </a:r>
            <a:r>
              <a:rPr lang="en-GB" sz="2000" b="0"/>
              <a:t> 2024-03-11</a:t>
            </a:r>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March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a:t>
            </a:r>
            <a:r>
              <a:rPr lang="en-US" sz="2000" b="0"/>
              <a:t>): unanimous </a:t>
            </a:r>
            <a:endParaRPr lang="en-US" sz="2000" b="0" dirty="0"/>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March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202403-18) </a:t>
            </a:r>
            <a:r>
              <a:rPr lang="en-US" b="0" dirty="0"/>
              <a:t>:</a:t>
            </a:r>
          </a:p>
          <a:p>
            <a:pPr marL="0" indent="0"/>
            <a:r>
              <a:rPr lang="en-US" b="0" dirty="0"/>
              <a:t>Move to adopt the resolution depicted by document 11-24-596r0 for CIDs 1038, 1100, 1101, 1102, 1104, 1105, 1106, 1107, 1108, 1111, 1130, 1144, 1359, 1364, </a:t>
            </a:r>
          </a:p>
          <a:p>
            <a:pPr marL="0" indent="0"/>
            <a:r>
              <a:rPr lang="en-US" b="0" dirty="0"/>
              <a:t>1365, 1373, 1384, 1390 (18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4036219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202403-19) </a:t>
            </a:r>
            <a:r>
              <a:rPr lang="en-US" b="0" dirty="0"/>
              <a:t>:</a:t>
            </a:r>
          </a:p>
          <a:p>
            <a:pPr marL="0" indent="0"/>
            <a:r>
              <a:rPr lang="en-US" b="0" dirty="0"/>
              <a:t>Move to adopt the resolution depicted by document 11-24-597r0 for CIDs 1007, 1012, 1017, 1018, 1036, 1072, 1091, 1092, 1093, 1180, 1184, 1187, 1269, 1274,</a:t>
            </a:r>
          </a:p>
          <a:p>
            <a:pPr marL="0" indent="0"/>
            <a:r>
              <a:rPr lang="en-US" b="0" dirty="0"/>
              <a:t>1275, 1276, 1374 (17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833257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11-24-506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202403-20) </a:t>
            </a:r>
            <a:r>
              <a:rPr lang="en-US" b="0" dirty="0"/>
              <a:t>:</a:t>
            </a:r>
          </a:p>
          <a:p>
            <a:pPr marL="0" indent="0"/>
            <a:r>
              <a:rPr lang="en-US" b="0" dirty="0"/>
              <a:t>Move to adopt the resolution depicted by document 11-24-506r0 for CIDs 1191, 1253, 1257, 1393, 1356, 1188, 1189, 1095, 1096, 1097 and 1146 (total of 11 CIDs), instruct the technical editor to incorporate it in the P802.11bk draft and grant the editor editorial license. </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03139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202403-21) </a:t>
            </a:r>
            <a:r>
              <a:rPr lang="en-US" b="0" dirty="0"/>
              <a:t>:</a:t>
            </a:r>
          </a:p>
          <a:p>
            <a:pPr marL="0" indent="0"/>
            <a:r>
              <a:rPr lang="en-US" b="0" dirty="0"/>
              <a:t>Move to adopt the resolution depicted by document 11-24-570r1 for CIDs 1086,1087,1318 (total of 3 CIDs), instruct the technical editor to incorporate it in the P802.11bk draft and grant the editor editorial license. </a:t>
            </a:r>
          </a:p>
          <a:p>
            <a:endParaRPr lang="en-US" b="0" dirty="0"/>
          </a:p>
          <a:p>
            <a:r>
              <a:rPr lang="en-US" b="0" dirty="0"/>
              <a:t>Moved: Niranjan Grandhe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2987995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11-24-580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202403-22) </a:t>
            </a:r>
            <a:r>
              <a:rPr lang="en-US" b="0" dirty="0"/>
              <a:t>:</a:t>
            </a:r>
          </a:p>
          <a:p>
            <a:pPr marL="0" indent="0"/>
            <a:r>
              <a:rPr lang="en-US" b="0" dirty="0"/>
              <a:t>Move to adopt the resolution depicted by document 11-24-580r2 for CIDs 1078,  1112, 1166, 1167, 1168, 1273, 1378, 1392, 1077, 1259 (total of 10 CIDs), instruct the technical editor to incorporate it in the P802.11bk draft and grant the editor editorial license. </a:t>
            </a:r>
          </a:p>
          <a:p>
            <a:endParaRPr lang="en-US" b="0" dirty="0"/>
          </a:p>
          <a:p>
            <a:r>
              <a:rPr lang="en-US" b="0" dirty="0"/>
              <a:t>Moved: Dibakar Das</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64713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202403-23) </a:t>
            </a:r>
            <a:r>
              <a:rPr lang="en-US" b="0" dirty="0"/>
              <a:t>:</a:t>
            </a:r>
          </a:p>
          <a:p>
            <a:pPr marL="0" indent="0"/>
            <a:r>
              <a:rPr lang="en-US" b="0" dirty="0"/>
              <a:t>Move to adopt the resolution depicted by document 11-24-232r2 for CIDs </a:t>
            </a:r>
          </a:p>
          <a:p>
            <a:pPr marL="0" indent="0"/>
            <a:endParaRPr lang="en-US" b="0" dirty="0"/>
          </a:p>
          <a:p>
            <a:pPr marL="0" indent="0"/>
            <a:r>
              <a:rPr lang="en-US" b="0" dirty="0"/>
              <a:t>(total of 10 CIDs), instruct the technical editor to incorporate it in the P802.11bk draft and grant the editor editorial license. </a:t>
            </a:r>
          </a:p>
          <a:p>
            <a:endParaRPr lang="en-US" b="0" dirty="0"/>
          </a:p>
          <a:p>
            <a:r>
              <a:rPr lang="en-US" b="0" dirty="0"/>
              <a:t>Moved:</a:t>
            </a:r>
          </a:p>
          <a:p>
            <a:r>
              <a:rPr lang="en-US" b="0" dirty="0"/>
              <a:t>Second:</a:t>
            </a:r>
          </a:p>
          <a:p>
            <a:r>
              <a:rPr lang="en-US" b="0" dirty="0"/>
              <a:t>Results (Y/N/</a:t>
            </a:r>
            <a:r>
              <a:rPr lang="en-US" b="0"/>
              <a:t>A):</a:t>
            </a:r>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764272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(202403-??):</a:t>
            </a:r>
          </a:p>
          <a:p>
            <a:r>
              <a:rPr lang="en-US" b="0" dirty="0"/>
              <a:t>Having approved 11-23-049r18, instruct the editor to prepare P802.11bk D1.0,  </a:t>
            </a:r>
          </a:p>
          <a:p>
            <a:r>
              <a:rPr lang="en-US" b="0" dirty="0"/>
              <a:t>and approve a 30 day Working Group Technical Letter Ballot asking the question “Should P802.11bk D2.0 be forwarded to SA Ballot?”</a:t>
            </a:r>
          </a:p>
          <a:p>
            <a:endParaRPr lang="en-US" b="0" dirty="0"/>
          </a:p>
          <a:p>
            <a:endParaRPr lang="en-US" b="0" dirty="0"/>
          </a:p>
          <a:p>
            <a:r>
              <a:rPr lang="en-US" b="0" dirty="0"/>
              <a:t>Moved:</a:t>
            </a:r>
          </a:p>
          <a:p>
            <a:r>
              <a:rPr lang="en-US" b="0" dirty="0"/>
              <a:t>Second: </a:t>
            </a:r>
          </a:p>
          <a:p>
            <a:endParaRPr lang="en-US" b="0" dirty="0"/>
          </a:p>
          <a:p>
            <a:r>
              <a:rPr lang="en-US" b="0" dirty="0"/>
              <a:t>Result (Y/N/A): </a:t>
            </a:r>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83</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March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43067500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118705617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202879</TotalTime>
  <Words>6205</Words>
  <Application>Microsoft Office PowerPoint</Application>
  <PresentationFormat>Widescreen</PresentationFormat>
  <Paragraphs>960</Paragraphs>
  <Slides>88</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88</vt:i4>
      </vt:variant>
    </vt:vector>
  </HeadingPairs>
  <TitlesOfParts>
    <vt:vector size="93" baseType="lpstr">
      <vt:lpstr>Arial</vt:lpstr>
      <vt:lpstr>Arial Unicode MS</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Submission 11-24-596</vt:lpstr>
      <vt:lpstr>Submission 11-24-597</vt:lpstr>
      <vt:lpstr>Submission 11-24-506</vt:lpstr>
      <vt:lpstr>Submission 11-24-570</vt:lpstr>
      <vt:lpstr>Submission 11-24-580</vt:lpstr>
      <vt:lpstr>Submission 11-24-232</vt:lpstr>
      <vt:lpstr>P802.11bk initial WG ballot</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503</cp:revision>
  <cp:lastPrinted>1601-01-01T00:00:00Z</cp:lastPrinted>
  <dcterms:created xsi:type="dcterms:W3CDTF">2018-08-06T10:28:59Z</dcterms:created>
  <dcterms:modified xsi:type="dcterms:W3CDTF">2024-03-14T14:21:26Z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