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72" r:id="rId29"/>
    <p:sldId id="2671" r:id="rId30"/>
    <p:sldId id="679" r:id="rId31"/>
    <p:sldId id="680" r:id="rId32"/>
    <p:sldId id="2530" r:id="rId33"/>
    <p:sldId id="2531" r:id="rId34"/>
    <p:sldId id="2533" r:id="rId35"/>
    <p:sldId id="2673" r:id="rId36"/>
    <p:sldId id="2535" r:id="rId37"/>
    <p:sldId id="2536" r:id="rId38"/>
    <p:sldId id="2537" r:id="rId39"/>
    <p:sldId id="2551" r:id="rId40"/>
    <p:sldId id="2527" r:id="rId41"/>
    <p:sldId id="2659" r:id="rId42"/>
    <p:sldId id="2660" r:id="rId43"/>
    <p:sldId id="2661" r:id="rId44"/>
    <p:sldId id="2666" r:id="rId45"/>
    <p:sldId id="2667" r:id="rId46"/>
    <p:sldId id="2569" r:id="rId47"/>
    <p:sldId id="2570" r:id="rId48"/>
    <p:sldId id="2571" r:id="rId49"/>
    <p:sldId id="2583" r:id="rId50"/>
    <p:sldId id="2668" r:id="rId51"/>
    <p:sldId id="2585" r:id="rId52"/>
    <p:sldId id="2572" r:id="rId53"/>
    <p:sldId id="2586" r:id="rId54"/>
    <p:sldId id="2651" r:id="rId55"/>
    <p:sldId id="2652" r:id="rId56"/>
    <p:sldId id="2653" r:id="rId57"/>
    <p:sldId id="2655" r:id="rId58"/>
    <p:sldId id="2656" r:id="rId59"/>
    <p:sldId id="2657" r:id="rId60"/>
    <p:sldId id="2658" r:id="rId61"/>
    <p:sldId id="2552" r:id="rId62"/>
    <p:sldId id="315" r:id="rId63"/>
    <p:sldId id="312" r:id="rId64"/>
    <p:sldId id="318" r:id="rId65"/>
    <p:sldId id="472" r:id="rId66"/>
    <p:sldId id="473" r:id="rId67"/>
    <p:sldId id="474" r:id="rId68"/>
    <p:sldId id="480" r:id="rId69"/>
    <p:sldId id="259" r:id="rId70"/>
    <p:sldId id="260" r:id="rId71"/>
    <p:sldId id="261" r:id="rId72"/>
    <p:sldId id="2525" r:id="rId73"/>
    <p:sldId id="2555" r:id="rId74"/>
    <p:sldId id="2556" r:id="rId75"/>
    <p:sldId id="2557" r:id="rId76"/>
    <p:sldId id="2558"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 March IEEE Plenary meeting" id="{05B24CC9-B4F8-429C-BEB2-F768EEF9F95C}">
          <p14:sldIdLst>
            <p14:sldId id="2659"/>
            <p14:sldId id="2660"/>
            <p14:sldId id="2661"/>
            <p14:sldId id="2666"/>
            <p14:sldId id="2667"/>
          </p14:sldIdLst>
        </p14:section>
        <p14:section name="March 14th - March IEEE Plenary meeting" id="{ED07B73E-3417-4C27-85C9-944D735BB0CE}">
          <p14:sldIdLst>
            <p14:sldId id="2569"/>
            <p14:sldId id="2570"/>
            <p14:sldId id="2571"/>
            <p14:sldId id="2583"/>
            <p14:sldId id="2668"/>
            <p14:sldId id="2585"/>
            <p14:sldId id="2572"/>
            <p14:sldId id="2586"/>
          </p14:sldIdLst>
        </p14:section>
        <p14:section name="March 26th Telecon" id="{81CF3F60-1D46-480B-B4E4-FD3CA087846D}">
          <p14:sldIdLst>
            <p14:sldId id="2651"/>
            <p14:sldId id="2652"/>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C0287D-0BAD-428E-AAC4-6556ED6E279B}" v="31" dt="2024-03-12T14:22:52.65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CC0287D-0BAD-428E-AAC4-6556ED6E279B}"/>
    <pc:docChg chg="undo custSel addSld modSld modMainMaster modSection">
      <pc:chgData name="Segev, Jonathan" userId="7c67a1b0-8725-4553-8055-0888dbcaef94" providerId="ADAL" clId="{ECC0287D-0BAD-428E-AAC4-6556ED6E279B}" dt="2024-03-12T14:25:02.925" v="433" actId="6549"/>
      <pc:docMkLst>
        <pc:docMk/>
      </pc:docMkLst>
      <pc:sldChg chg="modSp mod">
        <pc:chgData name="Segev, Jonathan" userId="7c67a1b0-8725-4553-8055-0888dbcaef94" providerId="ADAL" clId="{ECC0287D-0BAD-428E-AAC4-6556ED6E279B}" dt="2024-03-12T14:24:42.084" v="431" actId="20577"/>
        <pc:sldMkLst>
          <pc:docMk/>
          <pc:sldMk cId="0" sldId="256"/>
        </pc:sldMkLst>
        <pc:spChg chg="mod">
          <ac:chgData name="Segev, Jonathan" userId="7c67a1b0-8725-4553-8055-0888dbcaef94" providerId="ADAL" clId="{ECC0287D-0BAD-428E-AAC4-6556ED6E279B}" dt="2024-03-12T14:24:42.084" v="431" actId="20577"/>
          <ac:spMkLst>
            <pc:docMk/>
            <pc:sldMk cId="0" sldId="256"/>
            <ac:spMk id="3074" creationId="{00000000-0000-0000-0000-000000000000}"/>
          </ac:spMkLst>
        </pc:spChg>
      </pc:sldChg>
      <pc:sldChg chg="modSp mod">
        <pc:chgData name="Segev, Jonathan" userId="7c67a1b0-8725-4553-8055-0888dbcaef94" providerId="ADAL" clId="{ECC0287D-0BAD-428E-AAC4-6556ED6E279B}" dt="2024-03-12T14:20:00.464" v="379" actId="20577"/>
        <pc:sldMkLst>
          <pc:docMk/>
          <pc:sldMk cId="1606978152" sldId="345"/>
        </pc:sldMkLst>
        <pc:graphicFrameChg chg="mod modGraphic">
          <ac:chgData name="Segev, Jonathan" userId="7c67a1b0-8725-4553-8055-0888dbcaef94" providerId="ADAL" clId="{ECC0287D-0BAD-428E-AAC4-6556ED6E279B}" dt="2024-03-12T14:20:00.464" v="379"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ECC0287D-0BAD-428E-AAC4-6556ED6E279B}" dt="2024-03-11T22:27:16.534" v="103" actId="2164"/>
        <pc:sldMkLst>
          <pc:docMk/>
          <pc:sldMk cId="3473345634" sldId="694"/>
        </pc:sldMkLst>
        <pc:graphicFrameChg chg="mod modGraphic">
          <ac:chgData name="Segev, Jonathan" userId="7c67a1b0-8725-4553-8055-0888dbcaef94" providerId="ADAL" clId="{ECC0287D-0BAD-428E-AAC4-6556ED6E279B}" dt="2024-03-11T22:27:16.534" v="103" actId="2164"/>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ECC0287D-0BAD-428E-AAC4-6556ED6E279B}" dt="2024-03-11T22:35:29.606" v="352" actId="20577"/>
        <pc:sldMkLst>
          <pc:docMk/>
          <pc:sldMk cId="343005988" sldId="2530"/>
        </pc:sldMkLst>
        <pc:spChg chg="mod">
          <ac:chgData name="Segev, Jonathan" userId="7c67a1b0-8725-4553-8055-0888dbcaef94" providerId="ADAL" clId="{ECC0287D-0BAD-428E-AAC4-6556ED6E279B}" dt="2024-03-11T22:35:29.606" v="352" actId="20577"/>
          <ac:spMkLst>
            <pc:docMk/>
            <pc:sldMk cId="343005988" sldId="2530"/>
            <ac:spMk id="3" creationId="{00000000-0000-0000-0000-000000000000}"/>
          </ac:spMkLst>
        </pc:spChg>
      </pc:sldChg>
      <pc:sldChg chg="modSp mod">
        <pc:chgData name="Segev, Jonathan" userId="7c67a1b0-8725-4553-8055-0888dbcaef94" providerId="ADAL" clId="{ECC0287D-0BAD-428E-AAC4-6556ED6E279B}" dt="2024-03-11T22:33:03.991" v="259"/>
        <pc:sldMkLst>
          <pc:docMk/>
          <pc:sldMk cId="726842924" sldId="2531"/>
        </pc:sldMkLst>
        <pc:graphicFrameChg chg="mod modGraphic">
          <ac:chgData name="Segev, Jonathan" userId="7c67a1b0-8725-4553-8055-0888dbcaef94" providerId="ADAL" clId="{ECC0287D-0BAD-428E-AAC4-6556ED6E279B}" dt="2024-03-11T22:33:03.991" v="259"/>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ECC0287D-0BAD-428E-AAC4-6556ED6E279B}" dt="2024-03-11T22:34:57.449" v="350" actId="20577"/>
        <pc:sldMkLst>
          <pc:docMk/>
          <pc:sldMk cId="472360850" sldId="2533"/>
        </pc:sldMkLst>
        <pc:spChg chg="mod">
          <ac:chgData name="Segev, Jonathan" userId="7c67a1b0-8725-4553-8055-0888dbcaef94" providerId="ADAL" clId="{ECC0287D-0BAD-428E-AAC4-6556ED6E279B}" dt="2024-03-11T22:34:57.449" v="350" actId="20577"/>
          <ac:spMkLst>
            <pc:docMk/>
            <pc:sldMk cId="472360850" sldId="2533"/>
            <ac:spMk id="2" creationId="{7A5D5F0D-2B7C-4331-BBF9-46A6803CCBA9}"/>
          </ac:spMkLst>
        </pc:spChg>
      </pc:sldChg>
      <pc:sldChg chg="modSp mod">
        <pc:chgData name="Segev, Jonathan" userId="7c67a1b0-8725-4553-8055-0888dbcaef94" providerId="ADAL" clId="{ECC0287D-0BAD-428E-AAC4-6556ED6E279B}" dt="2024-03-11T22:35:13.948" v="351" actId="20577"/>
        <pc:sldMkLst>
          <pc:docMk/>
          <pc:sldMk cId="875095996" sldId="2536"/>
        </pc:sldMkLst>
        <pc:spChg chg="mod">
          <ac:chgData name="Segev, Jonathan" userId="7c67a1b0-8725-4553-8055-0888dbcaef94" providerId="ADAL" clId="{ECC0287D-0BAD-428E-AAC4-6556ED6E279B}" dt="2024-03-11T22:35:13.948" v="351" actId="20577"/>
          <ac:spMkLst>
            <pc:docMk/>
            <pc:sldMk cId="875095996" sldId="2536"/>
            <ac:spMk id="3" creationId="{00000000-0000-0000-0000-000000000000}"/>
          </ac:spMkLst>
        </pc:spChg>
      </pc:sldChg>
      <pc:sldChg chg="modSp mod">
        <pc:chgData name="Segev, Jonathan" userId="7c67a1b0-8725-4553-8055-0888dbcaef94" providerId="ADAL" clId="{ECC0287D-0BAD-428E-AAC4-6556ED6E279B}" dt="2024-03-12T14:24:02.738" v="427" actId="6549"/>
        <pc:sldMkLst>
          <pc:docMk/>
          <pc:sldMk cId="451544889" sldId="2537"/>
        </pc:sldMkLst>
        <pc:graphicFrameChg chg="mod modGraphic">
          <ac:chgData name="Segev, Jonathan" userId="7c67a1b0-8725-4553-8055-0888dbcaef94" providerId="ADAL" clId="{ECC0287D-0BAD-428E-AAC4-6556ED6E279B}" dt="2024-03-12T14:24:02.738" v="427" actId="6549"/>
          <ac:graphicFrameMkLst>
            <pc:docMk/>
            <pc:sldMk cId="451544889" sldId="2537"/>
            <ac:graphicFrameMk id="7" creationId="{00000000-0000-0000-0000-000000000000}"/>
          </ac:graphicFrameMkLst>
        </pc:graphicFrameChg>
      </pc:sldChg>
      <pc:sldChg chg="add">
        <pc:chgData name="Segev, Jonathan" userId="7c67a1b0-8725-4553-8055-0888dbcaef94" providerId="ADAL" clId="{ECC0287D-0BAD-428E-AAC4-6556ED6E279B}" dt="2024-03-11T22:34:46.460" v="325" actId="2890"/>
        <pc:sldMkLst>
          <pc:docMk/>
          <pc:sldMk cId="2604133254" sldId="2673"/>
        </pc:sldMkLst>
      </pc:sldChg>
      <pc:sldMasterChg chg="modSp mod">
        <pc:chgData name="Segev, Jonathan" userId="7c67a1b0-8725-4553-8055-0888dbcaef94" providerId="ADAL" clId="{ECC0287D-0BAD-428E-AAC4-6556ED6E279B}" dt="2024-03-12T14:25:02.925" v="433" actId="6549"/>
        <pc:sldMasterMkLst>
          <pc:docMk/>
          <pc:sldMasterMk cId="0" sldId="2147483648"/>
        </pc:sldMasterMkLst>
        <pc:spChg chg="mod">
          <ac:chgData name="Segev, Jonathan" userId="7c67a1b0-8725-4553-8055-0888dbcaef94" providerId="ADAL" clId="{ECC0287D-0BAD-428E-AAC4-6556ED6E279B}" dt="2024-03-12T14:25:02.925" v="433"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2024-03-12</a:t>
            </a:r>
            <a:endParaRPr lang="en-GB" sz="2000" b="0" dirty="0"/>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0388009"/>
              </p:ext>
            </p:extLst>
          </p:nvPr>
        </p:nvGraphicFramePr>
        <p:xfrm>
          <a:off x="907229" y="1265032"/>
          <a:ext cx="10475382" cy="460224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615597903"/>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7365126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3811519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4062036588"/>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02566846"/>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451400"/>
              </p:ext>
            </p:extLst>
          </p:nvPr>
        </p:nvGraphicFramePr>
        <p:xfrm>
          <a:off x="914401" y="1260086"/>
          <a:ext cx="10460566" cy="240780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dirty="0"/>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endParaRPr lang="en-US" dirty="0"/>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dirty="0"/>
                    </a:p>
                  </a:txBody>
                  <a:tcPr marT="45712" marB="45712"/>
                </a:tc>
                <a:extLst>
                  <a:ext uri="{0D108BD9-81ED-4DB2-BD59-A6C34878D82A}">
                    <a16:rowId xmlns:a16="http://schemas.microsoft.com/office/drawing/2014/main" val="155654435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6996548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recirculation ballot readiness (15 min)</a:t>
            </a:r>
          </a:p>
          <a:p>
            <a:pPr algn="just">
              <a:spcBef>
                <a:spcPct val="20000"/>
              </a:spcBef>
              <a:buFontTx/>
              <a:buChar char="•"/>
            </a:pPr>
            <a:r>
              <a:rPr lang="en-US" sz="1600" b="0" dirty="0"/>
              <a:t>Review and update project timelines as needed (10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9355256"/>
              </p:ext>
            </p:extLst>
          </p:nvPr>
        </p:nvGraphicFramePr>
        <p:xfrm>
          <a:off x="914401" y="1260086"/>
          <a:ext cx="10460566" cy="6400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718436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March 26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April 9</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Apr. 16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sz="2000" b="0" kern="0" baseline="30000" dirty="0">
                <a:solidFill>
                  <a:schemeClr val="tx1"/>
                </a:solidFill>
              </a:rPr>
              <a:t> ┼</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9207271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Mon. March 11</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Tue. 	Ma</a:t>
            </a:r>
            <a:r>
              <a:rPr lang="en-US" altLang="en-US" kern="0" dirty="0"/>
              <a:t>rch 12</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Wed. March 13</a:t>
            </a:r>
            <a:r>
              <a:rPr lang="en-US" altLang="en-US" sz="2000" b="0" kern="0" baseline="30000" dirty="0"/>
              <a:t>th</a:t>
            </a:r>
            <a:r>
              <a:rPr lang="en-US" altLang="en-US" sz="2000" b="0" kern="0" dirty="0"/>
              <a:t> 	16:00 – 18:00**</a:t>
            </a:r>
          </a:p>
          <a:p>
            <a:pPr lvl="1">
              <a:buFont typeface="Arial" panose="020B0604020202020204" pitchFamily="34" charset="0"/>
              <a:buChar char="•"/>
            </a:pPr>
            <a:r>
              <a:rPr lang="en-US" altLang="en-US" sz="1800" b="0" kern="0" dirty="0"/>
              <a:t>Thu. 	Ma</a:t>
            </a:r>
            <a:r>
              <a:rPr lang="en-US" altLang="en-US" kern="0" dirty="0"/>
              <a:t>rch 14</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Thu. March 14</a:t>
            </a:r>
            <a:r>
              <a:rPr lang="en-US" altLang="en-US" sz="2000" b="0" kern="0" baseline="30000" dirty="0"/>
              <a:t>th</a:t>
            </a:r>
            <a:r>
              <a:rPr lang="en-US" altLang="en-US" sz="2000" b="0" kern="0" dirty="0"/>
              <a:t> 	16:00 – 18:00**</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147925</TotalTime>
  <Words>6387</Words>
  <Application>Microsoft Office PowerPoint</Application>
  <PresentationFormat>Widescreen</PresentationFormat>
  <Paragraphs>1063</Paragraphs>
  <Slides>76</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PM1</vt:lpstr>
      <vt:lpstr>Submission List for the March 14th PM1</vt:lpstr>
      <vt:lpstr>Review Submissions</vt:lpstr>
      <vt:lpstr>PowerPoint Presentation</vt:lpstr>
      <vt:lpstr>PowerPoint Presentation</vt:lpstr>
      <vt:lpstr>March IEEE Meeting –  March 14th PM2</vt:lpstr>
      <vt:lpstr>Submission List for the March 14th PM2 meeting</vt:lpstr>
      <vt:lpstr>Review Submissions</vt:lpstr>
      <vt:lpstr>TGbk Projected Timeline (Previously)</vt:lpstr>
      <vt:lpstr>TGbk Projected Timeline (update)</vt:lpstr>
      <vt:lpstr>Scheduled TGbk telecons</vt:lpstr>
      <vt:lpstr>PowerPoint Presentation</vt:lpstr>
      <vt:lpstr>PowerPoint Presentation</vt:lpstr>
      <vt:lpstr>March 26th Telecon</vt:lpstr>
      <vt:lpstr>Submission List for the March 5th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757</cp:revision>
  <cp:lastPrinted>1601-01-01T00:00:00Z</cp:lastPrinted>
  <dcterms:created xsi:type="dcterms:W3CDTF">2018-08-06T10:28:59Z</dcterms:created>
  <dcterms:modified xsi:type="dcterms:W3CDTF">2024-03-12T14:25:12Z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