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2672" r:id="rId29"/>
    <p:sldId id="2671" r:id="rId30"/>
    <p:sldId id="679" r:id="rId31"/>
    <p:sldId id="680" r:id="rId32"/>
    <p:sldId id="2530" r:id="rId33"/>
    <p:sldId id="2531" r:id="rId34"/>
    <p:sldId id="2533" r:id="rId35"/>
    <p:sldId id="2535" r:id="rId36"/>
    <p:sldId id="2536" r:id="rId37"/>
    <p:sldId id="2537" r:id="rId38"/>
    <p:sldId id="2551" r:id="rId39"/>
    <p:sldId id="2527" r:id="rId40"/>
    <p:sldId id="2659" r:id="rId41"/>
    <p:sldId id="2660" r:id="rId42"/>
    <p:sldId id="2661" r:id="rId43"/>
    <p:sldId id="2666" r:id="rId44"/>
    <p:sldId id="2667" r:id="rId45"/>
    <p:sldId id="2569" r:id="rId46"/>
    <p:sldId id="2570" r:id="rId47"/>
    <p:sldId id="2571" r:id="rId48"/>
    <p:sldId id="2583" r:id="rId49"/>
    <p:sldId id="2668" r:id="rId50"/>
    <p:sldId id="2585" r:id="rId51"/>
    <p:sldId id="2572" r:id="rId52"/>
    <p:sldId id="2586" r:id="rId53"/>
    <p:sldId id="2651" r:id="rId54"/>
    <p:sldId id="2652" r:id="rId55"/>
    <p:sldId id="2653" r:id="rId56"/>
    <p:sldId id="2655" r:id="rId57"/>
    <p:sldId id="2656" r:id="rId58"/>
    <p:sldId id="2657" r:id="rId59"/>
    <p:sldId id="2658" r:id="rId60"/>
    <p:sldId id="2552" r:id="rId61"/>
    <p:sldId id="315" r:id="rId62"/>
    <p:sldId id="312" r:id="rId63"/>
    <p:sldId id="318" r:id="rId64"/>
    <p:sldId id="472" r:id="rId65"/>
    <p:sldId id="473" r:id="rId66"/>
    <p:sldId id="474" r:id="rId67"/>
    <p:sldId id="480" r:id="rId68"/>
    <p:sldId id="259" r:id="rId69"/>
    <p:sldId id="260" r:id="rId70"/>
    <p:sldId id="261" r:id="rId71"/>
    <p:sldId id="2525" r:id="rId72"/>
    <p:sldId id="2555" r:id="rId73"/>
    <p:sldId id="2556" r:id="rId74"/>
    <p:sldId id="2557" r:id="rId75"/>
    <p:sldId id="2558"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535"/>
          </p14:sldIdLst>
        </p14:section>
        <p14:section name="March 13th - March IEEE Plenary meeting" id="{8E838D38-B45C-442C-8603-25CE94919C41}">
          <p14:sldIdLst>
            <p14:sldId id="2536"/>
            <p14:sldId id="2537"/>
            <p14:sldId id="2551"/>
            <p14:sldId id="2527"/>
          </p14:sldIdLst>
        </p14:section>
        <p14:section name="March 14th - March IEEE Plenary meeting" id="{05B24CC9-B4F8-429C-BEB2-F768EEF9F95C}">
          <p14:sldIdLst>
            <p14:sldId id="2659"/>
            <p14:sldId id="2660"/>
            <p14:sldId id="2661"/>
            <p14:sldId id="2666"/>
            <p14:sldId id="2667"/>
          </p14:sldIdLst>
        </p14:section>
        <p14:section name="March 14th - March IEEE Plenary meeting" id="{ED07B73E-3417-4C27-85C9-944D735BB0CE}">
          <p14:sldIdLst>
            <p14:sldId id="2569"/>
            <p14:sldId id="2570"/>
            <p14:sldId id="2571"/>
            <p14:sldId id="2583"/>
            <p14:sldId id="2668"/>
            <p14:sldId id="2585"/>
            <p14:sldId id="2572"/>
            <p14:sldId id="2586"/>
          </p14:sldIdLst>
        </p14:section>
        <p14:section name="March 26th Telecon" id="{81CF3F60-1D46-480B-B4E4-FD3CA087846D}">
          <p14:sldIdLst>
            <p14:sldId id="2651"/>
            <p14:sldId id="2652"/>
            <p14:sldId id="2653"/>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3754C-3715-4020-B5F2-33F7F2AF74AB}" v="43" dt="2024-03-06T22:42:09.73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FB3754C-3715-4020-B5F2-33F7F2AF74AB}"/>
    <pc:docChg chg="undo redo custSel addSld delSld modSld sldOrd modMainMaster delSection modSection">
      <pc:chgData name="Segev, Jonathan" userId="7c67a1b0-8725-4553-8055-0888dbcaef94" providerId="ADAL" clId="{FFB3754C-3715-4020-B5F2-33F7F2AF74AB}" dt="2024-03-06T22:58:07.417" v="1117" actId="20577"/>
      <pc:docMkLst>
        <pc:docMk/>
      </pc:docMkLst>
      <pc:sldChg chg="modSp mod">
        <pc:chgData name="Segev, Jonathan" userId="7c67a1b0-8725-4553-8055-0888dbcaef94" providerId="ADAL" clId="{FFB3754C-3715-4020-B5F2-33F7F2AF74AB}" dt="2024-03-06T19:31:42.503" v="14" actId="20577"/>
        <pc:sldMkLst>
          <pc:docMk/>
          <pc:sldMk cId="0" sldId="256"/>
        </pc:sldMkLst>
        <pc:spChg chg="mod">
          <ac:chgData name="Segev, Jonathan" userId="7c67a1b0-8725-4553-8055-0888dbcaef94" providerId="ADAL" clId="{FFB3754C-3715-4020-B5F2-33F7F2AF74AB}" dt="2024-03-06T19:31:38.475" v="12" actId="20577"/>
          <ac:spMkLst>
            <pc:docMk/>
            <pc:sldMk cId="0" sldId="256"/>
            <ac:spMk id="3073" creationId="{00000000-0000-0000-0000-000000000000}"/>
          </ac:spMkLst>
        </pc:spChg>
        <pc:spChg chg="mod">
          <ac:chgData name="Segev, Jonathan" userId="7c67a1b0-8725-4553-8055-0888dbcaef94" providerId="ADAL" clId="{FFB3754C-3715-4020-B5F2-33F7F2AF74AB}" dt="2024-03-06T19:31:42.503" v="14" actId="20577"/>
          <ac:spMkLst>
            <pc:docMk/>
            <pc:sldMk cId="0" sldId="256"/>
            <ac:spMk id="3074" creationId="{00000000-0000-0000-0000-000000000000}"/>
          </ac:spMkLst>
        </pc:spChg>
      </pc:sldChg>
      <pc:sldChg chg="modSp mod">
        <pc:chgData name="Segev, Jonathan" userId="7c67a1b0-8725-4553-8055-0888dbcaef94" providerId="ADAL" clId="{FFB3754C-3715-4020-B5F2-33F7F2AF74AB}" dt="2024-03-06T19:32:54.042" v="59" actId="6549"/>
        <pc:sldMkLst>
          <pc:docMk/>
          <pc:sldMk cId="0" sldId="257"/>
        </pc:sldMkLst>
        <pc:spChg chg="mod">
          <ac:chgData name="Segev, Jonathan" userId="7c67a1b0-8725-4553-8055-0888dbcaef94" providerId="ADAL" clId="{FFB3754C-3715-4020-B5F2-33F7F2AF74AB}" dt="2024-03-06T19:32:54.042" v="59" actId="6549"/>
          <ac:spMkLst>
            <pc:docMk/>
            <pc:sldMk cId="0" sldId="257"/>
            <ac:spMk id="4098" creationId="{00000000-0000-0000-0000-000000000000}"/>
          </ac:spMkLst>
        </pc:spChg>
      </pc:sldChg>
      <pc:sldChg chg="add del">
        <pc:chgData name="Segev, Jonathan" userId="7c67a1b0-8725-4553-8055-0888dbcaef94" providerId="ADAL" clId="{FFB3754C-3715-4020-B5F2-33F7F2AF74AB}" dt="2024-03-06T22:44:08.278" v="1069" actId="47"/>
        <pc:sldMkLst>
          <pc:docMk/>
          <pc:sldMk cId="806159609" sldId="262"/>
        </pc:sldMkLst>
      </pc:sldChg>
      <pc:sldChg chg="modSp mod">
        <pc:chgData name="Segev, Jonathan" userId="7c67a1b0-8725-4553-8055-0888dbcaef94" providerId="ADAL" clId="{FFB3754C-3715-4020-B5F2-33F7F2AF74AB}" dt="2024-03-06T19:32:17.529" v="40" actId="20577"/>
        <pc:sldMkLst>
          <pc:docMk/>
          <pc:sldMk cId="1558500835" sldId="265"/>
        </pc:sldMkLst>
        <pc:spChg chg="mod">
          <ac:chgData name="Segev, Jonathan" userId="7c67a1b0-8725-4553-8055-0888dbcaef94" providerId="ADAL" clId="{FFB3754C-3715-4020-B5F2-33F7F2AF74AB}" dt="2024-03-06T19:32:17.529" v="40" actId="20577"/>
          <ac:spMkLst>
            <pc:docMk/>
            <pc:sldMk cId="1558500835" sldId="265"/>
            <ac:spMk id="3" creationId="{00000000-0000-0000-0000-000000000000}"/>
          </ac:spMkLst>
        </pc:spChg>
      </pc:sldChg>
      <pc:sldChg chg="modSp mod">
        <pc:chgData name="Segev, Jonathan" userId="7c67a1b0-8725-4553-8055-0888dbcaef94" providerId="ADAL" clId="{FFB3754C-3715-4020-B5F2-33F7F2AF74AB}" dt="2024-03-06T22:51:07.210" v="1112" actId="6549"/>
        <pc:sldMkLst>
          <pc:docMk/>
          <pc:sldMk cId="1606978152" sldId="345"/>
        </pc:sldMkLst>
        <pc:graphicFrameChg chg="mod modGraphic">
          <ac:chgData name="Segev, Jonathan" userId="7c67a1b0-8725-4553-8055-0888dbcaef94" providerId="ADAL" clId="{FFB3754C-3715-4020-B5F2-33F7F2AF74AB}" dt="2024-03-06T22:51:07.210" v="1112" actId="6549"/>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FB3754C-3715-4020-B5F2-33F7F2AF74AB}" dt="2024-03-06T19:46:40.880" v="245"/>
        <pc:sldMkLst>
          <pc:docMk/>
          <pc:sldMk cId="4011216508" sldId="569"/>
        </pc:sldMkLst>
        <pc:spChg chg="mod">
          <ac:chgData name="Segev, Jonathan" userId="7c67a1b0-8725-4553-8055-0888dbcaef94" providerId="ADAL" clId="{FFB3754C-3715-4020-B5F2-33F7F2AF74AB}" dt="2024-03-06T19:36:26.104" v="85" actId="20577"/>
          <ac:spMkLst>
            <pc:docMk/>
            <pc:sldMk cId="4011216508" sldId="569"/>
            <ac:spMk id="2" creationId="{00000000-0000-0000-0000-000000000000}"/>
          </ac:spMkLst>
        </pc:spChg>
        <pc:spChg chg="mod">
          <ac:chgData name="Segev, Jonathan" userId="7c67a1b0-8725-4553-8055-0888dbcaef94" providerId="ADAL" clId="{FFB3754C-3715-4020-B5F2-33F7F2AF74AB}" dt="2024-03-06T19:46:37.879" v="244" actId="21"/>
          <ac:spMkLst>
            <pc:docMk/>
            <pc:sldMk cId="4011216508" sldId="569"/>
            <ac:spMk id="3" creationId="{00000000-0000-0000-0000-000000000000}"/>
          </ac:spMkLst>
        </pc:spChg>
        <pc:spChg chg="mod">
          <ac:chgData name="Segev, Jonathan" userId="7c67a1b0-8725-4553-8055-0888dbcaef94" providerId="ADAL" clId="{FFB3754C-3715-4020-B5F2-33F7F2AF74AB}" dt="2024-03-06T19:46:40.880" v="245"/>
          <ac:spMkLst>
            <pc:docMk/>
            <pc:sldMk cId="4011216508" sldId="569"/>
            <ac:spMk id="7" creationId="{13C21951-EF11-4B7C-A112-83E121BD1D41}"/>
          </ac:spMkLst>
        </pc:spChg>
      </pc:sldChg>
      <pc:sldChg chg="modSp mod">
        <pc:chgData name="Segev, Jonathan" userId="7c67a1b0-8725-4553-8055-0888dbcaef94" providerId="ADAL" clId="{FFB3754C-3715-4020-B5F2-33F7F2AF74AB}" dt="2024-03-06T21:27:41.031" v="520" actId="6549"/>
        <pc:sldMkLst>
          <pc:docMk/>
          <pc:sldMk cId="2279493781" sldId="690"/>
        </pc:sldMkLst>
        <pc:spChg chg="mod">
          <ac:chgData name="Segev, Jonathan" userId="7c67a1b0-8725-4553-8055-0888dbcaef94" providerId="ADAL" clId="{FFB3754C-3715-4020-B5F2-33F7F2AF74AB}" dt="2024-03-06T20:06:53.269" v="322" actId="20577"/>
          <ac:spMkLst>
            <pc:docMk/>
            <pc:sldMk cId="2279493781" sldId="690"/>
            <ac:spMk id="2" creationId="{00000000-0000-0000-0000-000000000000}"/>
          </ac:spMkLst>
        </pc:spChg>
        <pc:spChg chg="mod">
          <ac:chgData name="Segev, Jonathan" userId="7c67a1b0-8725-4553-8055-0888dbcaef94" providerId="ADAL" clId="{FFB3754C-3715-4020-B5F2-33F7F2AF74AB}" dt="2024-03-06T21:27:41.031" v="520" actId="6549"/>
          <ac:spMkLst>
            <pc:docMk/>
            <pc:sldMk cId="2279493781" sldId="690"/>
            <ac:spMk id="3" creationId="{00000000-0000-0000-0000-000000000000}"/>
          </ac:spMkLst>
        </pc:spChg>
      </pc:sldChg>
      <pc:sldChg chg="modSp mod">
        <pc:chgData name="Segev, Jonathan" userId="7c67a1b0-8725-4553-8055-0888dbcaef94" providerId="ADAL" clId="{FFB3754C-3715-4020-B5F2-33F7F2AF74AB}" dt="2024-03-06T20:19:10.387" v="447"/>
        <pc:sldMkLst>
          <pc:docMk/>
          <pc:sldMk cId="3473345634" sldId="694"/>
        </pc:sldMkLst>
        <pc:spChg chg="mod">
          <ac:chgData name="Segev, Jonathan" userId="7c67a1b0-8725-4553-8055-0888dbcaef94" providerId="ADAL" clId="{FFB3754C-3715-4020-B5F2-33F7F2AF74AB}" dt="2024-03-06T20:07:09.453" v="335" actId="6549"/>
          <ac:spMkLst>
            <pc:docMk/>
            <pc:sldMk cId="3473345634" sldId="694"/>
            <ac:spMk id="2" creationId="{00000000-0000-0000-0000-000000000000}"/>
          </ac:spMkLst>
        </pc:spChg>
        <pc:graphicFrameChg chg="mod modGraphic">
          <ac:chgData name="Segev, Jonathan" userId="7c67a1b0-8725-4553-8055-0888dbcaef94" providerId="ADAL" clId="{FFB3754C-3715-4020-B5F2-33F7F2AF74AB}" dt="2024-03-06T20:19:10.387" v="44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FFB3754C-3715-4020-B5F2-33F7F2AF74AB}" dt="2024-03-06T19:34:28.342" v="71" actId="6549"/>
        <pc:sldMkLst>
          <pc:docMk/>
          <pc:sldMk cId="1968720319" sldId="2366"/>
        </pc:sldMkLst>
        <pc:spChg chg="mod">
          <ac:chgData name="Segev, Jonathan" userId="7c67a1b0-8725-4553-8055-0888dbcaef94" providerId="ADAL" clId="{FFB3754C-3715-4020-B5F2-33F7F2AF74AB}" dt="2024-03-06T19:34:28.342" v="71" actId="6549"/>
          <ac:spMkLst>
            <pc:docMk/>
            <pc:sldMk cId="1968720319" sldId="2366"/>
            <ac:spMk id="3" creationId="{00000000-0000-0000-0000-000000000000}"/>
          </ac:spMkLst>
        </pc:spChg>
      </pc:sldChg>
      <pc:sldChg chg="del">
        <pc:chgData name="Segev, Jonathan" userId="7c67a1b0-8725-4553-8055-0888dbcaef94" providerId="ADAL" clId="{FFB3754C-3715-4020-B5F2-33F7F2AF74AB}" dt="2024-03-06T22:26:12.746" v="978" actId="47"/>
        <pc:sldMkLst>
          <pc:docMk/>
          <pc:sldMk cId="2685188887" sldId="2400"/>
        </pc:sldMkLst>
      </pc:sldChg>
      <pc:sldChg chg="modSp mod">
        <pc:chgData name="Segev, Jonathan" userId="7c67a1b0-8725-4553-8055-0888dbcaef94" providerId="ADAL" clId="{FFB3754C-3715-4020-B5F2-33F7F2AF74AB}" dt="2024-03-06T21:28:26.057" v="524" actId="6549"/>
        <pc:sldMkLst>
          <pc:docMk/>
          <pc:sldMk cId="343005988" sldId="2530"/>
        </pc:sldMkLst>
        <pc:spChg chg="mod">
          <ac:chgData name="Segev, Jonathan" userId="7c67a1b0-8725-4553-8055-0888dbcaef94" providerId="ADAL" clId="{FFB3754C-3715-4020-B5F2-33F7F2AF74AB}" dt="2024-03-06T20:10:06.812" v="378" actId="6549"/>
          <ac:spMkLst>
            <pc:docMk/>
            <pc:sldMk cId="343005988" sldId="2530"/>
            <ac:spMk id="2" creationId="{00000000-0000-0000-0000-000000000000}"/>
          </ac:spMkLst>
        </pc:spChg>
        <pc:spChg chg="mod">
          <ac:chgData name="Segev, Jonathan" userId="7c67a1b0-8725-4553-8055-0888dbcaef94" providerId="ADAL" clId="{FFB3754C-3715-4020-B5F2-33F7F2AF74AB}" dt="2024-03-06T21:28:26.057" v="524" actId="6549"/>
          <ac:spMkLst>
            <pc:docMk/>
            <pc:sldMk cId="343005988" sldId="2530"/>
            <ac:spMk id="3" creationId="{00000000-0000-0000-0000-000000000000}"/>
          </ac:spMkLst>
        </pc:spChg>
      </pc:sldChg>
      <pc:sldChg chg="modSp mod">
        <pc:chgData name="Segev, Jonathan" userId="7c67a1b0-8725-4553-8055-0888dbcaef94" providerId="ADAL" clId="{FFB3754C-3715-4020-B5F2-33F7F2AF74AB}" dt="2024-03-06T21:28:38.016" v="525" actId="6549"/>
        <pc:sldMkLst>
          <pc:docMk/>
          <pc:sldMk cId="726842924" sldId="2531"/>
        </pc:sldMkLst>
        <pc:spChg chg="mod">
          <ac:chgData name="Segev, Jonathan" userId="7c67a1b0-8725-4553-8055-0888dbcaef94" providerId="ADAL" clId="{FFB3754C-3715-4020-B5F2-33F7F2AF74AB}" dt="2024-03-06T20:10:21.172" v="392" actId="6549"/>
          <ac:spMkLst>
            <pc:docMk/>
            <pc:sldMk cId="726842924" sldId="2531"/>
            <ac:spMk id="2" creationId="{00000000-0000-0000-0000-000000000000}"/>
          </ac:spMkLst>
        </pc:spChg>
        <pc:graphicFrameChg chg="modGraphic">
          <ac:chgData name="Segev, Jonathan" userId="7c67a1b0-8725-4553-8055-0888dbcaef94" providerId="ADAL" clId="{FFB3754C-3715-4020-B5F2-33F7F2AF74AB}" dt="2024-03-06T21:28:38.016" v="525" actId="6549"/>
          <ac:graphicFrameMkLst>
            <pc:docMk/>
            <pc:sldMk cId="726842924" sldId="2531"/>
            <ac:graphicFrameMk id="7" creationId="{00000000-0000-0000-0000-000000000000}"/>
          </ac:graphicFrameMkLst>
        </pc:graphicFrameChg>
      </pc:sldChg>
      <pc:sldChg chg="modSp mod">
        <pc:chgData name="Segev, Jonathan" userId="7c67a1b0-8725-4553-8055-0888dbcaef94" providerId="ADAL" clId="{FFB3754C-3715-4020-B5F2-33F7F2AF74AB}" dt="2024-03-06T20:11:12.533" v="403" actId="6549"/>
        <pc:sldMkLst>
          <pc:docMk/>
          <pc:sldMk cId="875095996" sldId="2536"/>
        </pc:sldMkLst>
        <pc:spChg chg="mod">
          <ac:chgData name="Segev, Jonathan" userId="7c67a1b0-8725-4553-8055-0888dbcaef94" providerId="ADAL" clId="{FFB3754C-3715-4020-B5F2-33F7F2AF74AB}" dt="2024-03-06T20:11:12.533" v="403" actId="6549"/>
          <ac:spMkLst>
            <pc:docMk/>
            <pc:sldMk cId="875095996" sldId="2536"/>
            <ac:spMk id="2" creationId="{00000000-0000-0000-0000-000000000000}"/>
          </ac:spMkLst>
        </pc:spChg>
      </pc:sldChg>
      <pc:sldChg chg="modSp mod">
        <pc:chgData name="Segev, Jonathan" userId="7c67a1b0-8725-4553-8055-0888dbcaef94" providerId="ADAL" clId="{FFB3754C-3715-4020-B5F2-33F7F2AF74AB}" dt="2024-03-06T21:29:30.326" v="546" actId="20577"/>
        <pc:sldMkLst>
          <pc:docMk/>
          <pc:sldMk cId="451544889" sldId="2537"/>
        </pc:sldMkLst>
        <pc:spChg chg="mod">
          <ac:chgData name="Segev, Jonathan" userId="7c67a1b0-8725-4553-8055-0888dbcaef94" providerId="ADAL" clId="{FFB3754C-3715-4020-B5F2-33F7F2AF74AB}" dt="2024-03-06T21:29:30.326" v="546" actId="20577"/>
          <ac:spMkLst>
            <pc:docMk/>
            <pc:sldMk cId="451544889" sldId="2537"/>
            <ac:spMk id="2" creationId="{00000000-0000-0000-0000-000000000000}"/>
          </ac:spMkLst>
        </pc:spChg>
        <pc:graphicFrameChg chg="modGraphic">
          <ac:chgData name="Segev, Jonathan" userId="7c67a1b0-8725-4553-8055-0888dbcaef94" providerId="ADAL" clId="{FFB3754C-3715-4020-B5F2-33F7F2AF74AB}" dt="2024-03-06T21:28:56.107" v="528" actId="2161"/>
          <ac:graphicFrameMkLst>
            <pc:docMk/>
            <pc:sldMk cId="451544889" sldId="2537"/>
            <ac:graphicFrameMk id="7" creationId="{00000000-0000-0000-0000-000000000000}"/>
          </ac:graphicFrameMkLst>
        </pc:graphicFrameChg>
      </pc:sldChg>
      <pc:sldChg chg="del">
        <pc:chgData name="Segev, Jonathan" userId="7c67a1b0-8725-4553-8055-0888dbcaef94" providerId="ADAL" clId="{FFB3754C-3715-4020-B5F2-33F7F2AF74AB}" dt="2024-03-06T21:38:28.363" v="694" actId="47"/>
        <pc:sldMkLst>
          <pc:docMk/>
          <pc:sldMk cId="886005252" sldId="2538"/>
        </pc:sldMkLst>
      </pc:sldChg>
      <pc:sldChg chg="modSp mod">
        <pc:chgData name="Segev, Jonathan" userId="7c67a1b0-8725-4553-8055-0888dbcaef94" providerId="ADAL" clId="{FFB3754C-3715-4020-B5F2-33F7F2AF74AB}" dt="2024-03-06T22:45:30.281" v="1109" actId="20577"/>
        <pc:sldMkLst>
          <pc:docMk/>
          <pc:sldMk cId="3946000988" sldId="2568"/>
        </pc:sldMkLst>
        <pc:spChg chg="mod">
          <ac:chgData name="Segev, Jonathan" userId="7c67a1b0-8725-4553-8055-0888dbcaef94" providerId="ADAL" clId="{FFB3754C-3715-4020-B5F2-33F7F2AF74AB}" dt="2024-03-06T22:45:30.281" v="1109" actId="20577"/>
          <ac:spMkLst>
            <pc:docMk/>
            <pc:sldMk cId="3946000988" sldId="2568"/>
            <ac:spMk id="2" creationId="{42B57EFF-F822-6147-2BE9-657BF13E47AD}"/>
          </ac:spMkLst>
        </pc:spChg>
      </pc:sldChg>
      <pc:sldChg chg="modSp mod">
        <pc:chgData name="Segev, Jonathan" userId="7c67a1b0-8725-4553-8055-0888dbcaef94" providerId="ADAL" clId="{FFB3754C-3715-4020-B5F2-33F7F2AF74AB}" dt="2024-03-06T21:37:46.696" v="673" actId="20577"/>
        <pc:sldMkLst>
          <pc:docMk/>
          <pc:sldMk cId="2087145936" sldId="2569"/>
        </pc:sldMkLst>
        <pc:spChg chg="mod">
          <ac:chgData name="Segev, Jonathan" userId="7c67a1b0-8725-4553-8055-0888dbcaef94" providerId="ADAL" clId="{FFB3754C-3715-4020-B5F2-33F7F2AF74AB}" dt="2024-03-06T20:16:14.107" v="441" actId="20577"/>
          <ac:spMkLst>
            <pc:docMk/>
            <pc:sldMk cId="2087145936" sldId="2569"/>
            <ac:spMk id="2" creationId="{00000000-0000-0000-0000-000000000000}"/>
          </ac:spMkLst>
        </pc:spChg>
        <pc:spChg chg="mod">
          <ac:chgData name="Segev, Jonathan" userId="7c67a1b0-8725-4553-8055-0888dbcaef94" providerId="ADAL" clId="{FFB3754C-3715-4020-B5F2-33F7F2AF74AB}" dt="2024-03-06T21:37:46.696" v="673" actId="20577"/>
          <ac:spMkLst>
            <pc:docMk/>
            <pc:sldMk cId="2087145936" sldId="2569"/>
            <ac:spMk id="3" creationId="{00000000-0000-0000-0000-000000000000}"/>
          </ac:spMkLst>
        </pc:spChg>
      </pc:sldChg>
      <pc:sldChg chg="modSp mod">
        <pc:chgData name="Segev, Jonathan" userId="7c67a1b0-8725-4553-8055-0888dbcaef94" providerId="ADAL" clId="{FFB3754C-3715-4020-B5F2-33F7F2AF74AB}" dt="2024-03-06T21:38:18.597" v="693" actId="20577"/>
        <pc:sldMkLst>
          <pc:docMk/>
          <pc:sldMk cId="2179972813" sldId="2570"/>
        </pc:sldMkLst>
        <pc:spChg chg="mod">
          <ac:chgData name="Segev, Jonathan" userId="7c67a1b0-8725-4553-8055-0888dbcaef94" providerId="ADAL" clId="{FFB3754C-3715-4020-B5F2-33F7F2AF74AB}" dt="2024-03-06T21:38:18.597" v="693" actId="20577"/>
          <ac:spMkLst>
            <pc:docMk/>
            <pc:sldMk cId="2179972813" sldId="2570"/>
            <ac:spMk id="2" creationId="{00000000-0000-0000-0000-000000000000}"/>
          </ac:spMkLst>
        </pc:spChg>
        <pc:graphicFrameChg chg="modGraphic">
          <ac:chgData name="Segev, Jonathan" userId="7c67a1b0-8725-4553-8055-0888dbcaef94" providerId="ADAL" clId="{FFB3754C-3715-4020-B5F2-33F7F2AF74AB}" dt="2024-03-06T21:37:59.558" v="674" actId="2164"/>
          <ac:graphicFrameMkLst>
            <pc:docMk/>
            <pc:sldMk cId="2179972813" sldId="2570"/>
            <ac:graphicFrameMk id="7" creationId="{00000000-0000-0000-0000-000000000000}"/>
          </ac:graphicFrameMkLst>
        </pc:graphicFrameChg>
      </pc:sldChg>
      <pc:sldChg chg="del">
        <pc:chgData name="Segev, Jonathan" userId="7c67a1b0-8725-4553-8055-0888dbcaef94" providerId="ADAL" clId="{FFB3754C-3715-4020-B5F2-33F7F2AF74AB}" dt="2024-03-06T20:07:25.037" v="337" actId="47"/>
        <pc:sldMkLst>
          <pc:docMk/>
          <pc:sldMk cId="2020491425" sldId="2582"/>
        </pc:sldMkLst>
      </pc:sldChg>
      <pc:sldChg chg="modSp mod">
        <pc:chgData name="Segev, Jonathan" userId="7c67a1b0-8725-4553-8055-0888dbcaef94" providerId="ADAL" clId="{FFB3754C-3715-4020-B5F2-33F7F2AF74AB}" dt="2024-03-06T21:38:38.751" v="706" actId="20577"/>
        <pc:sldMkLst>
          <pc:docMk/>
          <pc:sldMk cId="3604461460" sldId="2583"/>
        </pc:sldMkLst>
        <pc:spChg chg="mod">
          <ac:chgData name="Segev, Jonathan" userId="7c67a1b0-8725-4553-8055-0888dbcaef94" providerId="ADAL" clId="{FFB3754C-3715-4020-B5F2-33F7F2AF74AB}" dt="2024-03-06T21:38:38.751" v="706" actId="20577"/>
          <ac:spMkLst>
            <pc:docMk/>
            <pc:sldMk cId="3604461460" sldId="2583"/>
            <ac:spMk id="2" creationId="{46AF83E7-3A0B-4238-818F-C4D271BAEAA3}"/>
          </ac:spMkLst>
        </pc:spChg>
      </pc:sldChg>
      <pc:sldChg chg="modSp mod">
        <pc:chgData name="Segev, Jonathan" userId="7c67a1b0-8725-4553-8055-0888dbcaef94" providerId="ADAL" clId="{FFB3754C-3715-4020-B5F2-33F7F2AF74AB}" dt="2024-03-06T22:57:24.778" v="1113"/>
        <pc:sldMkLst>
          <pc:docMk/>
          <pc:sldMk cId="354831920" sldId="2585"/>
        </pc:sldMkLst>
        <pc:spChg chg="mod">
          <ac:chgData name="Segev, Jonathan" userId="7c67a1b0-8725-4553-8055-0888dbcaef94" providerId="ADAL" clId="{FFB3754C-3715-4020-B5F2-33F7F2AF74AB}" dt="2024-03-06T22:57:24.778" v="1113"/>
          <ac:spMkLst>
            <pc:docMk/>
            <pc:sldMk cId="354831920" sldId="2585"/>
            <ac:spMk id="8" creationId="{CC5B7EB9-3DEF-4981-89A9-614127FF9327}"/>
          </ac:spMkLst>
        </pc:spChg>
      </pc:sldChg>
      <pc:sldChg chg="del">
        <pc:chgData name="Segev, Jonathan" userId="7c67a1b0-8725-4553-8055-0888dbcaef94" providerId="ADAL" clId="{FFB3754C-3715-4020-B5F2-33F7F2AF74AB}" dt="2024-03-06T20:08:44.900" v="341" actId="18676"/>
        <pc:sldMkLst>
          <pc:docMk/>
          <pc:sldMk cId="2850066" sldId="2587"/>
        </pc:sldMkLst>
      </pc:sldChg>
      <pc:sldChg chg="del">
        <pc:chgData name="Segev, Jonathan" userId="7c67a1b0-8725-4553-8055-0888dbcaef94" providerId="ADAL" clId="{FFB3754C-3715-4020-B5F2-33F7F2AF74AB}" dt="2024-03-06T20:08:44.900" v="341" actId="18676"/>
        <pc:sldMkLst>
          <pc:docMk/>
          <pc:sldMk cId="2698427325" sldId="2588"/>
        </pc:sldMkLst>
      </pc:sldChg>
      <pc:sldChg chg="del">
        <pc:chgData name="Segev, Jonathan" userId="7c67a1b0-8725-4553-8055-0888dbcaef94" providerId="ADAL" clId="{FFB3754C-3715-4020-B5F2-33F7F2AF74AB}" dt="2024-03-06T20:08:44.900" v="341" actId="18676"/>
        <pc:sldMkLst>
          <pc:docMk/>
          <pc:sldMk cId="2208698131" sldId="2589"/>
        </pc:sldMkLst>
      </pc:sldChg>
      <pc:sldChg chg="del">
        <pc:chgData name="Segev, Jonathan" userId="7c67a1b0-8725-4553-8055-0888dbcaef94" providerId="ADAL" clId="{FFB3754C-3715-4020-B5F2-33F7F2AF74AB}" dt="2024-03-06T20:08:44.900" v="341" actId="18676"/>
        <pc:sldMkLst>
          <pc:docMk/>
          <pc:sldMk cId="4014107053" sldId="2590"/>
        </pc:sldMkLst>
      </pc:sldChg>
      <pc:sldChg chg="del">
        <pc:chgData name="Segev, Jonathan" userId="7c67a1b0-8725-4553-8055-0888dbcaef94" providerId="ADAL" clId="{FFB3754C-3715-4020-B5F2-33F7F2AF74AB}" dt="2024-03-06T20:08:44.900" v="341" actId="18676"/>
        <pc:sldMkLst>
          <pc:docMk/>
          <pc:sldMk cId="2158500965" sldId="2591"/>
        </pc:sldMkLst>
      </pc:sldChg>
      <pc:sldChg chg="del">
        <pc:chgData name="Segev, Jonathan" userId="7c67a1b0-8725-4553-8055-0888dbcaef94" providerId="ADAL" clId="{FFB3754C-3715-4020-B5F2-33F7F2AF74AB}" dt="2024-03-06T20:08:44.900" v="341" actId="18676"/>
        <pc:sldMkLst>
          <pc:docMk/>
          <pc:sldMk cId="4166876587" sldId="2592"/>
        </pc:sldMkLst>
      </pc:sldChg>
      <pc:sldChg chg="del">
        <pc:chgData name="Segev, Jonathan" userId="7c67a1b0-8725-4553-8055-0888dbcaef94" providerId="ADAL" clId="{FFB3754C-3715-4020-B5F2-33F7F2AF74AB}" dt="2024-03-06T20:08:44.900" v="341" actId="18676"/>
        <pc:sldMkLst>
          <pc:docMk/>
          <pc:sldMk cId="3095721042" sldId="2593"/>
        </pc:sldMkLst>
      </pc:sldChg>
      <pc:sldChg chg="del">
        <pc:chgData name="Segev, Jonathan" userId="7c67a1b0-8725-4553-8055-0888dbcaef94" providerId="ADAL" clId="{FFB3754C-3715-4020-B5F2-33F7F2AF74AB}" dt="2024-03-06T20:08:38.658" v="340" actId="18676"/>
        <pc:sldMkLst>
          <pc:docMk/>
          <pc:sldMk cId="1873191074" sldId="2594"/>
        </pc:sldMkLst>
      </pc:sldChg>
      <pc:sldChg chg="del">
        <pc:chgData name="Segev, Jonathan" userId="7c67a1b0-8725-4553-8055-0888dbcaef94" providerId="ADAL" clId="{FFB3754C-3715-4020-B5F2-33F7F2AF74AB}" dt="2024-03-06T20:08:38.658" v="340" actId="18676"/>
        <pc:sldMkLst>
          <pc:docMk/>
          <pc:sldMk cId="3807114475" sldId="2595"/>
        </pc:sldMkLst>
      </pc:sldChg>
      <pc:sldChg chg="del">
        <pc:chgData name="Segev, Jonathan" userId="7c67a1b0-8725-4553-8055-0888dbcaef94" providerId="ADAL" clId="{FFB3754C-3715-4020-B5F2-33F7F2AF74AB}" dt="2024-03-06T20:08:38.658" v="340" actId="18676"/>
        <pc:sldMkLst>
          <pc:docMk/>
          <pc:sldMk cId="3340261077" sldId="2596"/>
        </pc:sldMkLst>
      </pc:sldChg>
      <pc:sldChg chg="del">
        <pc:chgData name="Segev, Jonathan" userId="7c67a1b0-8725-4553-8055-0888dbcaef94" providerId="ADAL" clId="{FFB3754C-3715-4020-B5F2-33F7F2AF74AB}" dt="2024-03-06T20:08:38.658" v="340" actId="18676"/>
        <pc:sldMkLst>
          <pc:docMk/>
          <pc:sldMk cId="472760762" sldId="2597"/>
        </pc:sldMkLst>
      </pc:sldChg>
      <pc:sldChg chg="del">
        <pc:chgData name="Segev, Jonathan" userId="7c67a1b0-8725-4553-8055-0888dbcaef94" providerId="ADAL" clId="{FFB3754C-3715-4020-B5F2-33F7F2AF74AB}" dt="2024-03-06T20:08:38.658" v="340" actId="18676"/>
        <pc:sldMkLst>
          <pc:docMk/>
          <pc:sldMk cId="2805571560" sldId="2598"/>
        </pc:sldMkLst>
      </pc:sldChg>
      <pc:sldChg chg="del">
        <pc:chgData name="Segev, Jonathan" userId="7c67a1b0-8725-4553-8055-0888dbcaef94" providerId="ADAL" clId="{FFB3754C-3715-4020-B5F2-33F7F2AF74AB}" dt="2024-03-06T20:08:38.658" v="340" actId="18676"/>
        <pc:sldMkLst>
          <pc:docMk/>
          <pc:sldMk cId="532443847" sldId="2599"/>
        </pc:sldMkLst>
      </pc:sldChg>
      <pc:sldChg chg="del">
        <pc:chgData name="Segev, Jonathan" userId="7c67a1b0-8725-4553-8055-0888dbcaef94" providerId="ADAL" clId="{FFB3754C-3715-4020-B5F2-33F7F2AF74AB}" dt="2024-03-06T20:08:38.658" v="340" actId="18676"/>
        <pc:sldMkLst>
          <pc:docMk/>
          <pc:sldMk cId="3237651419" sldId="2600"/>
        </pc:sldMkLst>
      </pc:sldChg>
      <pc:sldChg chg="del">
        <pc:chgData name="Segev, Jonathan" userId="7c67a1b0-8725-4553-8055-0888dbcaef94" providerId="ADAL" clId="{FFB3754C-3715-4020-B5F2-33F7F2AF74AB}" dt="2024-03-06T20:08:38.658" v="340" actId="18676"/>
        <pc:sldMkLst>
          <pc:docMk/>
          <pc:sldMk cId="3885540369" sldId="2601"/>
        </pc:sldMkLst>
      </pc:sldChg>
      <pc:sldChg chg="del">
        <pc:chgData name="Segev, Jonathan" userId="7c67a1b0-8725-4553-8055-0888dbcaef94" providerId="ADAL" clId="{FFB3754C-3715-4020-B5F2-33F7F2AF74AB}" dt="2024-03-06T20:08:38.658" v="340" actId="18676"/>
        <pc:sldMkLst>
          <pc:docMk/>
          <pc:sldMk cId="3531533393" sldId="2602"/>
        </pc:sldMkLst>
      </pc:sldChg>
      <pc:sldChg chg="del">
        <pc:chgData name="Segev, Jonathan" userId="7c67a1b0-8725-4553-8055-0888dbcaef94" providerId="ADAL" clId="{FFB3754C-3715-4020-B5F2-33F7F2AF74AB}" dt="2024-03-06T20:08:50.409" v="342" actId="18676"/>
        <pc:sldMkLst>
          <pc:docMk/>
          <pc:sldMk cId="3590359098" sldId="2603"/>
        </pc:sldMkLst>
      </pc:sldChg>
      <pc:sldChg chg="del">
        <pc:chgData name="Segev, Jonathan" userId="7c67a1b0-8725-4553-8055-0888dbcaef94" providerId="ADAL" clId="{FFB3754C-3715-4020-B5F2-33F7F2AF74AB}" dt="2024-03-06T20:08:50.409" v="342" actId="18676"/>
        <pc:sldMkLst>
          <pc:docMk/>
          <pc:sldMk cId="3237286322" sldId="2604"/>
        </pc:sldMkLst>
      </pc:sldChg>
      <pc:sldChg chg="del">
        <pc:chgData name="Segev, Jonathan" userId="7c67a1b0-8725-4553-8055-0888dbcaef94" providerId="ADAL" clId="{FFB3754C-3715-4020-B5F2-33F7F2AF74AB}" dt="2024-03-06T20:08:50.409" v="342" actId="18676"/>
        <pc:sldMkLst>
          <pc:docMk/>
          <pc:sldMk cId="2410805373" sldId="2605"/>
        </pc:sldMkLst>
      </pc:sldChg>
      <pc:sldChg chg="del">
        <pc:chgData name="Segev, Jonathan" userId="7c67a1b0-8725-4553-8055-0888dbcaef94" providerId="ADAL" clId="{FFB3754C-3715-4020-B5F2-33F7F2AF74AB}" dt="2024-03-06T20:08:50.409" v="342" actId="18676"/>
        <pc:sldMkLst>
          <pc:docMk/>
          <pc:sldMk cId="2357926541" sldId="2608"/>
        </pc:sldMkLst>
      </pc:sldChg>
      <pc:sldChg chg="del">
        <pc:chgData name="Segev, Jonathan" userId="7c67a1b0-8725-4553-8055-0888dbcaef94" providerId="ADAL" clId="{FFB3754C-3715-4020-B5F2-33F7F2AF74AB}" dt="2024-03-06T20:08:50.409" v="342" actId="18676"/>
        <pc:sldMkLst>
          <pc:docMk/>
          <pc:sldMk cId="145117674" sldId="2609"/>
        </pc:sldMkLst>
      </pc:sldChg>
      <pc:sldChg chg="del">
        <pc:chgData name="Segev, Jonathan" userId="7c67a1b0-8725-4553-8055-0888dbcaef94" providerId="ADAL" clId="{FFB3754C-3715-4020-B5F2-33F7F2AF74AB}" dt="2024-03-06T20:08:50.409" v="342" actId="18676"/>
        <pc:sldMkLst>
          <pc:docMk/>
          <pc:sldMk cId="4097840044" sldId="2610"/>
        </pc:sldMkLst>
      </pc:sldChg>
      <pc:sldChg chg="del">
        <pc:chgData name="Segev, Jonathan" userId="7c67a1b0-8725-4553-8055-0888dbcaef94" providerId="ADAL" clId="{FFB3754C-3715-4020-B5F2-33F7F2AF74AB}" dt="2024-03-06T20:08:50.409" v="342" actId="18676"/>
        <pc:sldMkLst>
          <pc:docMk/>
          <pc:sldMk cId="51850198" sldId="2611"/>
        </pc:sldMkLst>
      </pc:sldChg>
      <pc:sldChg chg="del">
        <pc:chgData name="Segev, Jonathan" userId="7c67a1b0-8725-4553-8055-0888dbcaef94" providerId="ADAL" clId="{FFB3754C-3715-4020-B5F2-33F7F2AF74AB}" dt="2024-03-06T20:08:50.409" v="342" actId="18676"/>
        <pc:sldMkLst>
          <pc:docMk/>
          <pc:sldMk cId="2766645250" sldId="2612"/>
        </pc:sldMkLst>
      </pc:sldChg>
      <pc:sldChg chg="del">
        <pc:chgData name="Segev, Jonathan" userId="7c67a1b0-8725-4553-8055-0888dbcaef94" providerId="ADAL" clId="{FFB3754C-3715-4020-B5F2-33F7F2AF74AB}" dt="2024-03-06T20:08:56.498" v="343" actId="18676"/>
        <pc:sldMkLst>
          <pc:docMk/>
          <pc:sldMk cId="3588485177" sldId="2613"/>
        </pc:sldMkLst>
      </pc:sldChg>
      <pc:sldChg chg="del">
        <pc:chgData name="Segev, Jonathan" userId="7c67a1b0-8725-4553-8055-0888dbcaef94" providerId="ADAL" clId="{FFB3754C-3715-4020-B5F2-33F7F2AF74AB}" dt="2024-03-06T20:08:56.498" v="343" actId="18676"/>
        <pc:sldMkLst>
          <pc:docMk/>
          <pc:sldMk cId="523105857" sldId="2614"/>
        </pc:sldMkLst>
      </pc:sldChg>
      <pc:sldChg chg="del">
        <pc:chgData name="Segev, Jonathan" userId="7c67a1b0-8725-4553-8055-0888dbcaef94" providerId="ADAL" clId="{FFB3754C-3715-4020-B5F2-33F7F2AF74AB}" dt="2024-03-06T20:08:56.498" v="343" actId="18676"/>
        <pc:sldMkLst>
          <pc:docMk/>
          <pc:sldMk cId="2685138632" sldId="2615"/>
        </pc:sldMkLst>
      </pc:sldChg>
      <pc:sldChg chg="del">
        <pc:chgData name="Segev, Jonathan" userId="7c67a1b0-8725-4553-8055-0888dbcaef94" providerId="ADAL" clId="{FFB3754C-3715-4020-B5F2-33F7F2AF74AB}" dt="2024-03-06T20:08:56.498" v="343" actId="18676"/>
        <pc:sldMkLst>
          <pc:docMk/>
          <pc:sldMk cId="645481692" sldId="2616"/>
        </pc:sldMkLst>
      </pc:sldChg>
      <pc:sldChg chg="del">
        <pc:chgData name="Segev, Jonathan" userId="7c67a1b0-8725-4553-8055-0888dbcaef94" providerId="ADAL" clId="{FFB3754C-3715-4020-B5F2-33F7F2AF74AB}" dt="2024-03-06T20:08:56.498" v="343" actId="18676"/>
        <pc:sldMkLst>
          <pc:docMk/>
          <pc:sldMk cId="1132770580" sldId="2617"/>
        </pc:sldMkLst>
      </pc:sldChg>
      <pc:sldChg chg="del">
        <pc:chgData name="Segev, Jonathan" userId="7c67a1b0-8725-4553-8055-0888dbcaef94" providerId="ADAL" clId="{FFB3754C-3715-4020-B5F2-33F7F2AF74AB}" dt="2024-03-06T20:08:56.498" v="343" actId="18676"/>
        <pc:sldMkLst>
          <pc:docMk/>
          <pc:sldMk cId="3590811715" sldId="2618"/>
        </pc:sldMkLst>
      </pc:sldChg>
      <pc:sldChg chg="del">
        <pc:chgData name="Segev, Jonathan" userId="7c67a1b0-8725-4553-8055-0888dbcaef94" providerId="ADAL" clId="{FFB3754C-3715-4020-B5F2-33F7F2AF74AB}" dt="2024-03-06T20:08:56.498" v="343" actId="18676"/>
        <pc:sldMkLst>
          <pc:docMk/>
          <pc:sldMk cId="48944224" sldId="2619"/>
        </pc:sldMkLst>
      </pc:sldChg>
      <pc:sldChg chg="del">
        <pc:chgData name="Segev, Jonathan" userId="7c67a1b0-8725-4553-8055-0888dbcaef94" providerId="ADAL" clId="{FFB3754C-3715-4020-B5F2-33F7F2AF74AB}" dt="2024-03-06T20:08:56.498" v="343" actId="18676"/>
        <pc:sldMkLst>
          <pc:docMk/>
          <pc:sldMk cId="773262230" sldId="2620"/>
        </pc:sldMkLst>
      </pc:sldChg>
      <pc:sldChg chg="del">
        <pc:chgData name="Segev, Jonathan" userId="7c67a1b0-8725-4553-8055-0888dbcaef94" providerId="ADAL" clId="{FFB3754C-3715-4020-B5F2-33F7F2AF74AB}" dt="2024-03-06T20:08:56.498" v="343" actId="18676"/>
        <pc:sldMkLst>
          <pc:docMk/>
          <pc:sldMk cId="2462530274" sldId="2621"/>
        </pc:sldMkLst>
      </pc:sldChg>
      <pc:sldChg chg="del">
        <pc:chgData name="Segev, Jonathan" userId="7c67a1b0-8725-4553-8055-0888dbcaef94" providerId="ADAL" clId="{FFB3754C-3715-4020-B5F2-33F7F2AF74AB}" dt="2024-03-06T20:09:11.419" v="346" actId="18676"/>
        <pc:sldMkLst>
          <pc:docMk/>
          <pc:sldMk cId="554261205" sldId="2622"/>
        </pc:sldMkLst>
      </pc:sldChg>
      <pc:sldChg chg="del">
        <pc:chgData name="Segev, Jonathan" userId="7c67a1b0-8725-4553-8055-0888dbcaef94" providerId="ADAL" clId="{FFB3754C-3715-4020-B5F2-33F7F2AF74AB}" dt="2024-03-06T20:09:11.419" v="346" actId="18676"/>
        <pc:sldMkLst>
          <pc:docMk/>
          <pc:sldMk cId="2647825940" sldId="2623"/>
        </pc:sldMkLst>
      </pc:sldChg>
      <pc:sldChg chg="del">
        <pc:chgData name="Segev, Jonathan" userId="7c67a1b0-8725-4553-8055-0888dbcaef94" providerId="ADAL" clId="{FFB3754C-3715-4020-B5F2-33F7F2AF74AB}" dt="2024-03-06T20:09:11.419" v="346" actId="18676"/>
        <pc:sldMkLst>
          <pc:docMk/>
          <pc:sldMk cId="2480125797" sldId="2624"/>
        </pc:sldMkLst>
      </pc:sldChg>
      <pc:sldChg chg="del">
        <pc:chgData name="Segev, Jonathan" userId="7c67a1b0-8725-4553-8055-0888dbcaef94" providerId="ADAL" clId="{FFB3754C-3715-4020-B5F2-33F7F2AF74AB}" dt="2024-03-06T20:09:11.419" v="346" actId="18676"/>
        <pc:sldMkLst>
          <pc:docMk/>
          <pc:sldMk cId="2846062732" sldId="2626"/>
        </pc:sldMkLst>
      </pc:sldChg>
      <pc:sldChg chg="del">
        <pc:chgData name="Segev, Jonathan" userId="7c67a1b0-8725-4553-8055-0888dbcaef94" providerId="ADAL" clId="{FFB3754C-3715-4020-B5F2-33F7F2AF74AB}" dt="2024-03-06T20:09:11.419" v="346" actId="18676"/>
        <pc:sldMkLst>
          <pc:docMk/>
          <pc:sldMk cId="2772024656" sldId="2627"/>
        </pc:sldMkLst>
      </pc:sldChg>
      <pc:sldChg chg="del">
        <pc:chgData name="Segev, Jonathan" userId="7c67a1b0-8725-4553-8055-0888dbcaef94" providerId="ADAL" clId="{FFB3754C-3715-4020-B5F2-33F7F2AF74AB}" dt="2024-03-06T20:09:11.419" v="346" actId="18676"/>
        <pc:sldMkLst>
          <pc:docMk/>
          <pc:sldMk cId="1474610373" sldId="2628"/>
        </pc:sldMkLst>
      </pc:sldChg>
      <pc:sldChg chg="del">
        <pc:chgData name="Segev, Jonathan" userId="7c67a1b0-8725-4553-8055-0888dbcaef94" providerId="ADAL" clId="{FFB3754C-3715-4020-B5F2-33F7F2AF74AB}" dt="2024-03-06T20:09:11.419" v="346" actId="18676"/>
        <pc:sldMkLst>
          <pc:docMk/>
          <pc:sldMk cId="51814336" sldId="2629"/>
        </pc:sldMkLst>
      </pc:sldChg>
      <pc:sldChg chg="del">
        <pc:chgData name="Segev, Jonathan" userId="7c67a1b0-8725-4553-8055-0888dbcaef94" providerId="ADAL" clId="{FFB3754C-3715-4020-B5F2-33F7F2AF74AB}" dt="2024-03-06T20:09:11.419" v="346" actId="18676"/>
        <pc:sldMkLst>
          <pc:docMk/>
          <pc:sldMk cId="2821092552" sldId="2630"/>
        </pc:sldMkLst>
      </pc:sldChg>
      <pc:sldChg chg="del">
        <pc:chgData name="Segev, Jonathan" userId="7c67a1b0-8725-4553-8055-0888dbcaef94" providerId="ADAL" clId="{FFB3754C-3715-4020-B5F2-33F7F2AF74AB}" dt="2024-03-06T20:09:11.419" v="346" actId="18676"/>
        <pc:sldMkLst>
          <pc:docMk/>
          <pc:sldMk cId="688882834" sldId="2631"/>
        </pc:sldMkLst>
      </pc:sldChg>
      <pc:sldChg chg="del">
        <pc:chgData name="Segev, Jonathan" userId="7c67a1b0-8725-4553-8055-0888dbcaef94" providerId="ADAL" clId="{FFB3754C-3715-4020-B5F2-33F7F2AF74AB}" dt="2024-03-06T20:09:07.052" v="345" actId="18676"/>
        <pc:sldMkLst>
          <pc:docMk/>
          <pc:sldMk cId="903727740" sldId="2632"/>
        </pc:sldMkLst>
      </pc:sldChg>
      <pc:sldChg chg="del">
        <pc:chgData name="Segev, Jonathan" userId="7c67a1b0-8725-4553-8055-0888dbcaef94" providerId="ADAL" clId="{FFB3754C-3715-4020-B5F2-33F7F2AF74AB}" dt="2024-03-06T20:09:07.052" v="345" actId="18676"/>
        <pc:sldMkLst>
          <pc:docMk/>
          <pc:sldMk cId="3172767621" sldId="2633"/>
        </pc:sldMkLst>
      </pc:sldChg>
      <pc:sldChg chg="del">
        <pc:chgData name="Segev, Jonathan" userId="7c67a1b0-8725-4553-8055-0888dbcaef94" providerId="ADAL" clId="{FFB3754C-3715-4020-B5F2-33F7F2AF74AB}" dt="2024-03-06T20:09:07.052" v="345" actId="18676"/>
        <pc:sldMkLst>
          <pc:docMk/>
          <pc:sldMk cId="2610584898" sldId="2634"/>
        </pc:sldMkLst>
      </pc:sldChg>
      <pc:sldChg chg="del">
        <pc:chgData name="Segev, Jonathan" userId="7c67a1b0-8725-4553-8055-0888dbcaef94" providerId="ADAL" clId="{FFB3754C-3715-4020-B5F2-33F7F2AF74AB}" dt="2024-03-06T20:09:07.052" v="345" actId="18676"/>
        <pc:sldMkLst>
          <pc:docMk/>
          <pc:sldMk cId="2680134585" sldId="2635"/>
        </pc:sldMkLst>
      </pc:sldChg>
      <pc:sldChg chg="del">
        <pc:chgData name="Segev, Jonathan" userId="7c67a1b0-8725-4553-8055-0888dbcaef94" providerId="ADAL" clId="{FFB3754C-3715-4020-B5F2-33F7F2AF74AB}" dt="2024-03-06T20:09:07.052" v="345" actId="18676"/>
        <pc:sldMkLst>
          <pc:docMk/>
          <pc:sldMk cId="1084894575" sldId="2637"/>
        </pc:sldMkLst>
      </pc:sldChg>
      <pc:sldChg chg="del">
        <pc:chgData name="Segev, Jonathan" userId="7c67a1b0-8725-4553-8055-0888dbcaef94" providerId="ADAL" clId="{FFB3754C-3715-4020-B5F2-33F7F2AF74AB}" dt="2024-03-06T20:09:07.052" v="345" actId="18676"/>
        <pc:sldMkLst>
          <pc:docMk/>
          <pc:sldMk cId="1276192664" sldId="2638"/>
        </pc:sldMkLst>
      </pc:sldChg>
      <pc:sldChg chg="del">
        <pc:chgData name="Segev, Jonathan" userId="7c67a1b0-8725-4553-8055-0888dbcaef94" providerId="ADAL" clId="{FFB3754C-3715-4020-B5F2-33F7F2AF74AB}" dt="2024-03-06T20:09:07.052" v="345" actId="18676"/>
        <pc:sldMkLst>
          <pc:docMk/>
          <pc:sldMk cId="4199727790" sldId="2639"/>
        </pc:sldMkLst>
      </pc:sldChg>
      <pc:sldChg chg="del">
        <pc:chgData name="Segev, Jonathan" userId="7c67a1b0-8725-4553-8055-0888dbcaef94" providerId="ADAL" clId="{FFB3754C-3715-4020-B5F2-33F7F2AF74AB}" dt="2024-03-06T20:09:07.052" v="345" actId="18676"/>
        <pc:sldMkLst>
          <pc:docMk/>
          <pc:sldMk cId="2720230067" sldId="2640"/>
        </pc:sldMkLst>
      </pc:sldChg>
      <pc:sldChg chg="del">
        <pc:chgData name="Segev, Jonathan" userId="7c67a1b0-8725-4553-8055-0888dbcaef94" providerId="ADAL" clId="{FFB3754C-3715-4020-B5F2-33F7F2AF74AB}" dt="2024-03-06T20:09:07.052" v="345" actId="18676"/>
        <pc:sldMkLst>
          <pc:docMk/>
          <pc:sldMk cId="4131588776" sldId="2641"/>
        </pc:sldMkLst>
      </pc:sldChg>
      <pc:sldChg chg="del">
        <pc:chgData name="Segev, Jonathan" userId="7c67a1b0-8725-4553-8055-0888dbcaef94" providerId="ADAL" clId="{FFB3754C-3715-4020-B5F2-33F7F2AF74AB}" dt="2024-03-06T20:09:02.592" v="344" actId="18676"/>
        <pc:sldMkLst>
          <pc:docMk/>
          <pc:sldMk cId="1734934471" sldId="2642"/>
        </pc:sldMkLst>
      </pc:sldChg>
      <pc:sldChg chg="del">
        <pc:chgData name="Segev, Jonathan" userId="7c67a1b0-8725-4553-8055-0888dbcaef94" providerId="ADAL" clId="{FFB3754C-3715-4020-B5F2-33F7F2AF74AB}" dt="2024-03-06T20:09:02.592" v="344" actId="18676"/>
        <pc:sldMkLst>
          <pc:docMk/>
          <pc:sldMk cId="595631783" sldId="2643"/>
        </pc:sldMkLst>
      </pc:sldChg>
      <pc:sldChg chg="del">
        <pc:chgData name="Segev, Jonathan" userId="7c67a1b0-8725-4553-8055-0888dbcaef94" providerId="ADAL" clId="{FFB3754C-3715-4020-B5F2-33F7F2AF74AB}" dt="2024-03-06T20:09:02.592" v="344" actId="18676"/>
        <pc:sldMkLst>
          <pc:docMk/>
          <pc:sldMk cId="1782736297" sldId="2644"/>
        </pc:sldMkLst>
      </pc:sldChg>
      <pc:sldChg chg="del">
        <pc:chgData name="Segev, Jonathan" userId="7c67a1b0-8725-4553-8055-0888dbcaef94" providerId="ADAL" clId="{FFB3754C-3715-4020-B5F2-33F7F2AF74AB}" dt="2024-03-06T20:09:02.592" v="344" actId="18676"/>
        <pc:sldMkLst>
          <pc:docMk/>
          <pc:sldMk cId="3248073581" sldId="2646"/>
        </pc:sldMkLst>
      </pc:sldChg>
      <pc:sldChg chg="del">
        <pc:chgData name="Segev, Jonathan" userId="7c67a1b0-8725-4553-8055-0888dbcaef94" providerId="ADAL" clId="{FFB3754C-3715-4020-B5F2-33F7F2AF74AB}" dt="2024-03-06T20:09:02.592" v="344" actId="18676"/>
        <pc:sldMkLst>
          <pc:docMk/>
          <pc:sldMk cId="2315211261" sldId="2647"/>
        </pc:sldMkLst>
      </pc:sldChg>
      <pc:sldChg chg="del">
        <pc:chgData name="Segev, Jonathan" userId="7c67a1b0-8725-4553-8055-0888dbcaef94" providerId="ADAL" clId="{FFB3754C-3715-4020-B5F2-33F7F2AF74AB}" dt="2024-03-06T20:09:02.592" v="344" actId="18676"/>
        <pc:sldMkLst>
          <pc:docMk/>
          <pc:sldMk cId="210114828" sldId="2648"/>
        </pc:sldMkLst>
      </pc:sldChg>
      <pc:sldChg chg="del">
        <pc:chgData name="Segev, Jonathan" userId="7c67a1b0-8725-4553-8055-0888dbcaef94" providerId="ADAL" clId="{FFB3754C-3715-4020-B5F2-33F7F2AF74AB}" dt="2024-03-06T20:09:02.592" v="344" actId="18676"/>
        <pc:sldMkLst>
          <pc:docMk/>
          <pc:sldMk cId="3490188550" sldId="2649"/>
        </pc:sldMkLst>
      </pc:sldChg>
      <pc:sldChg chg="del">
        <pc:chgData name="Segev, Jonathan" userId="7c67a1b0-8725-4553-8055-0888dbcaef94" providerId="ADAL" clId="{FFB3754C-3715-4020-B5F2-33F7F2AF74AB}" dt="2024-03-06T20:09:02.592" v="344" actId="18676"/>
        <pc:sldMkLst>
          <pc:docMk/>
          <pc:sldMk cId="3780922916" sldId="2650"/>
        </pc:sldMkLst>
      </pc:sldChg>
      <pc:sldChg chg="modSp mod">
        <pc:chgData name="Segev, Jonathan" userId="7c67a1b0-8725-4553-8055-0888dbcaef94" providerId="ADAL" clId="{FFB3754C-3715-4020-B5F2-33F7F2AF74AB}" dt="2024-03-06T22:58:07.417" v="1117" actId="20577"/>
        <pc:sldMkLst>
          <pc:docMk/>
          <pc:sldMk cId="3592442569" sldId="2651"/>
        </pc:sldMkLst>
        <pc:spChg chg="mod">
          <ac:chgData name="Segev, Jonathan" userId="7c67a1b0-8725-4553-8055-0888dbcaef94" providerId="ADAL" clId="{FFB3754C-3715-4020-B5F2-33F7F2AF74AB}" dt="2024-03-06T22:58:07.417" v="1117" actId="20577"/>
          <ac:spMkLst>
            <pc:docMk/>
            <pc:sldMk cId="3592442569" sldId="2651"/>
            <ac:spMk id="2" creationId="{00000000-0000-0000-0000-000000000000}"/>
          </ac:spMkLst>
        </pc:spChg>
      </pc:sldChg>
      <pc:sldChg chg="add">
        <pc:chgData name="Segev, Jonathan" userId="7c67a1b0-8725-4553-8055-0888dbcaef94" providerId="ADAL" clId="{FFB3754C-3715-4020-B5F2-33F7F2AF74AB}" dt="2024-03-06T20:16:01.163" v="439"/>
        <pc:sldMkLst>
          <pc:docMk/>
          <pc:sldMk cId="2397938145" sldId="2659"/>
        </pc:sldMkLst>
      </pc:sldChg>
      <pc:sldChg chg="modSp add mod">
        <pc:chgData name="Segev, Jonathan" userId="7c67a1b0-8725-4553-8055-0888dbcaef94" providerId="ADAL" clId="{FFB3754C-3715-4020-B5F2-33F7F2AF74AB}" dt="2024-03-06T21:29:44.733" v="563" actId="20577"/>
        <pc:sldMkLst>
          <pc:docMk/>
          <pc:sldMk cId="1518353489" sldId="2660"/>
        </pc:sldMkLst>
        <pc:spChg chg="mod">
          <ac:chgData name="Segev, Jonathan" userId="7c67a1b0-8725-4553-8055-0888dbcaef94" providerId="ADAL" clId="{FFB3754C-3715-4020-B5F2-33F7F2AF74AB}" dt="2024-03-06T21:29:44.733" v="563" actId="20577"/>
          <ac:spMkLst>
            <pc:docMk/>
            <pc:sldMk cId="1518353489" sldId="2660"/>
            <ac:spMk id="2" creationId="{00000000-0000-0000-0000-000000000000}"/>
          </ac:spMkLst>
        </pc:spChg>
        <pc:graphicFrameChg chg="modGraphic">
          <ac:chgData name="Segev, Jonathan" userId="7c67a1b0-8725-4553-8055-0888dbcaef94" providerId="ADAL" clId="{FFB3754C-3715-4020-B5F2-33F7F2AF74AB}" dt="2024-03-06T21:29:02.327" v="529" actId="6549"/>
          <ac:graphicFrameMkLst>
            <pc:docMk/>
            <pc:sldMk cId="1518353489" sldId="2660"/>
            <ac:graphicFrameMk id="7" creationId="{00000000-0000-0000-0000-000000000000}"/>
          </ac:graphicFrameMkLst>
        </pc:graphicFrameChg>
      </pc:sldChg>
      <pc:sldChg chg="add">
        <pc:chgData name="Segev, Jonathan" userId="7c67a1b0-8725-4553-8055-0888dbcaef94" providerId="ADAL" clId="{FFB3754C-3715-4020-B5F2-33F7F2AF74AB}" dt="2024-03-06T20:16:01.163" v="439"/>
        <pc:sldMkLst>
          <pc:docMk/>
          <pc:sldMk cId="3685503186" sldId="2661"/>
        </pc:sldMkLst>
      </pc:sldChg>
      <pc:sldChg chg="add del">
        <pc:chgData name="Segev, Jonathan" userId="7c67a1b0-8725-4553-8055-0888dbcaef94" providerId="ADAL" clId="{FFB3754C-3715-4020-B5F2-33F7F2AF74AB}" dt="2024-03-06T21:35:57.171" v="564" actId="47"/>
        <pc:sldMkLst>
          <pc:docMk/>
          <pc:sldMk cId="4172931987" sldId="2662"/>
        </pc:sldMkLst>
      </pc:sldChg>
      <pc:sldChg chg="add del">
        <pc:chgData name="Segev, Jonathan" userId="7c67a1b0-8725-4553-8055-0888dbcaef94" providerId="ADAL" clId="{FFB3754C-3715-4020-B5F2-33F7F2AF74AB}" dt="2024-03-06T21:35:57.171" v="564" actId="47"/>
        <pc:sldMkLst>
          <pc:docMk/>
          <pc:sldMk cId="4140344556" sldId="2663"/>
        </pc:sldMkLst>
      </pc:sldChg>
      <pc:sldChg chg="add del">
        <pc:chgData name="Segev, Jonathan" userId="7c67a1b0-8725-4553-8055-0888dbcaef94" providerId="ADAL" clId="{FFB3754C-3715-4020-B5F2-33F7F2AF74AB}" dt="2024-03-06T21:36:09.566" v="566" actId="47"/>
        <pc:sldMkLst>
          <pc:docMk/>
          <pc:sldMk cId="635706971" sldId="2664"/>
        </pc:sldMkLst>
      </pc:sldChg>
      <pc:sldChg chg="add del">
        <pc:chgData name="Segev, Jonathan" userId="7c67a1b0-8725-4553-8055-0888dbcaef94" providerId="ADAL" clId="{FFB3754C-3715-4020-B5F2-33F7F2AF74AB}" dt="2024-03-06T21:36:03.819" v="565" actId="47"/>
        <pc:sldMkLst>
          <pc:docMk/>
          <pc:sldMk cId="933129312" sldId="2665"/>
        </pc:sldMkLst>
      </pc:sldChg>
      <pc:sldChg chg="add">
        <pc:chgData name="Segev, Jonathan" userId="7c67a1b0-8725-4553-8055-0888dbcaef94" providerId="ADAL" clId="{FFB3754C-3715-4020-B5F2-33F7F2AF74AB}" dt="2024-03-06T20:16:01.163" v="439"/>
        <pc:sldMkLst>
          <pc:docMk/>
          <pc:sldMk cId="1550448202" sldId="2666"/>
        </pc:sldMkLst>
      </pc:sldChg>
      <pc:sldChg chg="modSp add mod">
        <pc:chgData name="Segev, Jonathan" userId="7c67a1b0-8725-4553-8055-0888dbcaef94" providerId="ADAL" clId="{FFB3754C-3715-4020-B5F2-33F7F2AF74AB}" dt="2024-03-06T21:36:14.667" v="572" actId="20577"/>
        <pc:sldMkLst>
          <pc:docMk/>
          <pc:sldMk cId="1608254820" sldId="2667"/>
        </pc:sldMkLst>
        <pc:spChg chg="mod">
          <ac:chgData name="Segev, Jonathan" userId="7c67a1b0-8725-4553-8055-0888dbcaef94" providerId="ADAL" clId="{FFB3754C-3715-4020-B5F2-33F7F2AF74AB}" dt="2024-03-06T21:36:14.667" v="572" actId="20577"/>
          <ac:spMkLst>
            <pc:docMk/>
            <pc:sldMk cId="1608254820" sldId="2667"/>
            <ac:spMk id="3" creationId="{00000000-0000-0000-0000-000000000000}"/>
          </ac:spMkLst>
        </pc:spChg>
      </pc:sldChg>
      <pc:sldChg chg="modSp add mod">
        <pc:chgData name="Segev, Jonathan" userId="7c67a1b0-8725-4553-8055-0888dbcaef94" providerId="ADAL" clId="{FFB3754C-3715-4020-B5F2-33F7F2AF74AB}" dt="2024-03-06T21:40:08.373" v="824" actId="207"/>
        <pc:sldMkLst>
          <pc:docMk/>
          <pc:sldMk cId="71843679" sldId="2668"/>
        </pc:sldMkLst>
        <pc:spChg chg="mod">
          <ac:chgData name="Segev, Jonathan" userId="7c67a1b0-8725-4553-8055-0888dbcaef94" providerId="ADAL" clId="{FFB3754C-3715-4020-B5F2-33F7F2AF74AB}" dt="2024-03-06T21:39:08.468" v="713" actId="20577"/>
          <ac:spMkLst>
            <pc:docMk/>
            <pc:sldMk cId="71843679" sldId="2668"/>
            <ac:spMk id="2" creationId="{46AF83E7-3A0B-4238-818F-C4D271BAEAA3}"/>
          </ac:spMkLst>
        </pc:spChg>
        <pc:spChg chg="mod">
          <ac:chgData name="Segev, Jonathan" userId="7c67a1b0-8725-4553-8055-0888dbcaef94" providerId="ADAL" clId="{FFB3754C-3715-4020-B5F2-33F7F2AF74AB}" dt="2024-03-06T21:40:08.373" v="824" actId="207"/>
          <ac:spMkLst>
            <pc:docMk/>
            <pc:sldMk cId="71843679" sldId="2668"/>
            <ac:spMk id="7" creationId="{ED43BC3B-76A3-7EC9-8880-D99BCC601081}"/>
          </ac:spMkLst>
        </pc:spChg>
      </pc:sldChg>
      <pc:sldChg chg="new del">
        <pc:chgData name="Segev, Jonathan" userId="7c67a1b0-8725-4553-8055-0888dbcaef94" providerId="ADAL" clId="{FFB3754C-3715-4020-B5F2-33F7F2AF74AB}" dt="2024-03-06T22:45:00.469" v="1100" actId="47"/>
        <pc:sldMkLst>
          <pc:docMk/>
          <pc:sldMk cId="2793673241" sldId="2669"/>
        </pc:sldMkLst>
      </pc:sldChg>
      <pc:sldChg chg="add del">
        <pc:chgData name="Segev, Jonathan" userId="7c67a1b0-8725-4553-8055-0888dbcaef94" providerId="ADAL" clId="{FFB3754C-3715-4020-B5F2-33F7F2AF74AB}" dt="2024-03-06T22:44:11.345" v="1070" actId="47"/>
        <pc:sldMkLst>
          <pc:docMk/>
          <pc:sldMk cId="3590075615" sldId="2670"/>
        </pc:sldMkLst>
      </pc:sldChg>
      <pc:sldChg chg="addSp modSp add mod ord">
        <pc:chgData name="Segev, Jonathan" userId="7c67a1b0-8725-4553-8055-0888dbcaef94" providerId="ADAL" clId="{FFB3754C-3715-4020-B5F2-33F7F2AF74AB}" dt="2024-03-06T22:44:54.549" v="1099" actId="20577"/>
        <pc:sldMkLst>
          <pc:docMk/>
          <pc:sldMk cId="1812573767" sldId="2671"/>
        </pc:sldMkLst>
        <pc:spChg chg="mod">
          <ac:chgData name="Segev, Jonathan" userId="7c67a1b0-8725-4553-8055-0888dbcaef94" providerId="ADAL" clId="{FFB3754C-3715-4020-B5F2-33F7F2AF74AB}" dt="2024-03-06T22:44:54.549" v="1099" actId="20577"/>
          <ac:spMkLst>
            <pc:docMk/>
            <pc:sldMk cId="1812573767" sldId="2671"/>
            <ac:spMk id="4097" creationId="{00000000-0000-0000-0000-000000000000}"/>
          </ac:spMkLst>
        </pc:spChg>
        <pc:spChg chg="mod">
          <ac:chgData name="Segev, Jonathan" userId="7c67a1b0-8725-4553-8055-0888dbcaef94" providerId="ADAL" clId="{FFB3754C-3715-4020-B5F2-33F7F2AF74AB}" dt="2024-03-06T22:43:52.604" v="1066" actId="20577"/>
          <ac:spMkLst>
            <pc:docMk/>
            <pc:sldMk cId="1812573767" sldId="2671"/>
            <ac:spMk id="4098" creationId="{00000000-0000-0000-0000-000000000000}"/>
          </ac:spMkLst>
        </pc:spChg>
        <pc:graphicFrameChg chg="add mod">
          <ac:chgData name="Segev, Jonathan" userId="7c67a1b0-8725-4553-8055-0888dbcaef94" providerId="ADAL" clId="{FFB3754C-3715-4020-B5F2-33F7F2AF74AB}" dt="2024-03-06T22:42:47.343" v="1046" actId="14100"/>
          <ac:graphicFrameMkLst>
            <pc:docMk/>
            <pc:sldMk cId="1812573767" sldId="2671"/>
            <ac:graphicFrameMk id="2" creationId="{449CEF1F-AC4C-3343-3628-12BD01E882FF}"/>
          </ac:graphicFrameMkLst>
        </pc:graphicFrameChg>
        <pc:graphicFrameChg chg="mod">
          <ac:chgData name="Segev, Jonathan" userId="7c67a1b0-8725-4553-8055-0888dbcaef94" providerId="ADAL" clId="{FFB3754C-3715-4020-B5F2-33F7F2AF74AB}" dt="2024-03-06T22:42:36.840" v="1044" actId="14100"/>
          <ac:graphicFrameMkLst>
            <pc:docMk/>
            <pc:sldMk cId="1812573767" sldId="2671"/>
            <ac:graphicFrameMk id="9" creationId="{8B8D330B-610B-1444-33AC-79C6B2DD1C03}"/>
          </ac:graphicFrameMkLst>
        </pc:graphicFrameChg>
      </pc:sldChg>
      <pc:sldChg chg="modSp add mod">
        <pc:chgData name="Segev, Jonathan" userId="7c67a1b0-8725-4553-8055-0888dbcaef94" providerId="ADAL" clId="{FFB3754C-3715-4020-B5F2-33F7F2AF74AB}" dt="2024-03-06T22:44:44.682" v="1085" actId="20577"/>
        <pc:sldMkLst>
          <pc:docMk/>
          <pc:sldMk cId="1303523095" sldId="2672"/>
        </pc:sldMkLst>
        <pc:spChg chg="mod">
          <ac:chgData name="Segev, Jonathan" userId="7c67a1b0-8725-4553-8055-0888dbcaef94" providerId="ADAL" clId="{FFB3754C-3715-4020-B5F2-33F7F2AF74AB}" dt="2024-03-06T22:44:44.682" v="1085" actId="20577"/>
          <ac:spMkLst>
            <pc:docMk/>
            <pc:sldMk cId="1303523095" sldId="2672"/>
            <ac:spMk id="4097" creationId="{00000000-0000-0000-0000-000000000000}"/>
          </ac:spMkLst>
        </pc:spChg>
        <pc:spChg chg="mod">
          <ac:chgData name="Segev, Jonathan" userId="7c67a1b0-8725-4553-8055-0888dbcaef94" providerId="ADAL" clId="{FFB3754C-3715-4020-B5F2-33F7F2AF74AB}" dt="2024-03-06T22:44:26.256" v="1072" actId="14100"/>
          <ac:spMkLst>
            <pc:docMk/>
            <pc:sldMk cId="1303523095" sldId="2672"/>
            <ac:spMk id="4098" creationId="{00000000-0000-0000-0000-000000000000}"/>
          </ac:spMkLst>
        </pc:spChg>
      </pc:sldChg>
      <pc:sldMasterChg chg="modSp mod">
        <pc:chgData name="Segev, Jonathan" userId="7c67a1b0-8725-4553-8055-0888dbcaef94" providerId="ADAL" clId="{FFB3754C-3715-4020-B5F2-33F7F2AF74AB}" dt="2024-03-06T19:31:55.571" v="24" actId="6549"/>
        <pc:sldMasterMkLst>
          <pc:docMk/>
          <pc:sldMasterMk cId="0" sldId="2147483648"/>
        </pc:sldMasterMkLst>
        <pc:spChg chg="mod">
          <ac:chgData name="Segev, Jonathan" userId="7c67a1b0-8725-4553-8055-0888dbcaef94" providerId="ADAL" clId="{FFB3754C-3715-4020-B5F2-33F7F2AF74AB}" dt="2024-03-06T19:31:55.571" v="24"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3209041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2024-03-06</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(5min)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CR.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82016529"/>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61559790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03305478"/>
              </p:ext>
            </p:extLst>
          </p:nvPr>
        </p:nvGraphicFramePr>
        <p:xfrm>
          <a:off x="914401" y="1260086"/>
          <a:ext cx="10460566" cy="39012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418781903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92782754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59000304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85784447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March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4062036588"/>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Vice Chair Ali Raissinia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34154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Call for CID assignment (Roy – 5min)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03400566"/>
              </p:ext>
            </p:extLst>
          </p:nvPr>
        </p:nvGraphicFramePr>
        <p:xfrm>
          <a:off x="914401" y="1260086"/>
          <a:ext cx="10460566" cy="2042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764711507"/>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68658642"/>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6996548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consider recirculation ballot readiness (15 min)</a:t>
            </a:r>
          </a:p>
          <a:p>
            <a:pPr algn="just">
              <a:spcBef>
                <a:spcPct val="20000"/>
              </a:spcBef>
              <a:buFontTx/>
              <a:buChar char="•"/>
            </a:pPr>
            <a:r>
              <a:rPr lang="en-US" sz="1600" b="0" dirty="0"/>
              <a:t>Review and update project timelines as needed (10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9355256"/>
              </p:ext>
            </p:extLst>
          </p:nvPr>
        </p:nvGraphicFramePr>
        <p:xfrm>
          <a:off x="914401" y="1260086"/>
          <a:ext cx="10460566" cy="6400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2000">
                <a:schemeClr val="accent1"/>
              </a:gs>
              <a:gs pos="24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044614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March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7184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interim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March 26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April 9</a:t>
            </a:r>
            <a:r>
              <a:rPr lang="en-US" altLang="en-US" kern="0" baseline="30000" dirty="0"/>
              <a:t>th</a:t>
            </a:r>
            <a:r>
              <a:rPr lang="en-US" altLang="en-US" kern="0" dirty="0"/>
              <a:t> 		10:00am PT / 13:00 ET</a:t>
            </a:r>
            <a:r>
              <a:rPr lang="en-US" altLang="en-US" sz="2000" b="0" kern="0" baseline="30000" dirty="0">
                <a:solidFill>
                  <a:schemeClr val="tx1"/>
                </a:solidFill>
              </a:rPr>
              <a:t> ┼</a:t>
            </a:r>
            <a:endParaRPr lang="en-US" altLang="en-US" kern="0" dirty="0"/>
          </a:p>
          <a:p>
            <a:pPr lvl="1">
              <a:buFont typeface="Arial" panose="020B0604020202020204" pitchFamily="34" charset="0"/>
              <a:buChar char="•"/>
            </a:pPr>
            <a:r>
              <a:rPr lang="en-US" altLang="en-US" kern="0" dirty="0"/>
              <a:t>Tue. Apr. 16</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sz="2000" b="0" kern="0" baseline="30000" dirty="0">
                <a:solidFill>
                  <a:schemeClr val="tx1"/>
                </a:solidFill>
              </a:rPr>
              <a:t> ┼</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342218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26</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292072711"/>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35 min</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11-24-0271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25 min</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15 min</a:t>
                      </a:r>
                    </a:p>
                  </a:txBody>
                  <a:tcPr marT="45712" marB="45712"/>
                </a:tc>
                <a:extLst>
                  <a:ext uri="{0D108BD9-81ED-4DB2-BD59-A6C34878D82A}">
                    <a16:rowId xmlns:a16="http://schemas.microsoft.com/office/drawing/2014/main" val="459891220"/>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61766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March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417508"/>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20 min for completion </a:t>
                      </a:r>
                    </a:p>
                  </a:txBody>
                  <a:tcPr marT="45712" marB="45712"/>
                </a:tc>
                <a:extLst>
                  <a:ext uri="{0D108BD9-81ED-4DB2-BD59-A6C34878D82A}">
                    <a16:rowId xmlns:a16="http://schemas.microsoft.com/office/drawing/2014/main" val="3392044796"/>
                  </a:ext>
                </a:extLst>
              </a:tr>
              <a:tr h="391025">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470371594"/>
                  </a:ext>
                </a:extLst>
              </a:tr>
              <a:tr h="391025">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3334136578"/>
                  </a:ext>
                </a:extLst>
              </a:tr>
              <a:tr h="391025">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a:t>
                      </a:r>
                      <a:r>
                        <a:rPr kumimoji="0" lang="en-US" sz="1400" b="0" i="0" u="none" strike="noStrike" kern="1200" cap="none" spc="0" normalizeH="0" baseline="30000" noProof="0" dirty="0">
                          <a:ln>
                            <a:noFill/>
                          </a:ln>
                          <a:solidFill>
                            <a:srgbClr val="000000"/>
                          </a:solidFill>
                          <a:effectLst/>
                          <a:uLnTx/>
                          <a:uFillTx/>
                          <a:latin typeface="Times New Roman"/>
                          <a:ea typeface="MS Gothic"/>
                          <a:cs typeface="+mn-cs"/>
                        </a:rPr>
                        <a:t>st</a:t>
                      </a: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 time</a:t>
                      </a: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March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Mon. March 11</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Tue. 	Ma</a:t>
            </a:r>
            <a:r>
              <a:rPr lang="en-US" altLang="en-US" kern="0" dirty="0"/>
              <a:t>rch 12</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Wed. March 13</a:t>
            </a:r>
            <a:r>
              <a:rPr lang="en-US" altLang="en-US" sz="2000" b="0" kern="0" baseline="30000" dirty="0"/>
              <a:t>th</a:t>
            </a:r>
            <a:r>
              <a:rPr lang="en-US" altLang="en-US" sz="2000" b="0" kern="0" dirty="0"/>
              <a:t> 	16:00 – 18:00**</a:t>
            </a:r>
          </a:p>
          <a:p>
            <a:pPr lvl="1">
              <a:buFont typeface="Arial" panose="020B0604020202020204" pitchFamily="34" charset="0"/>
              <a:buChar char="•"/>
            </a:pPr>
            <a:r>
              <a:rPr lang="en-US" altLang="en-US" sz="1800" b="0" kern="0" dirty="0"/>
              <a:t>Thu. 	Ma</a:t>
            </a:r>
            <a:r>
              <a:rPr lang="en-US" altLang="en-US" kern="0" dirty="0"/>
              <a:t>rch 14</a:t>
            </a:r>
            <a:r>
              <a:rPr lang="en-US" altLang="en-US" kern="0" baseline="30000" dirty="0"/>
              <a:t>th</a:t>
            </a:r>
            <a:r>
              <a:rPr lang="en-US" altLang="en-US" kern="0" dirty="0"/>
              <a:t> 	13:30 – 15:30**</a:t>
            </a:r>
          </a:p>
          <a:p>
            <a:pPr lvl="1">
              <a:buFont typeface="Arial" panose="020B0604020202020204" pitchFamily="34" charset="0"/>
              <a:buChar char="•"/>
            </a:pPr>
            <a:r>
              <a:rPr lang="en-US" altLang="en-US" sz="2000" b="0" kern="0" dirty="0"/>
              <a:t>Thu. March 14</a:t>
            </a:r>
            <a:r>
              <a:rPr lang="en-US" altLang="en-US" sz="2000" b="0" kern="0" baseline="30000" dirty="0"/>
              <a:t>th</a:t>
            </a:r>
            <a:r>
              <a:rPr lang="en-US" altLang="en-US" sz="2000" b="0" kern="0" dirty="0"/>
              <a:t> 	16:00 – 18:00**</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March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140969</TotalTime>
  <Words>6225</Words>
  <Application>Microsoft Office PowerPoint</Application>
  <PresentationFormat>Widescreen</PresentationFormat>
  <Paragraphs>993</Paragraphs>
  <Slides>75</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5"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PM1</vt:lpstr>
      <vt:lpstr>Submission List for the March 14th PM1</vt:lpstr>
      <vt:lpstr>Review Submissions</vt:lpstr>
      <vt:lpstr>PowerPoint Presentation</vt:lpstr>
      <vt:lpstr>PowerPoint Presentation</vt:lpstr>
      <vt:lpstr>March IEEE Meeting –  March 14th PM2</vt:lpstr>
      <vt:lpstr>Submission List for the March 14th PM2 meeting</vt:lpstr>
      <vt:lpstr>Review Submissions</vt:lpstr>
      <vt:lpstr>TGbk Projected Timeline (Previously)</vt:lpstr>
      <vt:lpstr>TGbk Projected Timeline (update)</vt:lpstr>
      <vt:lpstr>Scheduled TGbk telecons</vt:lpstr>
      <vt:lpstr>PowerPoint Presentation</vt:lpstr>
      <vt:lpstr>PowerPoint Presentation</vt:lpstr>
      <vt:lpstr>March 26th Telecon</vt:lpstr>
      <vt:lpstr>Submission List for the March 5th Telecon</vt:lpstr>
      <vt:lpstr>Review Submissions</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755</cp:revision>
  <cp:lastPrinted>1601-01-01T00:00:00Z</cp:lastPrinted>
  <dcterms:created xsi:type="dcterms:W3CDTF">2018-08-06T10:28:59Z</dcterms:created>
  <dcterms:modified xsi:type="dcterms:W3CDTF">2024-03-06T22:58:14Z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