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332" r:id="rId3"/>
    <p:sldId id="524" r:id="rId4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1F976B-E462-4A1F-8DCC-AA5C189344B8}" v="6" dt="2024-03-14T03:04:16.0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106" d="100"/>
          <a:sy n="106" d="100"/>
        </p:scale>
        <p:origin x="96" y="2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4DED6F52-3B53-4298-84A6-8E2FED9538E9}"/>
    <pc:docChg chg="undo custSel modSld">
      <pc:chgData name="Xiaofei Wang" userId="6e1836d3-2ed9-4ae5-8700-9029b71c19c7" providerId="ADAL" clId="{4DED6F52-3B53-4298-84A6-8E2FED9538E9}" dt="2024-03-14T03:22:16.735" v="98" actId="255"/>
      <pc:docMkLst>
        <pc:docMk/>
      </pc:docMkLst>
      <pc:sldChg chg="modSp mod">
        <pc:chgData name="Xiaofei Wang" userId="6e1836d3-2ed9-4ae5-8700-9029b71c19c7" providerId="ADAL" clId="{4DED6F52-3B53-4298-84A6-8E2FED9538E9}" dt="2024-03-14T03:22:16.735" v="98" actId="255"/>
        <pc:sldMkLst>
          <pc:docMk/>
          <pc:sldMk cId="1216778654" sldId="524"/>
        </pc:sldMkLst>
        <pc:spChg chg="mod">
          <ac:chgData name="Xiaofei Wang" userId="6e1836d3-2ed9-4ae5-8700-9029b71c19c7" providerId="ADAL" clId="{4DED6F52-3B53-4298-84A6-8E2FED9538E9}" dt="2024-03-14T03:22:16.735" v="98" actId="255"/>
          <ac:spMkLst>
            <pc:docMk/>
            <pc:sldMk cId="1216778654" sldId="524"/>
            <ac:spMk id="512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61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802.11-24/200r0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74123" y="6475413"/>
            <a:ext cx="1717778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March 2024 AIML TIG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2024-03-14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055521"/>
              </p:ext>
            </p:extLst>
          </p:nvPr>
        </p:nvGraphicFramePr>
        <p:xfrm>
          <a:off x="2063750" y="2357438"/>
          <a:ext cx="8505825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0720" imgH="1531112" progId="Word.Document.8">
                  <p:embed/>
                </p:oleObj>
              </mc:Choice>
              <mc:Fallback>
                <p:oleObj name="Document" r:id="rId3" imgW="8550720" imgH="1531112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2357438"/>
                        <a:ext cx="8505825" cy="151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March 2024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800" dirty="0"/>
              <a:t>Final closing report for the AIML TIG March 2024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04240" y="1524000"/>
            <a:ext cx="10363200" cy="4114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1 Meeting Slot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Monday PM1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b="1" i="1" dirty="0"/>
              <a:t>Agenda:</a:t>
            </a:r>
            <a:r>
              <a:rPr lang="en-US" sz="2000" dirty="0"/>
              <a:t> 11-24/199r0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b="1" i="1" dirty="0"/>
              <a:t>SP and Motion Booklet</a:t>
            </a:r>
            <a:r>
              <a:rPr lang="en-US" sz="2000" dirty="0"/>
              <a:t>: 11-22/984r10</a:t>
            </a:r>
          </a:p>
          <a:p>
            <a:pPr marL="685800" lvl="2" indent="-342900">
              <a:lnSpc>
                <a:spcPct val="90000"/>
              </a:lnSpc>
            </a:pPr>
            <a:endParaRPr lang="en-US" sz="900" dirty="0"/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Achievements </a:t>
            </a:r>
            <a:endParaRPr lang="en-US" sz="2000" dirty="0"/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Reached consensus on the scope and closing down criteria for an AIML Standing Committee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Passed motion to request the WG chair to form an AIML SC (Yes 80, No 6, Abs 9)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Approved the final AIML TIG Technical Report (11-22/987r5)</a:t>
            </a:r>
          </a:p>
          <a:p>
            <a:pPr marL="685800" lvl="2" indent="-342900">
              <a:lnSpc>
                <a:spcPct val="90000"/>
              </a:lnSpc>
            </a:pPr>
            <a:endParaRPr lang="en-US" sz="2000" dirty="0"/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ea typeface="+mn-ea"/>
                <a:cs typeface="+mn-cs"/>
              </a:rPr>
              <a:t>Gratitude to the WG leadership and AIML TIG members</a:t>
            </a:r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b="1" dirty="0">
              <a:ea typeface="+mn-ea"/>
              <a:cs typeface="+mn-cs"/>
            </a:endParaRPr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ea typeface="+mn-ea"/>
                <a:cs typeface="+mn-cs"/>
              </a:rPr>
              <a:t>Looking forward to working with you all on relevant AIML topics in the AIML SC</a:t>
            </a:r>
          </a:p>
          <a:p>
            <a:pPr marL="685800" lvl="2" indent="-342900">
              <a:lnSpc>
                <a:spcPct val="90000"/>
              </a:lnSpc>
            </a:pPr>
            <a:endParaRPr lang="en-US" sz="2000" dirty="0"/>
          </a:p>
          <a:p>
            <a:pPr marL="685800" lvl="3" indent="0">
              <a:lnSpc>
                <a:spcPct val="90000"/>
              </a:lnSpc>
              <a:buNone/>
            </a:pPr>
            <a:endParaRPr lang="en-US" sz="1800" dirty="0"/>
          </a:p>
          <a:p>
            <a:pPr marL="342900" lvl="2" indent="0">
              <a:lnSpc>
                <a:spcPct val="90000"/>
              </a:lnSpc>
              <a:buNone/>
            </a:pPr>
            <a:endParaRPr lang="en-US" sz="900" dirty="0"/>
          </a:p>
          <a:p>
            <a:pPr marL="342900" lvl="1" indent="-342900">
              <a:lnSpc>
                <a:spcPct val="90000"/>
              </a:lnSpc>
              <a:buChar char="•"/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121677865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6503</TotalTime>
  <Words>173</Words>
  <Application>Microsoft Office PowerPoint</Application>
  <PresentationFormat>Widescreen</PresentationFormat>
  <Paragraphs>46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MS PGothic</vt:lpstr>
      <vt:lpstr>Arial</vt:lpstr>
      <vt:lpstr>Times New Roman</vt:lpstr>
      <vt:lpstr>802-11-Submission</vt:lpstr>
      <vt:lpstr>Document</vt:lpstr>
      <vt:lpstr>March 2024 AIML TIG Closing Report</vt:lpstr>
      <vt:lpstr>Abstract</vt:lpstr>
      <vt:lpstr>Work Completed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Xiaofei Wang</cp:lastModifiedBy>
  <cp:revision>214</cp:revision>
  <cp:lastPrinted>1998-02-10T13:28:06Z</cp:lastPrinted>
  <dcterms:created xsi:type="dcterms:W3CDTF">2007-05-21T21:00:37Z</dcterms:created>
  <dcterms:modified xsi:type="dcterms:W3CDTF">2024-03-14T03:22:21Z</dcterms:modified>
  <cp:category/>
</cp:coreProperties>
</file>