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524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1F976B-E462-4A1F-8DCC-AA5C189344B8}" v="6" dt="2024-03-14T03:04:16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  <pc:spChg chg="mod">
          <ac:chgData name="Xiaofei Wang" userId="6e1836d3-2ed9-4ae5-8700-9029b71c19c7" providerId="ADAL" clId="{4DED6F52-3B53-4298-84A6-8E2FED9538E9}" dt="2024-03-14T03:22:16.735" v="98" actId="255"/>
          <ac:spMkLst>
            <pc:docMk/>
            <pc:sldMk cId="1216778654" sldId="524"/>
            <ac:spMk id="512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802.11-24/200r0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2024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Final closing report for the AIML TIG March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11-24/199r0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11-22/984r10</a:t>
            </a:r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Reached consensus on the scope and closing down criteria for an AIML Standing Committee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Passed motion to request the WG chair to form an AIML SC (Yes 80, No 6, Abs 9)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the final AIML TIG Technical Report (11-22/987r5)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ea typeface="+mn-ea"/>
                <a:cs typeface="+mn-cs"/>
              </a:rPr>
              <a:t>Gratitude to the WG leadership and AIML TIG members</a:t>
            </a: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b="1" dirty="0">
              <a:ea typeface="+mn-ea"/>
              <a:cs typeface="+mn-cs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ea typeface="+mn-ea"/>
                <a:cs typeface="+mn-cs"/>
              </a:rPr>
              <a:t>Looking forward to working with you all on relevant AIML topics in the AIML SC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6503</TotalTime>
  <Words>173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March 2024 AIML TIG Closing Report</vt:lpstr>
      <vt:lpstr>Abstract</vt:lpstr>
      <vt:lpstr>Work Completed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2024-03-14T03:22:21Z</dcterms:modified>
  <cp:category/>
</cp:coreProperties>
</file>