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2" r:id="rId3"/>
    <p:sldId id="395" r:id="rId4"/>
    <p:sldId id="2375" r:id="rId5"/>
    <p:sldId id="2389"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8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B5A2BD-D645-44C6-89FE-7ED2F324C0CE}" v="3" dt="2024-02-05T16:54:31.71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1" d="100"/>
          <a:sy n="111" d="100"/>
        </p:scale>
        <p:origin x="30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0B5A2BD-D645-44C6-89FE-7ED2F324C0CE}"/>
    <pc:docChg chg="addSld delSld modSld modMainMaster">
      <pc:chgData name="Xiaofei Wang" userId="6e1836d3-2ed9-4ae5-8700-9029b71c19c7" providerId="ADAL" clId="{90B5A2BD-D645-44C6-89FE-7ED2F324C0CE}" dt="2024-03-08T20:01:05.134" v="120" actId="108"/>
      <pc:docMkLst>
        <pc:docMk/>
      </pc:docMkLst>
      <pc:sldChg chg="modSp mod">
        <pc:chgData name="Xiaofei Wang" userId="6e1836d3-2ed9-4ae5-8700-9029b71c19c7" providerId="ADAL" clId="{90B5A2BD-D645-44C6-89FE-7ED2F324C0CE}" dt="2024-03-07T21:14:50.863" v="73" actId="20577"/>
        <pc:sldMkLst>
          <pc:docMk/>
          <pc:sldMk cId="0" sldId="256"/>
        </pc:sldMkLst>
        <pc:spChg chg="mod">
          <ac:chgData name="Xiaofei Wang" userId="6e1836d3-2ed9-4ae5-8700-9029b71c19c7" providerId="ADAL" clId="{90B5A2BD-D645-44C6-89FE-7ED2F324C0CE}" dt="2024-02-05T16:53:00.004" v="0"/>
          <ac:spMkLst>
            <pc:docMk/>
            <pc:sldMk cId="0" sldId="256"/>
            <ac:spMk id="6" creationId="{00000000-0000-0000-0000-000000000000}"/>
          </ac:spMkLst>
        </pc:spChg>
        <pc:spChg chg="mod">
          <ac:chgData name="Xiaofei Wang" userId="6e1836d3-2ed9-4ae5-8700-9029b71c19c7" providerId="ADAL" clId="{90B5A2BD-D645-44C6-89FE-7ED2F324C0CE}" dt="2024-03-07T21:14:40.115" v="61" actId="20577"/>
          <ac:spMkLst>
            <pc:docMk/>
            <pc:sldMk cId="0" sldId="256"/>
            <ac:spMk id="3073" creationId="{00000000-0000-0000-0000-000000000000}"/>
          </ac:spMkLst>
        </pc:spChg>
        <pc:spChg chg="mod">
          <ac:chgData name="Xiaofei Wang" userId="6e1836d3-2ed9-4ae5-8700-9029b71c19c7" providerId="ADAL" clId="{90B5A2BD-D645-44C6-89FE-7ED2F324C0CE}" dt="2024-03-07T21:14:50.863" v="73" actId="20577"/>
          <ac:spMkLst>
            <pc:docMk/>
            <pc:sldMk cId="0" sldId="256"/>
            <ac:spMk id="3074" creationId="{00000000-0000-0000-0000-000000000000}"/>
          </ac:spMkLst>
        </pc:spChg>
      </pc:sldChg>
      <pc:sldChg chg="modSp">
        <pc:chgData name="Xiaofei Wang" userId="6e1836d3-2ed9-4ae5-8700-9029b71c19c7" providerId="ADAL" clId="{90B5A2BD-D645-44C6-89FE-7ED2F324C0CE}" dt="2024-02-05T16:53:00.004" v="0"/>
        <pc:sldMkLst>
          <pc:docMk/>
          <pc:sldMk cId="1393596806" sldId="260"/>
        </pc:sldMkLst>
        <pc:spChg chg="mod">
          <ac:chgData name="Xiaofei Wang" userId="6e1836d3-2ed9-4ae5-8700-9029b71c19c7" providerId="ADAL" clId="{90B5A2BD-D645-44C6-89FE-7ED2F324C0CE}" dt="2024-02-05T16:53:00.004" v="0"/>
          <ac:spMkLst>
            <pc:docMk/>
            <pc:sldMk cId="1393596806" sldId="260"/>
            <ac:spMk id="2" creationId="{00000000-0000-0000-0000-000000000000}"/>
          </ac:spMkLst>
        </pc:spChg>
      </pc:sldChg>
      <pc:sldChg chg="modSp">
        <pc:chgData name="Xiaofei Wang" userId="6e1836d3-2ed9-4ae5-8700-9029b71c19c7" providerId="ADAL" clId="{90B5A2BD-D645-44C6-89FE-7ED2F324C0CE}" dt="2024-02-05T16:53:00.004" v="0"/>
        <pc:sldMkLst>
          <pc:docMk/>
          <pc:sldMk cId="2280172366" sldId="261"/>
        </pc:sldMkLst>
        <pc:spChg chg="mod">
          <ac:chgData name="Xiaofei Wang" userId="6e1836d3-2ed9-4ae5-8700-9029b71c19c7" providerId="ADAL" clId="{90B5A2BD-D645-44C6-89FE-7ED2F324C0CE}" dt="2024-02-05T16:53:00.004" v="0"/>
          <ac:spMkLst>
            <pc:docMk/>
            <pc:sldMk cId="2280172366" sldId="261"/>
            <ac:spMk id="2" creationId="{00000000-0000-0000-0000-000000000000}"/>
          </ac:spMkLst>
        </pc:spChg>
      </pc:sldChg>
      <pc:sldChg chg="modSp">
        <pc:chgData name="Xiaofei Wang" userId="6e1836d3-2ed9-4ae5-8700-9029b71c19c7" providerId="ADAL" clId="{90B5A2BD-D645-44C6-89FE-7ED2F324C0CE}" dt="2024-02-05T16:53:00.004" v="0"/>
        <pc:sldMkLst>
          <pc:docMk/>
          <pc:sldMk cId="1295285405" sldId="262"/>
        </pc:sldMkLst>
        <pc:spChg chg="mod">
          <ac:chgData name="Xiaofei Wang" userId="6e1836d3-2ed9-4ae5-8700-9029b71c19c7" providerId="ADAL" clId="{90B5A2BD-D645-44C6-89FE-7ED2F324C0CE}" dt="2024-02-05T16:53:00.004" v="0"/>
          <ac:spMkLst>
            <pc:docMk/>
            <pc:sldMk cId="1295285405" sldId="262"/>
            <ac:spMk id="2" creationId="{00000000-0000-0000-0000-000000000000}"/>
          </ac:spMkLst>
        </pc:spChg>
      </pc:sldChg>
      <pc:sldChg chg="modSp">
        <pc:chgData name="Xiaofei Wang" userId="6e1836d3-2ed9-4ae5-8700-9029b71c19c7" providerId="ADAL" clId="{90B5A2BD-D645-44C6-89FE-7ED2F324C0CE}" dt="2024-02-05T16:53:00.004" v="0"/>
        <pc:sldMkLst>
          <pc:docMk/>
          <pc:sldMk cId="2090664063" sldId="263"/>
        </pc:sldMkLst>
        <pc:spChg chg="mod">
          <ac:chgData name="Xiaofei Wang" userId="6e1836d3-2ed9-4ae5-8700-9029b71c19c7" providerId="ADAL" clId="{90B5A2BD-D645-44C6-89FE-7ED2F324C0CE}" dt="2024-02-05T16:53:00.004" v="0"/>
          <ac:spMkLst>
            <pc:docMk/>
            <pc:sldMk cId="2090664063" sldId="263"/>
            <ac:spMk id="2" creationId="{00000000-0000-0000-0000-000000000000}"/>
          </ac:spMkLst>
        </pc:spChg>
      </pc:sldChg>
      <pc:sldChg chg="modSp">
        <pc:chgData name="Xiaofei Wang" userId="6e1836d3-2ed9-4ae5-8700-9029b71c19c7" providerId="ADAL" clId="{90B5A2BD-D645-44C6-89FE-7ED2F324C0CE}" dt="2024-02-05T16:53:00.004" v="0"/>
        <pc:sldMkLst>
          <pc:docMk/>
          <pc:sldMk cId="3900562944" sldId="279"/>
        </pc:sldMkLst>
        <pc:spChg chg="mod">
          <ac:chgData name="Xiaofei Wang" userId="6e1836d3-2ed9-4ae5-8700-9029b71c19c7" providerId="ADAL" clId="{90B5A2BD-D645-44C6-89FE-7ED2F324C0CE}" dt="2024-02-05T16:53:00.004" v="0"/>
          <ac:spMkLst>
            <pc:docMk/>
            <pc:sldMk cId="3900562944" sldId="279"/>
            <ac:spMk id="4" creationId="{00000000-0000-0000-0000-000000000000}"/>
          </ac:spMkLst>
        </pc:spChg>
      </pc:sldChg>
      <pc:sldChg chg="modSp">
        <pc:chgData name="Xiaofei Wang" userId="6e1836d3-2ed9-4ae5-8700-9029b71c19c7" providerId="ADAL" clId="{90B5A2BD-D645-44C6-89FE-7ED2F324C0CE}" dt="2024-02-05T16:53:00.004" v="0"/>
        <pc:sldMkLst>
          <pc:docMk/>
          <pc:sldMk cId="3464650041" sldId="283"/>
        </pc:sldMkLst>
        <pc:spChg chg="mod">
          <ac:chgData name="Xiaofei Wang" userId="6e1836d3-2ed9-4ae5-8700-9029b71c19c7" providerId="ADAL" clId="{90B5A2BD-D645-44C6-89FE-7ED2F324C0CE}" dt="2024-02-05T16:53:00.004" v="0"/>
          <ac:spMkLst>
            <pc:docMk/>
            <pc:sldMk cId="3464650041" sldId="283"/>
            <ac:spMk id="5" creationId="{00000000-0000-0000-0000-000000000000}"/>
          </ac:spMkLst>
        </pc:spChg>
      </pc:sldChg>
      <pc:sldChg chg="modSp">
        <pc:chgData name="Xiaofei Wang" userId="6e1836d3-2ed9-4ae5-8700-9029b71c19c7" providerId="ADAL" clId="{90B5A2BD-D645-44C6-89FE-7ED2F324C0CE}" dt="2024-02-05T16:53:00.004" v="0"/>
        <pc:sldMkLst>
          <pc:docMk/>
          <pc:sldMk cId="13117183" sldId="284"/>
        </pc:sldMkLst>
        <pc:spChg chg="mod">
          <ac:chgData name="Xiaofei Wang" userId="6e1836d3-2ed9-4ae5-8700-9029b71c19c7" providerId="ADAL" clId="{90B5A2BD-D645-44C6-89FE-7ED2F324C0CE}" dt="2024-02-05T16:53:00.004" v="0"/>
          <ac:spMkLst>
            <pc:docMk/>
            <pc:sldMk cId="13117183" sldId="284"/>
            <ac:spMk id="5" creationId="{00000000-0000-0000-0000-000000000000}"/>
          </ac:spMkLst>
        </pc:spChg>
      </pc:sldChg>
      <pc:sldChg chg="modSp">
        <pc:chgData name="Xiaofei Wang" userId="6e1836d3-2ed9-4ae5-8700-9029b71c19c7" providerId="ADAL" clId="{90B5A2BD-D645-44C6-89FE-7ED2F324C0CE}" dt="2024-02-05T16:53:00.004" v="0"/>
        <pc:sldMkLst>
          <pc:docMk/>
          <pc:sldMk cId="193308393" sldId="287"/>
        </pc:sldMkLst>
        <pc:spChg chg="mod">
          <ac:chgData name="Xiaofei Wang" userId="6e1836d3-2ed9-4ae5-8700-9029b71c19c7" providerId="ADAL" clId="{90B5A2BD-D645-44C6-89FE-7ED2F324C0CE}" dt="2024-02-05T16:53:00.004" v="0"/>
          <ac:spMkLst>
            <pc:docMk/>
            <pc:sldMk cId="193308393" sldId="287"/>
            <ac:spMk id="6" creationId="{00000000-0000-0000-0000-000000000000}"/>
          </ac:spMkLst>
        </pc:spChg>
      </pc:sldChg>
      <pc:sldChg chg="modSp">
        <pc:chgData name="Xiaofei Wang" userId="6e1836d3-2ed9-4ae5-8700-9029b71c19c7" providerId="ADAL" clId="{90B5A2BD-D645-44C6-89FE-7ED2F324C0CE}" dt="2024-02-05T16:53:00.004" v="0"/>
        <pc:sldMkLst>
          <pc:docMk/>
          <pc:sldMk cId="1343705863" sldId="288"/>
        </pc:sldMkLst>
        <pc:spChg chg="mod">
          <ac:chgData name="Xiaofei Wang" userId="6e1836d3-2ed9-4ae5-8700-9029b71c19c7" providerId="ADAL" clId="{90B5A2BD-D645-44C6-89FE-7ED2F324C0CE}" dt="2024-02-05T16:53:00.004" v="0"/>
          <ac:spMkLst>
            <pc:docMk/>
            <pc:sldMk cId="1343705863" sldId="288"/>
            <ac:spMk id="6" creationId="{00000000-0000-0000-0000-000000000000}"/>
          </ac:spMkLst>
        </pc:spChg>
      </pc:sldChg>
      <pc:sldChg chg="modSp">
        <pc:chgData name="Xiaofei Wang" userId="6e1836d3-2ed9-4ae5-8700-9029b71c19c7" providerId="ADAL" clId="{90B5A2BD-D645-44C6-89FE-7ED2F324C0CE}" dt="2024-02-05T16:53:00.004" v="0"/>
        <pc:sldMkLst>
          <pc:docMk/>
          <pc:sldMk cId="969542746" sldId="289"/>
        </pc:sldMkLst>
        <pc:spChg chg="mod">
          <ac:chgData name="Xiaofei Wang" userId="6e1836d3-2ed9-4ae5-8700-9029b71c19c7" providerId="ADAL" clId="{90B5A2BD-D645-44C6-89FE-7ED2F324C0CE}" dt="2024-02-05T16:53:00.004" v="0"/>
          <ac:spMkLst>
            <pc:docMk/>
            <pc:sldMk cId="969542746" sldId="289"/>
            <ac:spMk id="6" creationId="{00000000-0000-0000-0000-000000000000}"/>
          </ac:spMkLst>
        </pc:spChg>
      </pc:sldChg>
      <pc:sldChg chg="modSp mod">
        <pc:chgData name="Xiaofei Wang" userId="6e1836d3-2ed9-4ae5-8700-9029b71c19c7" providerId="ADAL" clId="{90B5A2BD-D645-44C6-89FE-7ED2F324C0CE}" dt="2024-02-05T16:54:58.263" v="13" actId="20577"/>
        <pc:sldMkLst>
          <pc:docMk/>
          <pc:sldMk cId="0" sldId="332"/>
        </pc:sldMkLst>
        <pc:spChg chg="mod">
          <ac:chgData name="Xiaofei Wang" userId="6e1836d3-2ed9-4ae5-8700-9029b71c19c7" providerId="ADAL" clId="{90B5A2BD-D645-44C6-89FE-7ED2F324C0CE}" dt="2024-02-05T16:53:00.004" v="0"/>
          <ac:spMkLst>
            <pc:docMk/>
            <pc:sldMk cId="0" sldId="332"/>
            <ac:spMk id="17409" creationId="{481163E3-3235-B93B-D977-4040786F5097}"/>
          </ac:spMkLst>
        </pc:spChg>
        <pc:spChg chg="mod">
          <ac:chgData name="Xiaofei Wang" userId="6e1836d3-2ed9-4ae5-8700-9029b71c19c7" providerId="ADAL" clId="{90B5A2BD-D645-44C6-89FE-7ED2F324C0CE}" dt="2024-02-05T16:54:58.263" v="13" actId="20577"/>
          <ac:spMkLst>
            <pc:docMk/>
            <pc:sldMk cId="0" sldId="332"/>
            <ac:spMk id="17413" creationId="{C2334348-7D14-5567-9887-24899B21D490}"/>
          </ac:spMkLst>
        </pc:spChg>
      </pc:sldChg>
      <pc:sldChg chg="addSp modSp mod">
        <pc:chgData name="Xiaofei Wang" userId="6e1836d3-2ed9-4ae5-8700-9029b71c19c7" providerId="ADAL" clId="{90B5A2BD-D645-44C6-89FE-7ED2F324C0CE}" dt="2024-02-05T17:07:00.908" v="54" actId="6549"/>
        <pc:sldMkLst>
          <pc:docMk/>
          <pc:sldMk cId="0" sldId="395"/>
        </pc:sldMkLst>
        <pc:spChg chg="add">
          <ac:chgData name="Xiaofei Wang" userId="6e1836d3-2ed9-4ae5-8700-9029b71c19c7" providerId="ADAL" clId="{90B5A2BD-D645-44C6-89FE-7ED2F324C0CE}" dt="2024-02-05T16:54:17.062" v="4" actId="22"/>
          <ac:spMkLst>
            <pc:docMk/>
            <pc:sldMk cId="0" sldId="395"/>
            <ac:spMk id="3" creationId="{F69293A9-059F-E15D-1F3E-DC0A6BF5E5FA}"/>
          </ac:spMkLst>
        </pc:spChg>
        <pc:spChg chg="mod">
          <ac:chgData name="Xiaofei Wang" userId="6e1836d3-2ed9-4ae5-8700-9029b71c19c7" providerId="ADAL" clId="{90B5A2BD-D645-44C6-89FE-7ED2F324C0CE}" dt="2024-02-05T16:53:00.004" v="0"/>
          <ac:spMkLst>
            <pc:docMk/>
            <pc:sldMk cId="0" sldId="395"/>
            <ac:spMk id="19462" creationId="{B8004815-DEEF-4991-9863-C4D400CADE6E}"/>
          </ac:spMkLst>
        </pc:spChg>
        <pc:spChg chg="mod">
          <ac:chgData name="Xiaofei Wang" userId="6e1836d3-2ed9-4ae5-8700-9029b71c19c7" providerId="ADAL" clId="{90B5A2BD-D645-44C6-89FE-7ED2F324C0CE}" dt="2024-02-05T17:07:00.908" v="54" actId="6549"/>
          <ac:spMkLst>
            <pc:docMk/>
            <pc:sldMk cId="0" sldId="395"/>
            <ac:spMk id="19463" creationId="{014A845C-CDC6-4811-8948-EAB07A9434A5}"/>
          </ac:spMkLst>
        </pc:spChg>
      </pc:sldChg>
      <pc:sldChg chg="modSp del">
        <pc:chgData name="Xiaofei Wang" userId="6e1836d3-2ed9-4ae5-8700-9029b71c19c7" providerId="ADAL" clId="{90B5A2BD-D645-44C6-89FE-7ED2F324C0CE}" dt="2024-02-05T16:54:44.735" v="7" actId="47"/>
        <pc:sldMkLst>
          <pc:docMk/>
          <pc:sldMk cId="1968720319" sldId="2366"/>
        </pc:sldMkLst>
        <pc:spChg chg="mod">
          <ac:chgData name="Xiaofei Wang" userId="6e1836d3-2ed9-4ae5-8700-9029b71c19c7" providerId="ADAL" clId="{90B5A2BD-D645-44C6-89FE-7ED2F324C0CE}" dt="2024-02-05T16:53:00.004" v="0"/>
          <ac:spMkLst>
            <pc:docMk/>
            <pc:sldMk cId="1968720319" sldId="2366"/>
            <ac:spMk id="6" creationId="{00000000-0000-0000-0000-000000000000}"/>
          </ac:spMkLst>
        </pc:spChg>
      </pc:sldChg>
      <pc:sldChg chg="addSp modSp mod">
        <pc:chgData name="Xiaofei Wang" userId="6e1836d3-2ed9-4ae5-8700-9029b71c19c7" providerId="ADAL" clId="{90B5A2BD-D645-44C6-89FE-7ED2F324C0CE}" dt="2024-03-08T19:58:13.679" v="83" actId="113"/>
        <pc:sldMkLst>
          <pc:docMk/>
          <pc:sldMk cId="412227131" sldId="2375"/>
        </pc:sldMkLst>
        <pc:spChg chg="add">
          <ac:chgData name="Xiaofei Wang" userId="6e1836d3-2ed9-4ae5-8700-9029b71c19c7" providerId="ADAL" clId="{90B5A2BD-D645-44C6-89FE-7ED2F324C0CE}" dt="2024-02-05T16:53:56.262" v="2" actId="22"/>
          <ac:spMkLst>
            <pc:docMk/>
            <pc:sldMk cId="412227131" sldId="2375"/>
            <ac:spMk id="3" creationId="{738017A4-ADF5-3AC5-6AAF-1A9073E4C8C7}"/>
          </ac:spMkLst>
        </pc:spChg>
        <pc:spChg chg="add">
          <ac:chgData name="Xiaofei Wang" userId="6e1836d3-2ed9-4ae5-8700-9029b71c19c7" providerId="ADAL" clId="{90B5A2BD-D645-44C6-89FE-7ED2F324C0CE}" dt="2024-02-05T16:54:00.249" v="3" actId="22"/>
          <ac:spMkLst>
            <pc:docMk/>
            <pc:sldMk cId="412227131" sldId="2375"/>
            <ac:spMk id="5" creationId="{405658E4-D2A2-F511-5529-D19492DB58D8}"/>
          </ac:spMkLst>
        </pc:spChg>
        <pc:spChg chg="add">
          <ac:chgData name="Xiaofei Wang" userId="6e1836d3-2ed9-4ae5-8700-9029b71c19c7" providerId="ADAL" clId="{90B5A2BD-D645-44C6-89FE-7ED2F324C0CE}" dt="2024-02-05T16:54:26.420" v="5" actId="22"/>
          <ac:spMkLst>
            <pc:docMk/>
            <pc:sldMk cId="412227131" sldId="2375"/>
            <ac:spMk id="7" creationId="{06DCF10D-F7BD-6687-E477-73E165826DAC}"/>
          </ac:spMkLst>
        </pc:spChg>
        <pc:spChg chg="mod">
          <ac:chgData name="Xiaofei Wang" userId="6e1836d3-2ed9-4ae5-8700-9029b71c19c7" providerId="ADAL" clId="{90B5A2BD-D645-44C6-89FE-7ED2F324C0CE}" dt="2024-02-05T16:53:00.004" v="0"/>
          <ac:spMkLst>
            <pc:docMk/>
            <pc:sldMk cId="412227131" sldId="2375"/>
            <ac:spMk id="19462" creationId="{B8004815-DEEF-4991-9863-C4D400CADE6E}"/>
          </ac:spMkLst>
        </pc:spChg>
        <pc:spChg chg="mod">
          <ac:chgData name="Xiaofei Wang" userId="6e1836d3-2ed9-4ae5-8700-9029b71c19c7" providerId="ADAL" clId="{90B5A2BD-D645-44C6-89FE-7ED2F324C0CE}" dt="2024-03-08T19:58:13.679" v="83" actId="113"/>
          <ac:spMkLst>
            <pc:docMk/>
            <pc:sldMk cId="412227131" sldId="2375"/>
            <ac:spMk id="19463" creationId="{014A845C-CDC6-4811-8948-EAB07A9434A5}"/>
          </ac:spMkLst>
        </pc:spChg>
      </pc:sldChg>
      <pc:sldChg chg="modSp">
        <pc:chgData name="Xiaofei Wang" userId="6e1836d3-2ed9-4ae5-8700-9029b71c19c7" providerId="ADAL" clId="{90B5A2BD-D645-44C6-89FE-7ED2F324C0CE}" dt="2024-02-05T16:53:00.004" v="0"/>
        <pc:sldMkLst>
          <pc:docMk/>
          <pc:sldMk cId="2947319002" sldId="2377"/>
        </pc:sldMkLst>
        <pc:spChg chg="mod">
          <ac:chgData name="Xiaofei Wang" userId="6e1836d3-2ed9-4ae5-8700-9029b71c19c7" providerId="ADAL" clId="{90B5A2BD-D645-44C6-89FE-7ED2F324C0CE}" dt="2024-02-05T16:53:00.004" v="0"/>
          <ac:spMkLst>
            <pc:docMk/>
            <pc:sldMk cId="2947319002" sldId="2377"/>
            <ac:spMk id="6" creationId="{00000000-0000-0000-0000-000000000000}"/>
          </ac:spMkLst>
        </pc:spChg>
      </pc:sldChg>
      <pc:sldChg chg="modSp mod">
        <pc:chgData name="Xiaofei Wang" userId="6e1836d3-2ed9-4ae5-8700-9029b71c19c7" providerId="ADAL" clId="{90B5A2BD-D645-44C6-89FE-7ED2F324C0CE}" dt="2024-03-08T20:01:05.134" v="120" actId="108"/>
        <pc:sldMkLst>
          <pc:docMk/>
          <pc:sldMk cId="1855693234" sldId="2378"/>
        </pc:sldMkLst>
        <pc:spChg chg="mod">
          <ac:chgData name="Xiaofei Wang" userId="6e1836d3-2ed9-4ae5-8700-9029b71c19c7" providerId="ADAL" clId="{90B5A2BD-D645-44C6-89FE-7ED2F324C0CE}" dt="2024-03-08T19:59:11.040" v="107" actId="20577"/>
          <ac:spMkLst>
            <pc:docMk/>
            <pc:sldMk cId="1855693234" sldId="2378"/>
            <ac:spMk id="2" creationId="{00000000-0000-0000-0000-000000000000}"/>
          </ac:spMkLst>
        </pc:spChg>
        <pc:spChg chg="mod">
          <ac:chgData name="Xiaofei Wang" userId="6e1836d3-2ed9-4ae5-8700-9029b71c19c7" providerId="ADAL" clId="{90B5A2BD-D645-44C6-89FE-7ED2F324C0CE}" dt="2024-03-08T20:01:05.134" v="120" actId="108"/>
          <ac:spMkLst>
            <pc:docMk/>
            <pc:sldMk cId="1855693234" sldId="2378"/>
            <ac:spMk id="3" creationId="{00000000-0000-0000-0000-000000000000}"/>
          </ac:spMkLst>
        </pc:spChg>
        <pc:spChg chg="mod">
          <ac:chgData name="Xiaofei Wang" userId="6e1836d3-2ed9-4ae5-8700-9029b71c19c7" providerId="ADAL" clId="{90B5A2BD-D645-44C6-89FE-7ED2F324C0CE}" dt="2024-02-05T16:53:00.004" v="0"/>
          <ac:spMkLst>
            <pc:docMk/>
            <pc:sldMk cId="1855693234" sldId="2378"/>
            <ac:spMk id="6" creationId="{00000000-0000-0000-0000-000000000000}"/>
          </ac:spMkLst>
        </pc:spChg>
      </pc:sldChg>
      <pc:sldChg chg="modSp mod">
        <pc:chgData name="Xiaofei Wang" userId="6e1836d3-2ed9-4ae5-8700-9029b71c19c7" providerId="ADAL" clId="{90B5A2BD-D645-44C6-89FE-7ED2F324C0CE}" dt="2024-03-08T19:59:28.110" v="112" actId="20577"/>
        <pc:sldMkLst>
          <pc:docMk/>
          <pc:sldMk cId="2752439654" sldId="2387"/>
        </pc:sldMkLst>
        <pc:spChg chg="mod">
          <ac:chgData name="Xiaofei Wang" userId="6e1836d3-2ed9-4ae5-8700-9029b71c19c7" providerId="ADAL" clId="{90B5A2BD-D645-44C6-89FE-7ED2F324C0CE}" dt="2024-03-08T19:59:28.110" v="112" actId="20577"/>
          <ac:spMkLst>
            <pc:docMk/>
            <pc:sldMk cId="2752439654" sldId="2387"/>
            <ac:spMk id="2" creationId="{00000000-0000-0000-0000-000000000000}"/>
          </ac:spMkLst>
        </pc:spChg>
        <pc:spChg chg="mod">
          <ac:chgData name="Xiaofei Wang" userId="6e1836d3-2ed9-4ae5-8700-9029b71c19c7" providerId="ADAL" clId="{90B5A2BD-D645-44C6-89FE-7ED2F324C0CE}" dt="2024-03-08T19:58:51.249" v="91" actId="20577"/>
          <ac:spMkLst>
            <pc:docMk/>
            <pc:sldMk cId="2752439654" sldId="2387"/>
            <ac:spMk id="3" creationId="{00000000-0000-0000-0000-000000000000}"/>
          </ac:spMkLst>
        </pc:spChg>
        <pc:spChg chg="mod">
          <ac:chgData name="Xiaofei Wang" userId="6e1836d3-2ed9-4ae5-8700-9029b71c19c7" providerId="ADAL" clId="{90B5A2BD-D645-44C6-89FE-7ED2F324C0CE}" dt="2024-02-05T16:53:00.004" v="0"/>
          <ac:spMkLst>
            <pc:docMk/>
            <pc:sldMk cId="2752439654" sldId="2387"/>
            <ac:spMk id="6" creationId="{00000000-0000-0000-0000-000000000000}"/>
          </ac:spMkLst>
        </pc:spChg>
      </pc:sldChg>
      <pc:sldChg chg="modSp mod">
        <pc:chgData name="Xiaofei Wang" userId="6e1836d3-2ed9-4ae5-8700-9029b71c19c7" providerId="ADAL" clId="{90B5A2BD-D645-44C6-89FE-7ED2F324C0CE}" dt="2024-03-08T19:59:42.930" v="116" actId="20577"/>
        <pc:sldMkLst>
          <pc:docMk/>
          <pc:sldMk cId="4129803870" sldId="2388"/>
        </pc:sldMkLst>
        <pc:spChg chg="mod">
          <ac:chgData name="Xiaofei Wang" userId="6e1836d3-2ed9-4ae5-8700-9029b71c19c7" providerId="ADAL" clId="{90B5A2BD-D645-44C6-89FE-7ED2F324C0CE}" dt="2024-03-08T19:59:36.094" v="115" actId="20577"/>
          <ac:spMkLst>
            <pc:docMk/>
            <pc:sldMk cId="4129803870" sldId="2388"/>
            <ac:spMk id="2" creationId="{00000000-0000-0000-0000-000000000000}"/>
          </ac:spMkLst>
        </pc:spChg>
        <pc:spChg chg="mod">
          <ac:chgData name="Xiaofei Wang" userId="6e1836d3-2ed9-4ae5-8700-9029b71c19c7" providerId="ADAL" clId="{90B5A2BD-D645-44C6-89FE-7ED2F324C0CE}" dt="2024-03-08T19:59:42.930" v="116" actId="20577"/>
          <ac:spMkLst>
            <pc:docMk/>
            <pc:sldMk cId="4129803870" sldId="2388"/>
            <ac:spMk id="3" creationId="{00000000-0000-0000-0000-000000000000}"/>
          </ac:spMkLst>
        </pc:spChg>
        <pc:spChg chg="mod">
          <ac:chgData name="Xiaofei Wang" userId="6e1836d3-2ed9-4ae5-8700-9029b71c19c7" providerId="ADAL" clId="{90B5A2BD-D645-44C6-89FE-7ED2F324C0CE}" dt="2024-02-05T16:53:00.004" v="0"/>
          <ac:spMkLst>
            <pc:docMk/>
            <pc:sldMk cId="4129803870" sldId="2388"/>
            <ac:spMk id="6" creationId="{00000000-0000-0000-0000-000000000000}"/>
          </ac:spMkLst>
        </pc:spChg>
      </pc:sldChg>
      <pc:sldChg chg="add">
        <pc:chgData name="Xiaofei Wang" userId="6e1836d3-2ed9-4ae5-8700-9029b71c19c7" providerId="ADAL" clId="{90B5A2BD-D645-44C6-89FE-7ED2F324C0CE}" dt="2024-02-05T16:54:31.716" v="6"/>
        <pc:sldMkLst>
          <pc:docMk/>
          <pc:sldMk cId="332659268" sldId="2389"/>
        </pc:sldMkLst>
      </pc:sldChg>
      <pc:sldMasterChg chg="modSp modSldLayout">
        <pc:chgData name="Xiaofei Wang" userId="6e1836d3-2ed9-4ae5-8700-9029b71c19c7" providerId="ADAL" clId="{90B5A2BD-D645-44C6-89FE-7ED2F324C0CE}" dt="2024-02-05T16:53:31.776" v="1"/>
        <pc:sldMasterMkLst>
          <pc:docMk/>
          <pc:sldMasterMk cId="0" sldId="2147483648"/>
        </pc:sldMasterMkLst>
        <pc:spChg chg="mod">
          <ac:chgData name="Xiaofei Wang" userId="6e1836d3-2ed9-4ae5-8700-9029b71c19c7" providerId="ADAL" clId="{90B5A2BD-D645-44C6-89FE-7ED2F324C0CE}" dt="2024-02-05T16:53:31.776" v="1"/>
          <ac:spMkLst>
            <pc:docMk/>
            <pc:sldMasterMk cId="0" sldId="2147483648"/>
            <ac:spMk id="10" creationId="{00000000-0000-0000-0000-000000000000}"/>
          </ac:spMkLst>
        </pc:spChg>
        <pc:spChg chg="mod">
          <ac:chgData name="Xiaofei Wang" userId="6e1836d3-2ed9-4ae5-8700-9029b71c19c7" providerId="ADAL" clId="{90B5A2BD-D645-44C6-89FE-7ED2F324C0CE}" dt="2024-02-05T16:53:00.004" v="0"/>
          <ac:spMkLst>
            <pc:docMk/>
            <pc:sldMasterMk cId="0" sldId="2147483648"/>
            <ac:spMk id="1027" creationId="{00000000-0000-0000-0000-000000000000}"/>
          </ac:spMkLst>
        </pc:spChg>
        <pc:sldLayoutChg chg="modSp">
          <pc:chgData name="Xiaofei Wang" userId="6e1836d3-2ed9-4ae5-8700-9029b71c19c7" providerId="ADAL" clId="{90B5A2BD-D645-44C6-89FE-7ED2F324C0CE}" dt="2024-02-05T16:53:00.004" v="0"/>
          <pc:sldLayoutMkLst>
            <pc:docMk/>
            <pc:sldMasterMk cId="0" sldId="2147483648"/>
            <pc:sldLayoutMk cId="0" sldId="2147483649"/>
          </pc:sldLayoutMkLst>
          <pc:spChg chg="mod">
            <ac:chgData name="Xiaofei Wang" userId="6e1836d3-2ed9-4ae5-8700-9029b71c19c7" providerId="ADAL" clId="{90B5A2BD-D645-44C6-89FE-7ED2F324C0CE}" dt="2024-02-05T16:53:00.004"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0"/>
          </pc:sldLayoutMkLst>
          <pc:spChg chg="mod">
            <ac:chgData name="Xiaofei Wang" userId="6e1836d3-2ed9-4ae5-8700-9029b71c19c7" providerId="ADAL" clId="{90B5A2BD-D645-44C6-89FE-7ED2F324C0CE}" dt="2024-02-05T16:53:00.004"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1"/>
          </pc:sldLayoutMkLst>
          <pc:spChg chg="mod">
            <ac:chgData name="Xiaofei Wang" userId="6e1836d3-2ed9-4ae5-8700-9029b71c19c7" providerId="ADAL" clId="{90B5A2BD-D645-44C6-89FE-7ED2F324C0CE}" dt="2024-02-05T16:53:00.004"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2"/>
          </pc:sldLayoutMkLst>
          <pc:spChg chg="mod">
            <ac:chgData name="Xiaofei Wang" userId="6e1836d3-2ed9-4ae5-8700-9029b71c19c7" providerId="ADAL" clId="{90B5A2BD-D645-44C6-89FE-7ED2F324C0CE}" dt="2024-02-05T16:53:00.004"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3"/>
          </pc:sldLayoutMkLst>
          <pc:spChg chg="mod">
            <ac:chgData name="Xiaofei Wang" userId="6e1836d3-2ed9-4ae5-8700-9029b71c19c7" providerId="ADAL" clId="{90B5A2BD-D645-44C6-89FE-7ED2F324C0CE}" dt="2024-02-05T16:53:00.004"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4"/>
          </pc:sldLayoutMkLst>
          <pc:spChg chg="mod">
            <ac:chgData name="Xiaofei Wang" userId="6e1836d3-2ed9-4ae5-8700-9029b71c19c7" providerId="ADAL" clId="{90B5A2BD-D645-44C6-89FE-7ED2F324C0CE}" dt="2024-02-05T16:53:00.004"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5"/>
          </pc:sldLayoutMkLst>
          <pc:spChg chg="mod">
            <ac:chgData name="Xiaofei Wang" userId="6e1836d3-2ed9-4ae5-8700-9029b71c19c7" providerId="ADAL" clId="{90B5A2BD-D645-44C6-89FE-7ED2F324C0CE}" dt="2024-02-05T16:53:00.004"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8"/>
          </pc:sldLayoutMkLst>
          <pc:spChg chg="mod">
            <ac:chgData name="Xiaofei Wang" userId="6e1836d3-2ed9-4ae5-8700-9029b71c19c7" providerId="ADAL" clId="{90B5A2BD-D645-44C6-89FE-7ED2F324C0CE}" dt="2024-02-05T16:53:00.004"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0B5A2BD-D645-44C6-89FE-7ED2F324C0CE}" dt="2024-02-05T16:53:00.004" v="0"/>
          <pc:sldLayoutMkLst>
            <pc:docMk/>
            <pc:sldMasterMk cId="0" sldId="2147483648"/>
            <pc:sldLayoutMk cId="0" sldId="2147483659"/>
          </pc:sldLayoutMkLst>
          <pc:spChg chg="mod">
            <ac:chgData name="Xiaofei Wang" userId="6e1836d3-2ed9-4ae5-8700-9029b71c19c7" providerId="ADAL" clId="{90B5A2BD-D645-44C6-89FE-7ED2F324C0CE}" dt="2024-02-05T16:53:00.004"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19</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2024</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2024</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2024</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2024</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802.11-24/0199r0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March 2024 Denver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2024-03-10</a:t>
            </a:r>
          </a:p>
        </p:txBody>
      </p:sp>
      <p:sp>
        <p:nvSpPr>
          <p:cNvPr id="6" name="Date Placeholder 3"/>
          <p:cNvSpPr>
            <a:spLocks noGrp="1"/>
          </p:cNvSpPr>
          <p:nvPr>
            <p:ph type="dt" idx="10"/>
          </p:nvPr>
        </p:nvSpPr>
        <p:spPr/>
        <p:txBody>
          <a:bodyPr/>
          <a:lstStyle/>
          <a:p>
            <a:r>
              <a:rPr lang="en-US" dirty="0"/>
              <a:t>March 2024</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March 2024</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March 2024</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March 11, 2024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4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sz="2800"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400" dirty="0">
                <a:effectLst/>
                <a:latin typeface="Times New Roman" panose="02020603050405020304" pitchFamily="18" charset="0"/>
                <a:ea typeface="Times New Roman" panose="02020603050405020304" pitchFamily="18" charset="0"/>
              </a:rPr>
              <a:t>11-24/514r0 </a:t>
            </a:r>
            <a:r>
              <a:rPr lang="en-US" sz="2400" dirty="0">
                <a:latin typeface="Times New Roman" panose="02020603050405020304" pitchFamily="18" charset="0"/>
              </a:rPr>
              <a:t>AIML SC Proposed Scope</a:t>
            </a:r>
            <a:r>
              <a:rPr lang="en-GB" sz="2400" dirty="0">
                <a:latin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dirty="0">
                <a:latin typeface="Times New Roman" panose="02020603050405020304" pitchFamily="18" charset="0"/>
                <a:ea typeface="Times New Roman" panose="02020603050405020304" pitchFamily="18" charset="0"/>
              </a:rPr>
              <a:t>Recess</a:t>
            </a:r>
            <a:endParaRPr lang="en-US" sz="28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March 12, 2024 AM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March 14, 2024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March 2024</a:t>
            </a:r>
          </a:p>
        </p:txBody>
      </p:sp>
    </p:spTree>
    <p:extLst>
      <p:ext uri="{BB962C8B-B14F-4D97-AF65-F5344CB8AC3E}">
        <p14:creationId xmlns:p14="http://schemas.microsoft.com/office/powerpoint/2010/main" val="390056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182055"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March 2024</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March 2024 Denver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3 slots: </a:t>
            </a:r>
          </a:p>
          <a:p>
            <a:pPr marL="1200150" lvl="2" indent="-342900">
              <a:spcBef>
                <a:spcPts val="300"/>
              </a:spcBef>
              <a:buFont typeface="Arial" panose="020B0604020202020204" pitchFamily="34" charset="0"/>
              <a:buChar char="•"/>
            </a:pPr>
            <a:r>
              <a:rPr lang="en-US" altLang="en-US" sz="1400" dirty="0"/>
              <a:t>Monday March 11: 	</a:t>
            </a:r>
            <a:r>
              <a:rPr lang="en-US" altLang="en-US" sz="1400" b="1" dirty="0"/>
              <a:t>PM1</a:t>
            </a:r>
          </a:p>
          <a:p>
            <a:pPr marL="1200150" lvl="2" indent="-342900">
              <a:spcBef>
                <a:spcPts val="300"/>
              </a:spcBef>
              <a:buFont typeface="Arial" panose="020B0604020202020204" pitchFamily="34" charset="0"/>
              <a:buChar char="•"/>
            </a:pPr>
            <a:r>
              <a:rPr lang="en-US" altLang="en-US" sz="1400" dirty="0"/>
              <a:t>Tuesday March 12: 	</a:t>
            </a:r>
            <a:r>
              <a:rPr lang="en-US" altLang="en-US" sz="1400" b="1" dirty="0"/>
              <a:t>AM1</a:t>
            </a:r>
          </a:p>
          <a:p>
            <a:pPr marL="1200150" lvl="2" indent="-342900">
              <a:spcBef>
                <a:spcPts val="300"/>
              </a:spcBef>
              <a:buFont typeface="Arial" panose="020B0604020202020204" pitchFamily="34" charset="0"/>
              <a:buChar char="•"/>
            </a:pPr>
            <a:r>
              <a:rPr lang="en-US" altLang="en-US" sz="1400" dirty="0"/>
              <a:t>Thursday March 14: 	</a:t>
            </a:r>
            <a:r>
              <a:rPr lang="en-US" altLang="en-US" sz="1400" b="1" dirty="0"/>
              <a:t>PM1</a:t>
            </a:r>
          </a:p>
          <a:p>
            <a:pPr marL="457200" indent="-457200">
              <a:lnSpc>
                <a:spcPct val="90000"/>
              </a:lnSpc>
              <a:buFont typeface="Arial" panose="020B0604020202020204" pitchFamily="34" charset="0"/>
              <a:buChar char="•"/>
              <a:defRPr/>
            </a:pPr>
            <a:r>
              <a:rPr lang="en-US" altLang="en-US"/>
              <a:t>Adjourn</a:t>
            </a:r>
            <a:endParaRPr lang="en-US" altLang="en-US" dirty="0"/>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F69293A9-059F-E15D-1F3E-DC0A6BF5E5FA}"/>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11-23/514r0 </a:t>
            </a:r>
            <a:r>
              <a:rPr lang="en-US" sz="1400" i="0" dirty="0">
                <a:solidFill>
                  <a:srgbClr val="000000"/>
                </a:solidFill>
                <a:effectLst/>
                <a:latin typeface="Verdana" panose="020B0604030504040204" pitchFamily="34" charset="0"/>
              </a:rPr>
              <a:t>AIML SC Proposed Scope</a:t>
            </a:r>
            <a:r>
              <a:rPr lang="en-GB" sz="180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2024</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3" name="TextBox 2">
            <a:extLst>
              <a:ext uri="{FF2B5EF4-FFF2-40B4-BE49-F238E27FC236}">
                <a16:creationId xmlns:a16="http://schemas.microsoft.com/office/drawing/2014/main" id="{738017A4-ADF5-3AC5-6AAF-1A9073E4C8C7}"/>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
        <p:nvSpPr>
          <p:cNvPr id="5" name="TextBox 4">
            <a:extLst>
              <a:ext uri="{FF2B5EF4-FFF2-40B4-BE49-F238E27FC236}">
                <a16:creationId xmlns:a16="http://schemas.microsoft.com/office/drawing/2014/main" id="{405658E4-D2A2-F511-5529-D19492DB58D8}"/>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
        <p:nvSpPr>
          <p:cNvPr id="7" name="TextBox 6">
            <a:extLst>
              <a:ext uri="{FF2B5EF4-FFF2-40B4-BE49-F238E27FC236}">
                <a16:creationId xmlns:a16="http://schemas.microsoft.com/office/drawing/2014/main" id="{06DCF10D-F7BD-6687-E477-73E165826DAC}"/>
              </a:ext>
            </a:extLst>
          </p:cNvPr>
          <p:cNvSpPr txBox="1"/>
          <p:nvPr/>
        </p:nvSpPr>
        <p:spPr>
          <a:xfrm>
            <a:off x="3047281" y="3198168"/>
            <a:ext cx="6094562" cy="461665"/>
          </a:xfrm>
          <a:prstGeom prst="rect">
            <a:avLst/>
          </a:prstGeom>
          <a:noFill/>
        </p:spPr>
        <p:txBody>
          <a:bodyPr wrap="square">
            <a:spAutoFit/>
          </a:bodyPr>
          <a:lstStyle/>
          <a:p>
            <a:r>
              <a:rPr lang="en-US" sz="2400" dirty="0">
                <a:effectLst/>
                <a:latin typeface="Calibri" panose="020F0502020204030204" pitchFamily="34" charset="0"/>
                <a:ea typeface="DengXian" panose="02010600030101010101" pitchFamily="2" charset="-122"/>
                <a:cs typeface="Times New Roman" panose="02020603050405020304" pitchFamily="18" charset="0"/>
              </a:rPr>
              <a:t> CONFIRM 3GPP_TSG_RAN</a:t>
            </a:r>
            <a:endParaRPr lang="en-US"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March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https://cvent.me/PE85XZ</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March 2024</a:t>
            </a:r>
            <a:endParaRPr lang="en-GB" dirty="0"/>
          </a:p>
        </p:txBody>
      </p:sp>
    </p:spTree>
    <p:extLst>
      <p:ext uri="{BB962C8B-B14F-4D97-AF65-F5344CB8AC3E}">
        <p14:creationId xmlns:p14="http://schemas.microsoft.com/office/powerpoint/2010/main" val="332659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March 2024</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2024</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2024</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March 2024</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12069</TotalTime>
  <Words>1883</Words>
  <Application>Microsoft Office PowerPoint</Application>
  <PresentationFormat>Widescreen</PresentationFormat>
  <Paragraphs>225</Paragraphs>
  <Slides>19</Slides>
  <Notes>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9" baseType="lpstr">
      <vt:lpstr>Arial Unicode MS</vt:lpstr>
      <vt:lpstr>Lucida Grande</vt:lpstr>
      <vt:lpstr>Monotype Sorts</vt:lpstr>
      <vt:lpstr>Arial</vt:lpstr>
      <vt:lpstr>Calibri</vt:lpstr>
      <vt:lpstr>Helvetica</vt:lpstr>
      <vt:lpstr>Times New Roman</vt:lpstr>
      <vt:lpstr>Verdana</vt:lpstr>
      <vt:lpstr>Office Theme</vt:lpstr>
      <vt:lpstr>Document</vt:lpstr>
      <vt:lpstr>AIML TIG March 2024 Denver Plenary Agenda</vt:lpstr>
      <vt:lpstr>Abstract</vt:lpstr>
      <vt:lpstr>PowerPoint Presentation</vt:lpstr>
      <vt:lpstr>PowerPoint Presentation</vt:lpstr>
      <vt:lpstr>Registration for the March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March 11, 2024 PM 1</vt:lpstr>
      <vt:lpstr>Detailed Agenda Tuesday March 12, 2024 AM 1</vt:lpstr>
      <vt:lpstr>Detailed Agenda Thursday March 14, 2024 PM 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100</cp:revision>
  <cp:lastPrinted>1601-01-01T00:00:00Z</cp:lastPrinted>
  <dcterms:created xsi:type="dcterms:W3CDTF">2018-05-05T22:00:08Z</dcterms:created>
  <dcterms:modified xsi:type="dcterms:W3CDTF">2024-03-08T20:01:08Z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