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32" r:id="rId3"/>
    <p:sldId id="395" r:id="rId4"/>
    <p:sldId id="260" r:id="rId5"/>
    <p:sldId id="261" r:id="rId6"/>
    <p:sldId id="262" r:id="rId7"/>
    <p:sldId id="263" r:id="rId8"/>
    <p:sldId id="283" r:id="rId9"/>
    <p:sldId id="284" r:id="rId10"/>
    <p:sldId id="287" r:id="rId11"/>
    <p:sldId id="288" r:id="rId12"/>
    <p:sldId id="289" r:id="rId13"/>
    <p:sldId id="2377" r:id="rId14"/>
    <p:sldId id="2386" r:id="rId15"/>
    <p:sldId id="2385"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D0BA72-BF15-4923-8188-D4569E0520E3}" v="2" dt="2024-02-16T20:45:06.0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03D0BA72-BF15-4923-8188-D4569E0520E3}"/>
    <pc:docChg chg="custSel modSld modMainMaster">
      <pc:chgData name="Xiaofei Wang" userId="6e1836d3-2ed9-4ae5-8700-9029b71c19c7" providerId="ADAL" clId="{03D0BA72-BF15-4923-8188-D4569E0520E3}" dt="2024-02-16T20:49:00.351" v="267" actId="20577"/>
      <pc:docMkLst>
        <pc:docMk/>
      </pc:docMkLst>
      <pc:sldChg chg="modSp mod">
        <pc:chgData name="Xiaofei Wang" userId="6e1836d3-2ed9-4ae5-8700-9029b71c19c7" providerId="ADAL" clId="{03D0BA72-BF15-4923-8188-D4569E0520E3}" dt="2024-02-16T20:44:46.452" v="12"/>
        <pc:sldMkLst>
          <pc:docMk/>
          <pc:sldMk cId="0" sldId="256"/>
        </pc:sldMkLst>
        <pc:spChg chg="mod">
          <ac:chgData name="Xiaofei Wang" userId="6e1836d3-2ed9-4ae5-8700-9029b71c19c7" providerId="ADAL" clId="{03D0BA72-BF15-4923-8188-D4569E0520E3}" dt="2024-02-16T20:44:46.452" v="12"/>
          <ac:spMkLst>
            <pc:docMk/>
            <pc:sldMk cId="0" sldId="256"/>
            <ac:spMk id="6" creationId="{00000000-0000-0000-0000-000000000000}"/>
          </ac:spMkLst>
        </pc:spChg>
        <pc:spChg chg="mod">
          <ac:chgData name="Xiaofei Wang" userId="6e1836d3-2ed9-4ae5-8700-9029b71c19c7" providerId="ADAL" clId="{03D0BA72-BF15-4923-8188-D4569E0520E3}" dt="2024-02-16T20:44:18.656" v="7" actId="20577"/>
          <ac:spMkLst>
            <pc:docMk/>
            <pc:sldMk cId="0" sldId="256"/>
            <ac:spMk id="3073" creationId="{00000000-0000-0000-0000-000000000000}"/>
          </ac:spMkLst>
        </pc:spChg>
        <pc:spChg chg="mod">
          <ac:chgData name="Xiaofei Wang" userId="6e1836d3-2ed9-4ae5-8700-9029b71c19c7" providerId="ADAL" clId="{03D0BA72-BF15-4923-8188-D4569E0520E3}" dt="2024-02-16T20:44:25.331" v="11" actId="20577"/>
          <ac:spMkLst>
            <pc:docMk/>
            <pc:sldMk cId="0" sldId="256"/>
            <ac:spMk id="3074" creationId="{00000000-0000-0000-0000-000000000000}"/>
          </ac:spMkLst>
        </pc:spChg>
      </pc:sldChg>
      <pc:sldChg chg="modSp">
        <pc:chgData name="Xiaofei Wang" userId="6e1836d3-2ed9-4ae5-8700-9029b71c19c7" providerId="ADAL" clId="{03D0BA72-BF15-4923-8188-D4569E0520E3}" dt="2024-02-16T20:44:46.452" v="12"/>
        <pc:sldMkLst>
          <pc:docMk/>
          <pc:sldMk cId="1393596806" sldId="260"/>
        </pc:sldMkLst>
        <pc:spChg chg="mod">
          <ac:chgData name="Xiaofei Wang" userId="6e1836d3-2ed9-4ae5-8700-9029b71c19c7" providerId="ADAL" clId="{03D0BA72-BF15-4923-8188-D4569E0520E3}" dt="2024-02-16T20:44:46.452" v="12"/>
          <ac:spMkLst>
            <pc:docMk/>
            <pc:sldMk cId="1393596806" sldId="260"/>
            <ac:spMk id="2" creationId="{00000000-0000-0000-0000-000000000000}"/>
          </ac:spMkLst>
        </pc:spChg>
      </pc:sldChg>
      <pc:sldChg chg="modSp">
        <pc:chgData name="Xiaofei Wang" userId="6e1836d3-2ed9-4ae5-8700-9029b71c19c7" providerId="ADAL" clId="{03D0BA72-BF15-4923-8188-D4569E0520E3}" dt="2024-02-16T20:44:46.452" v="12"/>
        <pc:sldMkLst>
          <pc:docMk/>
          <pc:sldMk cId="2280172366" sldId="261"/>
        </pc:sldMkLst>
        <pc:spChg chg="mod">
          <ac:chgData name="Xiaofei Wang" userId="6e1836d3-2ed9-4ae5-8700-9029b71c19c7" providerId="ADAL" clId="{03D0BA72-BF15-4923-8188-D4569E0520E3}" dt="2024-02-16T20:44:46.452" v="12"/>
          <ac:spMkLst>
            <pc:docMk/>
            <pc:sldMk cId="2280172366" sldId="261"/>
            <ac:spMk id="2" creationId="{00000000-0000-0000-0000-000000000000}"/>
          </ac:spMkLst>
        </pc:spChg>
      </pc:sldChg>
      <pc:sldChg chg="modSp">
        <pc:chgData name="Xiaofei Wang" userId="6e1836d3-2ed9-4ae5-8700-9029b71c19c7" providerId="ADAL" clId="{03D0BA72-BF15-4923-8188-D4569E0520E3}" dt="2024-02-16T20:44:46.452" v="12"/>
        <pc:sldMkLst>
          <pc:docMk/>
          <pc:sldMk cId="1295285405" sldId="262"/>
        </pc:sldMkLst>
        <pc:spChg chg="mod">
          <ac:chgData name="Xiaofei Wang" userId="6e1836d3-2ed9-4ae5-8700-9029b71c19c7" providerId="ADAL" clId="{03D0BA72-BF15-4923-8188-D4569E0520E3}" dt="2024-02-16T20:44:46.452" v="12"/>
          <ac:spMkLst>
            <pc:docMk/>
            <pc:sldMk cId="1295285405" sldId="262"/>
            <ac:spMk id="2" creationId="{00000000-0000-0000-0000-000000000000}"/>
          </ac:spMkLst>
        </pc:spChg>
      </pc:sldChg>
      <pc:sldChg chg="modSp">
        <pc:chgData name="Xiaofei Wang" userId="6e1836d3-2ed9-4ae5-8700-9029b71c19c7" providerId="ADAL" clId="{03D0BA72-BF15-4923-8188-D4569E0520E3}" dt="2024-02-16T20:44:46.452" v="12"/>
        <pc:sldMkLst>
          <pc:docMk/>
          <pc:sldMk cId="2090664063" sldId="263"/>
        </pc:sldMkLst>
        <pc:spChg chg="mod">
          <ac:chgData name="Xiaofei Wang" userId="6e1836d3-2ed9-4ae5-8700-9029b71c19c7" providerId="ADAL" clId="{03D0BA72-BF15-4923-8188-D4569E0520E3}" dt="2024-02-16T20:44:46.452" v="12"/>
          <ac:spMkLst>
            <pc:docMk/>
            <pc:sldMk cId="2090664063" sldId="263"/>
            <ac:spMk id="2" creationId="{00000000-0000-0000-0000-000000000000}"/>
          </ac:spMkLst>
        </pc:spChg>
      </pc:sldChg>
      <pc:sldChg chg="modSp">
        <pc:chgData name="Xiaofei Wang" userId="6e1836d3-2ed9-4ae5-8700-9029b71c19c7" providerId="ADAL" clId="{03D0BA72-BF15-4923-8188-D4569E0520E3}" dt="2024-02-16T20:44:46.452" v="12"/>
        <pc:sldMkLst>
          <pc:docMk/>
          <pc:sldMk cId="3464650041" sldId="283"/>
        </pc:sldMkLst>
        <pc:spChg chg="mod">
          <ac:chgData name="Xiaofei Wang" userId="6e1836d3-2ed9-4ae5-8700-9029b71c19c7" providerId="ADAL" clId="{03D0BA72-BF15-4923-8188-D4569E0520E3}" dt="2024-02-16T20:44:46.452" v="12"/>
          <ac:spMkLst>
            <pc:docMk/>
            <pc:sldMk cId="3464650041" sldId="283"/>
            <ac:spMk id="5" creationId="{00000000-0000-0000-0000-000000000000}"/>
          </ac:spMkLst>
        </pc:spChg>
      </pc:sldChg>
      <pc:sldChg chg="modSp">
        <pc:chgData name="Xiaofei Wang" userId="6e1836d3-2ed9-4ae5-8700-9029b71c19c7" providerId="ADAL" clId="{03D0BA72-BF15-4923-8188-D4569E0520E3}" dt="2024-02-16T20:44:46.452" v="12"/>
        <pc:sldMkLst>
          <pc:docMk/>
          <pc:sldMk cId="13117183" sldId="284"/>
        </pc:sldMkLst>
        <pc:spChg chg="mod">
          <ac:chgData name="Xiaofei Wang" userId="6e1836d3-2ed9-4ae5-8700-9029b71c19c7" providerId="ADAL" clId="{03D0BA72-BF15-4923-8188-D4569E0520E3}" dt="2024-02-16T20:44:46.452" v="12"/>
          <ac:spMkLst>
            <pc:docMk/>
            <pc:sldMk cId="13117183" sldId="284"/>
            <ac:spMk id="5" creationId="{00000000-0000-0000-0000-000000000000}"/>
          </ac:spMkLst>
        </pc:spChg>
      </pc:sldChg>
      <pc:sldChg chg="modSp">
        <pc:chgData name="Xiaofei Wang" userId="6e1836d3-2ed9-4ae5-8700-9029b71c19c7" providerId="ADAL" clId="{03D0BA72-BF15-4923-8188-D4569E0520E3}" dt="2024-02-16T20:44:46.452" v="12"/>
        <pc:sldMkLst>
          <pc:docMk/>
          <pc:sldMk cId="193308393" sldId="287"/>
        </pc:sldMkLst>
        <pc:spChg chg="mod">
          <ac:chgData name="Xiaofei Wang" userId="6e1836d3-2ed9-4ae5-8700-9029b71c19c7" providerId="ADAL" clId="{03D0BA72-BF15-4923-8188-D4569E0520E3}" dt="2024-02-16T20:44:46.452" v="12"/>
          <ac:spMkLst>
            <pc:docMk/>
            <pc:sldMk cId="193308393" sldId="287"/>
            <ac:spMk id="6" creationId="{00000000-0000-0000-0000-000000000000}"/>
          </ac:spMkLst>
        </pc:spChg>
      </pc:sldChg>
      <pc:sldChg chg="modSp">
        <pc:chgData name="Xiaofei Wang" userId="6e1836d3-2ed9-4ae5-8700-9029b71c19c7" providerId="ADAL" clId="{03D0BA72-BF15-4923-8188-D4569E0520E3}" dt="2024-02-16T20:44:46.452" v="12"/>
        <pc:sldMkLst>
          <pc:docMk/>
          <pc:sldMk cId="1343705863" sldId="288"/>
        </pc:sldMkLst>
        <pc:spChg chg="mod">
          <ac:chgData name="Xiaofei Wang" userId="6e1836d3-2ed9-4ae5-8700-9029b71c19c7" providerId="ADAL" clId="{03D0BA72-BF15-4923-8188-D4569E0520E3}" dt="2024-02-16T20:44:46.452" v="12"/>
          <ac:spMkLst>
            <pc:docMk/>
            <pc:sldMk cId="1343705863" sldId="288"/>
            <ac:spMk id="6" creationId="{00000000-0000-0000-0000-000000000000}"/>
          </ac:spMkLst>
        </pc:spChg>
      </pc:sldChg>
      <pc:sldChg chg="modSp">
        <pc:chgData name="Xiaofei Wang" userId="6e1836d3-2ed9-4ae5-8700-9029b71c19c7" providerId="ADAL" clId="{03D0BA72-BF15-4923-8188-D4569E0520E3}" dt="2024-02-16T20:44:46.452" v="12"/>
        <pc:sldMkLst>
          <pc:docMk/>
          <pc:sldMk cId="969542746" sldId="289"/>
        </pc:sldMkLst>
        <pc:spChg chg="mod">
          <ac:chgData name="Xiaofei Wang" userId="6e1836d3-2ed9-4ae5-8700-9029b71c19c7" providerId="ADAL" clId="{03D0BA72-BF15-4923-8188-D4569E0520E3}" dt="2024-02-16T20:44:46.452" v="12"/>
          <ac:spMkLst>
            <pc:docMk/>
            <pc:sldMk cId="969542746" sldId="289"/>
            <ac:spMk id="6" creationId="{00000000-0000-0000-0000-000000000000}"/>
          </ac:spMkLst>
        </pc:spChg>
      </pc:sldChg>
      <pc:sldChg chg="modSp">
        <pc:chgData name="Xiaofei Wang" userId="6e1836d3-2ed9-4ae5-8700-9029b71c19c7" providerId="ADAL" clId="{03D0BA72-BF15-4923-8188-D4569E0520E3}" dt="2024-02-16T20:44:46.452" v="12"/>
        <pc:sldMkLst>
          <pc:docMk/>
          <pc:sldMk cId="0" sldId="332"/>
        </pc:sldMkLst>
        <pc:spChg chg="mod">
          <ac:chgData name="Xiaofei Wang" userId="6e1836d3-2ed9-4ae5-8700-9029b71c19c7" providerId="ADAL" clId="{03D0BA72-BF15-4923-8188-D4569E0520E3}" dt="2024-02-16T20:44:46.452" v="12"/>
          <ac:spMkLst>
            <pc:docMk/>
            <pc:sldMk cId="0" sldId="332"/>
            <ac:spMk id="17409" creationId="{481163E3-3235-B93B-D977-4040786F5097}"/>
          </ac:spMkLst>
        </pc:spChg>
      </pc:sldChg>
      <pc:sldChg chg="modSp mod">
        <pc:chgData name="Xiaofei Wang" userId="6e1836d3-2ed9-4ae5-8700-9029b71c19c7" providerId="ADAL" clId="{03D0BA72-BF15-4923-8188-D4569E0520E3}" dt="2024-02-16T20:46:44.353" v="91" actId="20577"/>
        <pc:sldMkLst>
          <pc:docMk/>
          <pc:sldMk cId="0" sldId="395"/>
        </pc:sldMkLst>
        <pc:spChg chg="mod">
          <ac:chgData name="Xiaofei Wang" userId="6e1836d3-2ed9-4ae5-8700-9029b71c19c7" providerId="ADAL" clId="{03D0BA72-BF15-4923-8188-D4569E0520E3}" dt="2024-02-16T20:44:46.452" v="12"/>
          <ac:spMkLst>
            <pc:docMk/>
            <pc:sldMk cId="0" sldId="395"/>
            <ac:spMk id="19462" creationId="{B8004815-DEEF-4991-9863-C4D400CADE6E}"/>
          </ac:spMkLst>
        </pc:spChg>
        <pc:spChg chg="mod">
          <ac:chgData name="Xiaofei Wang" userId="6e1836d3-2ed9-4ae5-8700-9029b71c19c7" providerId="ADAL" clId="{03D0BA72-BF15-4923-8188-D4569E0520E3}" dt="2024-02-16T20:46:44.353" v="91" actId="20577"/>
          <ac:spMkLst>
            <pc:docMk/>
            <pc:sldMk cId="0" sldId="395"/>
            <ac:spMk id="19463" creationId="{014A845C-CDC6-4811-8948-EAB07A9434A5}"/>
          </ac:spMkLst>
        </pc:spChg>
      </pc:sldChg>
      <pc:sldChg chg="modSp">
        <pc:chgData name="Xiaofei Wang" userId="6e1836d3-2ed9-4ae5-8700-9029b71c19c7" providerId="ADAL" clId="{03D0BA72-BF15-4923-8188-D4569E0520E3}" dt="2024-02-16T20:44:46.452" v="12"/>
        <pc:sldMkLst>
          <pc:docMk/>
          <pc:sldMk cId="2947319002" sldId="2377"/>
        </pc:sldMkLst>
        <pc:spChg chg="mod">
          <ac:chgData name="Xiaofei Wang" userId="6e1836d3-2ed9-4ae5-8700-9029b71c19c7" providerId="ADAL" clId="{03D0BA72-BF15-4923-8188-D4569E0520E3}" dt="2024-02-16T20:44:46.452" v="12"/>
          <ac:spMkLst>
            <pc:docMk/>
            <pc:sldMk cId="2947319002" sldId="2377"/>
            <ac:spMk id="6" creationId="{00000000-0000-0000-0000-000000000000}"/>
          </ac:spMkLst>
        </pc:spChg>
      </pc:sldChg>
      <pc:sldChg chg="modSp mod">
        <pc:chgData name="Xiaofei Wang" userId="6e1836d3-2ed9-4ae5-8700-9029b71c19c7" providerId="ADAL" clId="{03D0BA72-BF15-4923-8188-D4569E0520E3}" dt="2024-02-16T20:49:00.351" v="267" actId="20577"/>
        <pc:sldMkLst>
          <pc:docMk/>
          <pc:sldMk cId="2796803295" sldId="2385"/>
        </pc:sldMkLst>
        <pc:spChg chg="mod">
          <ac:chgData name="Xiaofei Wang" userId="6e1836d3-2ed9-4ae5-8700-9029b71c19c7" providerId="ADAL" clId="{03D0BA72-BF15-4923-8188-D4569E0520E3}" dt="2024-02-16T20:46:26.752" v="73" actId="20577"/>
          <ac:spMkLst>
            <pc:docMk/>
            <pc:sldMk cId="2796803295" sldId="2385"/>
            <ac:spMk id="2" creationId="{00000000-0000-0000-0000-000000000000}"/>
          </ac:spMkLst>
        </pc:spChg>
        <pc:spChg chg="mod">
          <ac:chgData name="Xiaofei Wang" userId="6e1836d3-2ed9-4ae5-8700-9029b71c19c7" providerId="ADAL" clId="{03D0BA72-BF15-4923-8188-D4569E0520E3}" dt="2024-02-16T20:49:00.351" v="267" actId="20577"/>
          <ac:spMkLst>
            <pc:docMk/>
            <pc:sldMk cId="2796803295" sldId="2385"/>
            <ac:spMk id="3" creationId="{00000000-0000-0000-0000-000000000000}"/>
          </ac:spMkLst>
        </pc:spChg>
        <pc:spChg chg="mod">
          <ac:chgData name="Xiaofei Wang" userId="6e1836d3-2ed9-4ae5-8700-9029b71c19c7" providerId="ADAL" clId="{03D0BA72-BF15-4923-8188-D4569E0520E3}" dt="2024-02-16T20:44:46.452" v="12"/>
          <ac:spMkLst>
            <pc:docMk/>
            <pc:sldMk cId="2796803295" sldId="2385"/>
            <ac:spMk id="6" creationId="{00000000-0000-0000-0000-000000000000}"/>
          </ac:spMkLst>
        </pc:spChg>
      </pc:sldChg>
      <pc:sldChg chg="modSp mod">
        <pc:chgData name="Xiaofei Wang" userId="6e1836d3-2ed9-4ae5-8700-9029b71c19c7" providerId="ADAL" clId="{03D0BA72-BF15-4923-8188-D4569E0520E3}" dt="2024-02-16T20:46:14.978" v="68" actId="113"/>
        <pc:sldMkLst>
          <pc:docMk/>
          <pc:sldMk cId="3203800803" sldId="2386"/>
        </pc:sldMkLst>
        <pc:spChg chg="mod">
          <ac:chgData name="Xiaofei Wang" userId="6e1836d3-2ed9-4ae5-8700-9029b71c19c7" providerId="ADAL" clId="{03D0BA72-BF15-4923-8188-D4569E0520E3}" dt="2024-02-16T20:46:14.978" v="68" actId="113"/>
          <ac:spMkLst>
            <pc:docMk/>
            <pc:sldMk cId="3203800803" sldId="2386"/>
            <ac:spMk id="3" creationId="{00000000-0000-0000-0000-000000000000}"/>
          </ac:spMkLst>
        </pc:spChg>
        <pc:spChg chg="mod">
          <ac:chgData name="Xiaofei Wang" userId="6e1836d3-2ed9-4ae5-8700-9029b71c19c7" providerId="ADAL" clId="{03D0BA72-BF15-4923-8188-D4569E0520E3}" dt="2024-02-16T20:44:46.452" v="12"/>
          <ac:spMkLst>
            <pc:docMk/>
            <pc:sldMk cId="3203800803" sldId="2386"/>
            <ac:spMk id="6" creationId="{00000000-0000-0000-0000-000000000000}"/>
          </ac:spMkLst>
        </pc:spChg>
      </pc:sldChg>
      <pc:sldMasterChg chg="modSp modSldLayout">
        <pc:chgData name="Xiaofei Wang" userId="6e1836d3-2ed9-4ae5-8700-9029b71c19c7" providerId="ADAL" clId="{03D0BA72-BF15-4923-8188-D4569E0520E3}" dt="2024-02-16T20:45:06.038" v="13"/>
        <pc:sldMasterMkLst>
          <pc:docMk/>
          <pc:sldMasterMk cId="0" sldId="2147483648"/>
        </pc:sldMasterMkLst>
        <pc:spChg chg="mod">
          <ac:chgData name="Xiaofei Wang" userId="6e1836d3-2ed9-4ae5-8700-9029b71c19c7" providerId="ADAL" clId="{03D0BA72-BF15-4923-8188-D4569E0520E3}" dt="2024-02-16T20:45:06.038" v="13"/>
          <ac:spMkLst>
            <pc:docMk/>
            <pc:sldMasterMk cId="0" sldId="2147483648"/>
            <ac:spMk id="10" creationId="{00000000-0000-0000-0000-000000000000}"/>
          </ac:spMkLst>
        </pc:spChg>
        <pc:spChg chg="mod">
          <ac:chgData name="Xiaofei Wang" userId="6e1836d3-2ed9-4ae5-8700-9029b71c19c7" providerId="ADAL" clId="{03D0BA72-BF15-4923-8188-D4569E0520E3}" dt="2024-02-16T20:44:46.452" v="12"/>
          <ac:spMkLst>
            <pc:docMk/>
            <pc:sldMasterMk cId="0" sldId="2147483648"/>
            <ac:spMk id="1027" creationId="{00000000-0000-0000-0000-000000000000}"/>
          </ac:spMkLst>
        </pc:spChg>
        <pc:sldLayoutChg chg="modSp">
          <pc:chgData name="Xiaofei Wang" userId="6e1836d3-2ed9-4ae5-8700-9029b71c19c7" providerId="ADAL" clId="{03D0BA72-BF15-4923-8188-D4569E0520E3}" dt="2024-02-16T20:44:46.452" v="12"/>
          <pc:sldLayoutMkLst>
            <pc:docMk/>
            <pc:sldMasterMk cId="0" sldId="2147483648"/>
            <pc:sldLayoutMk cId="0" sldId="2147483649"/>
          </pc:sldLayoutMkLst>
          <pc:spChg chg="mod">
            <ac:chgData name="Xiaofei Wang" userId="6e1836d3-2ed9-4ae5-8700-9029b71c19c7" providerId="ADAL" clId="{03D0BA72-BF15-4923-8188-D4569E0520E3}" dt="2024-02-16T20:44:46.452" v="12"/>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03D0BA72-BF15-4923-8188-D4569E0520E3}" dt="2024-02-16T20:44:46.452" v="12"/>
          <pc:sldLayoutMkLst>
            <pc:docMk/>
            <pc:sldMasterMk cId="0" sldId="2147483648"/>
            <pc:sldLayoutMk cId="0" sldId="2147483650"/>
          </pc:sldLayoutMkLst>
          <pc:spChg chg="mod">
            <ac:chgData name="Xiaofei Wang" userId="6e1836d3-2ed9-4ae5-8700-9029b71c19c7" providerId="ADAL" clId="{03D0BA72-BF15-4923-8188-D4569E0520E3}" dt="2024-02-16T20:44:46.452" v="12"/>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03D0BA72-BF15-4923-8188-D4569E0520E3}" dt="2024-02-16T20:44:46.452" v="12"/>
          <pc:sldLayoutMkLst>
            <pc:docMk/>
            <pc:sldMasterMk cId="0" sldId="2147483648"/>
            <pc:sldLayoutMk cId="0" sldId="2147483651"/>
          </pc:sldLayoutMkLst>
          <pc:spChg chg="mod">
            <ac:chgData name="Xiaofei Wang" userId="6e1836d3-2ed9-4ae5-8700-9029b71c19c7" providerId="ADAL" clId="{03D0BA72-BF15-4923-8188-D4569E0520E3}" dt="2024-02-16T20:44:46.452" v="12"/>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03D0BA72-BF15-4923-8188-D4569E0520E3}" dt="2024-02-16T20:44:46.452" v="12"/>
          <pc:sldLayoutMkLst>
            <pc:docMk/>
            <pc:sldMasterMk cId="0" sldId="2147483648"/>
            <pc:sldLayoutMk cId="0" sldId="2147483652"/>
          </pc:sldLayoutMkLst>
          <pc:spChg chg="mod">
            <ac:chgData name="Xiaofei Wang" userId="6e1836d3-2ed9-4ae5-8700-9029b71c19c7" providerId="ADAL" clId="{03D0BA72-BF15-4923-8188-D4569E0520E3}" dt="2024-02-16T20:44:46.452" v="12"/>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03D0BA72-BF15-4923-8188-D4569E0520E3}" dt="2024-02-16T20:44:46.452" v="12"/>
          <pc:sldLayoutMkLst>
            <pc:docMk/>
            <pc:sldMasterMk cId="0" sldId="2147483648"/>
            <pc:sldLayoutMk cId="0" sldId="2147483653"/>
          </pc:sldLayoutMkLst>
          <pc:spChg chg="mod">
            <ac:chgData name="Xiaofei Wang" userId="6e1836d3-2ed9-4ae5-8700-9029b71c19c7" providerId="ADAL" clId="{03D0BA72-BF15-4923-8188-D4569E0520E3}" dt="2024-02-16T20:44:46.452" v="12"/>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03D0BA72-BF15-4923-8188-D4569E0520E3}" dt="2024-02-16T20:44:46.452" v="12"/>
          <pc:sldLayoutMkLst>
            <pc:docMk/>
            <pc:sldMasterMk cId="0" sldId="2147483648"/>
            <pc:sldLayoutMk cId="0" sldId="2147483654"/>
          </pc:sldLayoutMkLst>
          <pc:spChg chg="mod">
            <ac:chgData name="Xiaofei Wang" userId="6e1836d3-2ed9-4ae5-8700-9029b71c19c7" providerId="ADAL" clId="{03D0BA72-BF15-4923-8188-D4569E0520E3}" dt="2024-02-16T20:44:46.452" v="12"/>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03D0BA72-BF15-4923-8188-D4569E0520E3}" dt="2024-02-16T20:44:46.452" v="12"/>
          <pc:sldLayoutMkLst>
            <pc:docMk/>
            <pc:sldMasterMk cId="0" sldId="2147483648"/>
            <pc:sldLayoutMk cId="0" sldId="2147483655"/>
          </pc:sldLayoutMkLst>
          <pc:spChg chg="mod">
            <ac:chgData name="Xiaofei Wang" userId="6e1836d3-2ed9-4ae5-8700-9029b71c19c7" providerId="ADAL" clId="{03D0BA72-BF15-4923-8188-D4569E0520E3}" dt="2024-02-16T20:44:46.452" v="12"/>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03D0BA72-BF15-4923-8188-D4569E0520E3}" dt="2024-02-16T20:44:46.452" v="12"/>
          <pc:sldLayoutMkLst>
            <pc:docMk/>
            <pc:sldMasterMk cId="0" sldId="2147483648"/>
            <pc:sldLayoutMk cId="0" sldId="2147483658"/>
          </pc:sldLayoutMkLst>
          <pc:spChg chg="mod">
            <ac:chgData name="Xiaofei Wang" userId="6e1836d3-2ed9-4ae5-8700-9029b71c19c7" providerId="ADAL" clId="{03D0BA72-BF15-4923-8188-D4569E0520E3}" dt="2024-02-16T20:44:46.452" v="12"/>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03D0BA72-BF15-4923-8188-D4569E0520E3}" dt="2024-02-16T20:44:46.452" v="12"/>
          <pc:sldLayoutMkLst>
            <pc:docMk/>
            <pc:sldMasterMk cId="0" sldId="2147483648"/>
            <pc:sldLayoutMk cId="0" sldId="2147483659"/>
          </pc:sldLayoutMkLst>
          <pc:spChg chg="mod">
            <ac:chgData name="Xiaofei Wang" userId="6e1836d3-2ed9-4ae5-8700-9029b71c19c7" providerId="ADAL" clId="{03D0BA72-BF15-4923-8188-D4569E0520E3}" dt="2024-02-16T20:44:46.452" v="12"/>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2/16/2024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February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February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February 2024</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February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February 2024</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February 2024</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802.11-24/0197r0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Feb 20, 2024 Teleconference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2024-02-15</a:t>
            </a:r>
          </a:p>
        </p:txBody>
      </p:sp>
      <p:sp>
        <p:nvSpPr>
          <p:cNvPr id="6" name="Date Placeholder 3"/>
          <p:cNvSpPr>
            <a:spLocks noGrp="1"/>
          </p:cNvSpPr>
          <p:nvPr>
            <p:ph type="dt" idx="10"/>
          </p:nvPr>
        </p:nvSpPr>
        <p:spPr/>
        <p:txBody>
          <a:bodyPr/>
          <a:lstStyle/>
          <a:p>
            <a:r>
              <a:rPr lang="en-US" dirty="0"/>
              <a:t>February 2024</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746919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for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address the group for the first time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a:xfrm>
            <a:off x="914401" y="1754186"/>
            <a:ext cx="10361084" cy="4570414"/>
          </a:xfrm>
        </p:spPr>
        <p:txBody>
          <a:bodyPr/>
          <a:lstStyle/>
          <a:p>
            <a:pPr marL="857250" lvl="1" indent="-457200">
              <a:buFont typeface="Arial" panose="020B0604020202020204" pitchFamily="34" charset="0"/>
              <a:buChar char="•"/>
              <a:defRPr/>
            </a:pPr>
            <a:r>
              <a:rPr lang="en-US" altLang="en-US" sz="2400" dirty="0"/>
              <a:t>11-24/0205r0: </a:t>
            </a:r>
            <a:r>
              <a:rPr lang="en-US" altLang="en-US" sz="2400" b="1" dirty="0"/>
              <a:t>S</a:t>
            </a:r>
            <a:r>
              <a:rPr lang="en-US" sz="2400" b="1" dirty="0"/>
              <a:t>cope Discussion of AIML Work</a:t>
            </a:r>
            <a:r>
              <a:rPr lang="en-US" altLang="en-US" sz="2400" dirty="0"/>
              <a:t>, </a:t>
            </a:r>
            <a:r>
              <a:rPr lang="en-US" sz="2400" dirty="0"/>
              <a:t>Xiaofei Wang (InterDigital)</a:t>
            </a:r>
          </a:p>
          <a:p>
            <a:pPr marL="857250" lvl="1" indent="-457200">
              <a:buFont typeface="Arial" panose="020B0604020202020204" pitchFamily="34" charset="0"/>
              <a:buChar char="•"/>
              <a:defRPr/>
            </a:pPr>
            <a:endParaRPr lang="en-US" sz="2400" dirty="0"/>
          </a:p>
          <a:p>
            <a:pPr marL="0" indent="0">
              <a:defRPr/>
            </a:pPr>
            <a:endParaRPr lang="en-US" altLang="en-US" sz="2800" b="1"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320380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March Meeting Reminders</a:t>
            </a:r>
            <a:endParaRPr lang="en-US" dirty="0"/>
          </a:p>
        </p:txBody>
      </p:sp>
      <p:sp>
        <p:nvSpPr>
          <p:cNvPr id="3" name="Content Placeholder 2"/>
          <p:cNvSpPr>
            <a:spLocks noGrp="1"/>
          </p:cNvSpPr>
          <p:nvPr>
            <p:ph idx="1"/>
          </p:nvPr>
        </p:nvSpPr>
        <p:spPr>
          <a:xfrm>
            <a:off x="685800" y="1447800"/>
            <a:ext cx="10972799" cy="4113213"/>
          </a:xfrm>
        </p:spPr>
        <p:txBody>
          <a:bodyPr/>
          <a:lstStyle/>
          <a:p>
            <a:pPr>
              <a:spcBef>
                <a:spcPts val="300"/>
              </a:spcBef>
            </a:pPr>
            <a:r>
              <a:rPr lang="en-US" altLang="en-US" sz="2000" dirty="0"/>
              <a:t>March Meeting Plan</a:t>
            </a:r>
          </a:p>
          <a:p>
            <a:pPr marL="800100" lvl="1" indent="-342900">
              <a:spcBef>
                <a:spcPts val="300"/>
              </a:spcBef>
              <a:buFont typeface="Arial" panose="020B0604020202020204" pitchFamily="34" charset="0"/>
              <a:buChar char="•"/>
            </a:pPr>
            <a:r>
              <a:rPr lang="en-US" altLang="en-US" sz="1800" dirty="0"/>
              <a:t>3 slots: operating in EST</a:t>
            </a:r>
          </a:p>
          <a:p>
            <a:pPr marL="1200150" lvl="2" indent="-342900">
              <a:spcBef>
                <a:spcPts val="300"/>
              </a:spcBef>
              <a:buFont typeface="Arial" panose="020B0604020202020204" pitchFamily="34" charset="0"/>
              <a:buChar char="•"/>
            </a:pPr>
            <a:r>
              <a:rPr lang="en-US" altLang="en-US" sz="1600" dirty="0"/>
              <a:t>Monday Jan 11: 	</a:t>
            </a:r>
            <a:r>
              <a:rPr lang="en-US" altLang="en-US" sz="1600" b="1" dirty="0"/>
              <a:t>PM1</a:t>
            </a:r>
          </a:p>
          <a:p>
            <a:pPr marL="1200150" lvl="2" indent="-342900">
              <a:spcBef>
                <a:spcPts val="300"/>
              </a:spcBef>
              <a:buFont typeface="Arial" panose="020B0604020202020204" pitchFamily="34" charset="0"/>
              <a:buChar char="•"/>
            </a:pPr>
            <a:r>
              <a:rPr lang="en-US" altLang="en-US" sz="1600" dirty="0"/>
              <a:t>Tuesday March 12: </a:t>
            </a:r>
            <a:r>
              <a:rPr lang="en-US" altLang="en-US" sz="1600" b="1" dirty="0"/>
              <a:t>AM1</a:t>
            </a:r>
          </a:p>
          <a:p>
            <a:pPr marL="1200150" lvl="2" indent="-342900">
              <a:spcBef>
                <a:spcPts val="300"/>
              </a:spcBef>
              <a:buFont typeface="Arial" panose="020B0604020202020204" pitchFamily="34" charset="0"/>
              <a:buChar char="•"/>
            </a:pPr>
            <a:r>
              <a:rPr lang="en-US" altLang="en-US" sz="1600" dirty="0"/>
              <a:t>Thursday Jan 18: </a:t>
            </a:r>
            <a:r>
              <a:rPr lang="en-US" altLang="en-US" sz="1600" b="1" dirty="0"/>
              <a:t>PM1</a:t>
            </a:r>
          </a:p>
          <a:p>
            <a:pPr marL="1200150" lvl="2" indent="-342900">
              <a:spcBef>
                <a:spcPts val="300"/>
              </a:spcBef>
              <a:buFont typeface="Arial" panose="020B0604020202020204" pitchFamily="34" charset="0"/>
              <a:buChar char="•"/>
            </a:pPr>
            <a:endParaRPr lang="en-US" altLang="en-US" sz="1600" b="1" dirty="0"/>
          </a:p>
          <a:p>
            <a:pPr>
              <a:spcBef>
                <a:spcPts val="300"/>
              </a:spcBef>
            </a:pPr>
            <a:endParaRPr lang="en-US" altLang="en-US" sz="1000" dirty="0"/>
          </a:p>
          <a:p>
            <a:pPr>
              <a:spcBef>
                <a:spcPts val="300"/>
              </a:spcBef>
            </a:pPr>
            <a:r>
              <a:rPr lang="en-US" altLang="en-US" sz="2000" dirty="0"/>
              <a:t>Call for contributions:</a:t>
            </a:r>
          </a:p>
          <a:p>
            <a:pPr marL="800100" lvl="1" indent="-342900">
              <a:spcBef>
                <a:spcPts val="300"/>
              </a:spcBef>
              <a:buFont typeface="Arial" panose="020B0604020202020204" pitchFamily="34" charset="0"/>
              <a:buChar char="•"/>
            </a:pPr>
            <a:r>
              <a:rPr lang="en-US" sz="1600" dirty="0">
                <a:effectLst/>
                <a:latin typeface="Calibri" panose="020F0502020204030204" pitchFamily="34" charset="0"/>
                <a:ea typeface="DengXian" panose="02010600030101010101" pitchFamily="2" charset="-122"/>
              </a:rPr>
              <a:t>Please let me know if you would like to present any contributions for the </a:t>
            </a:r>
            <a:r>
              <a:rPr lang="en-US" sz="1600" dirty="0">
                <a:latin typeface="Calibri" panose="020F0502020204030204" pitchFamily="34" charset="0"/>
                <a:ea typeface="DengXian" panose="02010600030101010101" pitchFamily="2" charset="-122"/>
              </a:rPr>
              <a:t>March 2024 Denver meeting </a:t>
            </a:r>
            <a:r>
              <a:rPr lang="en-US" sz="1600" dirty="0">
                <a:effectLst/>
                <a:highlight>
                  <a:srgbClr val="FFFF00"/>
                </a:highlight>
                <a:latin typeface="Calibri" panose="020F0502020204030204" pitchFamily="34" charset="0"/>
                <a:ea typeface="DengXian" panose="02010600030101010101" pitchFamily="2" charset="-122"/>
              </a:rPr>
              <a:t>by </a:t>
            </a:r>
            <a:r>
              <a:rPr lang="en-US" sz="1600" dirty="0" err="1">
                <a:effectLst/>
                <a:highlight>
                  <a:srgbClr val="FFFF00"/>
                </a:highlight>
                <a:latin typeface="Calibri" panose="020F0502020204030204" pitchFamily="34" charset="0"/>
                <a:ea typeface="DengXian" panose="02010600030101010101" pitchFamily="2" charset="-122"/>
              </a:rPr>
              <a:t>CoB</a:t>
            </a:r>
            <a:r>
              <a:rPr lang="en-US" sz="1600" dirty="0">
                <a:effectLst/>
                <a:highlight>
                  <a:srgbClr val="FFFF00"/>
                </a:highlight>
                <a:latin typeface="Calibri" panose="020F0502020204030204" pitchFamily="34" charset="0"/>
                <a:ea typeface="DengXian" panose="02010600030101010101" pitchFamily="2" charset="-122"/>
              </a:rPr>
              <a:t> on </a:t>
            </a:r>
            <a:r>
              <a:rPr lang="en-US" sz="1600" dirty="0">
                <a:highlight>
                  <a:srgbClr val="FFFF00"/>
                </a:highlight>
                <a:latin typeface="Calibri" panose="020F0502020204030204" pitchFamily="34" charset="0"/>
                <a:ea typeface="DengXian" panose="02010600030101010101" pitchFamily="2" charset="-122"/>
              </a:rPr>
              <a:t>March 7</a:t>
            </a:r>
            <a:r>
              <a:rPr lang="en-US" sz="1600" baseline="30000" dirty="0">
                <a:effectLst/>
                <a:highlight>
                  <a:srgbClr val="FFFF00"/>
                </a:highlight>
                <a:latin typeface="Calibri" panose="020F0502020204030204" pitchFamily="34" charset="0"/>
                <a:ea typeface="DengXian" panose="02010600030101010101" pitchFamily="2" charset="-122"/>
              </a:rPr>
              <a:t>th</a:t>
            </a:r>
          </a:p>
          <a:p>
            <a:pPr marL="800100" lvl="1" indent="-342900">
              <a:spcBef>
                <a:spcPts val="300"/>
              </a:spcBef>
              <a:buFont typeface="Arial" panose="020B0604020202020204" pitchFamily="34" charset="0"/>
              <a:buChar char="•"/>
            </a:pPr>
            <a:r>
              <a:rPr lang="en-US" sz="1600" dirty="0">
                <a:latin typeface="Calibri" panose="020F0502020204030204" pitchFamily="34" charset="0"/>
                <a:ea typeface="DengXian" panose="02010600030101010101" pitchFamily="2" charset="-122"/>
              </a:rPr>
              <a:t>Contributions can be: </a:t>
            </a:r>
          </a:p>
          <a:p>
            <a:pPr marL="1200150" lvl="2" indent="-342900">
              <a:spcBef>
                <a:spcPts val="300"/>
              </a:spcBef>
              <a:buFont typeface="Arial" panose="020B0604020202020204" pitchFamily="34" charset="0"/>
              <a:buChar char="•"/>
            </a:pPr>
            <a:r>
              <a:rPr lang="en-US" sz="1400" dirty="0">
                <a:latin typeface="Calibri" panose="020F0502020204030204" pitchFamily="34" charset="0"/>
                <a:ea typeface="DengXian" panose="02010600030101010101" pitchFamily="2" charset="-122"/>
              </a:rPr>
              <a:t>AIML work scope discussions</a:t>
            </a:r>
          </a:p>
          <a:p>
            <a:pPr marL="1200150" lvl="2" indent="-342900">
              <a:spcBef>
                <a:spcPts val="300"/>
              </a:spcBef>
              <a:buFont typeface="Arial" panose="020B0604020202020204" pitchFamily="34" charset="0"/>
              <a:buChar char="•"/>
            </a:pPr>
            <a:r>
              <a:rPr lang="en-US" sz="1400" dirty="0">
                <a:latin typeface="Calibri" panose="020F0502020204030204" pitchFamily="34" charset="0"/>
                <a:ea typeface="DengXian" panose="02010600030101010101" pitchFamily="2" charset="-122"/>
              </a:rPr>
              <a:t>new use cases: technical and feasibility studies</a:t>
            </a:r>
          </a:p>
          <a:p>
            <a:pPr marL="1200150" lvl="2" indent="-342900">
              <a:spcBef>
                <a:spcPts val="300"/>
              </a:spcBef>
              <a:buFont typeface="Arial" panose="020B0604020202020204" pitchFamily="34" charset="0"/>
              <a:buChar char="•"/>
            </a:pPr>
            <a:r>
              <a:rPr lang="en-US" sz="1400" dirty="0">
                <a:latin typeface="Calibri" panose="020F0502020204030204" pitchFamily="34" charset="0"/>
                <a:ea typeface="DengXian" panose="02010600030101010101" pitchFamily="2" charset="-122"/>
              </a:rPr>
              <a:t>Additional technical and feasibility studies for existing use cases</a:t>
            </a:r>
          </a:p>
          <a:p>
            <a:pPr marL="1200150" lvl="2" indent="-342900">
              <a:spcBef>
                <a:spcPts val="300"/>
              </a:spcBef>
              <a:buFont typeface="Arial" panose="020B0604020202020204" pitchFamily="34" charset="0"/>
              <a:buChar char="•"/>
            </a:pPr>
            <a:r>
              <a:rPr lang="en-US" sz="1400" dirty="0">
                <a:latin typeface="Calibri" panose="020F0502020204030204" pitchFamily="34" charset="0"/>
                <a:ea typeface="DengXian" panose="02010600030101010101" pitchFamily="2" charset="-122"/>
              </a:rPr>
              <a:t>privacy considerations for use cases</a:t>
            </a:r>
          </a:p>
          <a:p>
            <a:pPr marL="1200150" lvl="2" indent="-342900">
              <a:spcBef>
                <a:spcPts val="300"/>
              </a:spcBef>
              <a:buFont typeface="Arial" panose="020B0604020202020204" pitchFamily="34" charset="0"/>
              <a:buChar char="•"/>
            </a:pPr>
            <a:r>
              <a:rPr lang="en-US" sz="1400" dirty="0">
                <a:latin typeface="Calibri" panose="020F0502020204030204" pitchFamily="34" charset="0"/>
                <a:ea typeface="DengXian" panose="02010600030101010101" pitchFamily="2" charset="-122"/>
              </a:rPr>
              <a:t>implementation complexity of use cases</a:t>
            </a:r>
          </a:p>
          <a:p>
            <a:pPr marL="1200150" lvl="2" indent="-342900">
              <a:spcBef>
                <a:spcPts val="300"/>
              </a:spcBef>
              <a:buFont typeface="Arial" panose="020B0604020202020204" pitchFamily="34" charset="0"/>
              <a:buChar char="•"/>
            </a:pPr>
            <a:r>
              <a:rPr lang="en-US" sz="1400">
                <a:latin typeface="Calibri" panose="020F0502020204030204" pitchFamily="34" charset="0"/>
                <a:ea typeface="DengXian" panose="02010600030101010101" pitchFamily="2" charset="-122"/>
              </a:rPr>
              <a:t>Others</a:t>
            </a:r>
            <a:endParaRPr lang="en-US" sz="1400" dirty="0">
              <a:latin typeface="Calibri" panose="020F0502020204030204" pitchFamily="34" charset="0"/>
              <a:ea typeface="DengXian" panose="02010600030101010101" pitchFamily="2" charset="-122"/>
            </a:endParaRP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455527"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February 2024</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teleconference on December 19, 2023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sz="1800" dirty="0"/>
              <a:t>Call meeting to order</a:t>
            </a:r>
          </a:p>
          <a:p>
            <a:pPr marL="457200" indent="-457200">
              <a:buFont typeface="Arial" panose="020B0604020202020204" pitchFamily="34" charset="0"/>
              <a:buChar char="•"/>
              <a:defRPr/>
            </a:pPr>
            <a:r>
              <a:rPr lang="en-US" altLang="en-US" sz="1800" dirty="0"/>
              <a:t>Agenda approval</a:t>
            </a:r>
          </a:p>
          <a:p>
            <a:pPr marL="457200" indent="-457200">
              <a:buFont typeface="Arial" panose="020B0604020202020204" pitchFamily="34" charset="0"/>
              <a:buChar char="•"/>
              <a:defRPr/>
            </a:pPr>
            <a:r>
              <a:rPr lang="en-US" altLang="en-US" sz="1800" dirty="0"/>
              <a:t>Review patent policies &amp; call for essential patents</a:t>
            </a:r>
          </a:p>
          <a:p>
            <a:pPr marL="457200" indent="-457200">
              <a:buFont typeface="Arial" panose="020B0604020202020204" pitchFamily="34" charset="0"/>
              <a:buChar char="•"/>
              <a:defRPr/>
            </a:pPr>
            <a:r>
              <a:rPr lang="en-US" altLang="en-US" sz="1800" dirty="0"/>
              <a:t>Review of IEEE copyright and other policies</a:t>
            </a:r>
          </a:p>
          <a:p>
            <a:pPr marL="457200" indent="-457200">
              <a:buFont typeface="Arial" panose="020B0604020202020204" pitchFamily="34" charset="0"/>
              <a:buChar char="•"/>
              <a:defRPr/>
            </a:pPr>
            <a:r>
              <a:rPr lang="en-US" altLang="en-US" sz="1800" dirty="0"/>
              <a:t>Attendance reminder</a:t>
            </a:r>
          </a:p>
          <a:p>
            <a:pPr marL="514350" indent="-457200">
              <a:buFont typeface="Arial" panose="020B0604020202020204" pitchFamily="34" charset="0"/>
              <a:buChar char="•"/>
              <a:defRPr/>
            </a:pPr>
            <a:r>
              <a:rPr lang="en-GB" altLang="en-US" sz="1800" dirty="0"/>
              <a:t>Presentation</a:t>
            </a:r>
          </a:p>
          <a:p>
            <a:pPr marL="857250" lvl="1" indent="-457200">
              <a:buFont typeface="Arial" panose="020B0604020202020204" pitchFamily="34" charset="0"/>
              <a:buChar char="•"/>
              <a:defRPr/>
            </a:pPr>
            <a:r>
              <a:rPr lang="en-US" altLang="en-US" sz="1600" dirty="0"/>
              <a:t>11-24/205r0: Scope Discussion for </a:t>
            </a:r>
            <a:r>
              <a:rPr lang="en-US" sz="1600" dirty="0"/>
              <a:t>AIML Work</a:t>
            </a:r>
            <a:r>
              <a:rPr lang="en-US" altLang="en-US" sz="1600" dirty="0"/>
              <a:t>, </a:t>
            </a:r>
            <a:r>
              <a:rPr lang="en-US" sz="1600" dirty="0"/>
              <a:t>Xiaofei Wang (InterDigital)</a:t>
            </a:r>
          </a:p>
          <a:p>
            <a:pPr marL="457200" indent="-457200">
              <a:buFont typeface="Arial" panose="020B0604020202020204" pitchFamily="34" charset="0"/>
              <a:buChar char="•"/>
              <a:defRPr/>
            </a:pPr>
            <a:r>
              <a:rPr lang="en-US" altLang="en-US" sz="1800" dirty="0"/>
              <a:t>Next steps</a:t>
            </a:r>
          </a:p>
          <a:p>
            <a:pPr marL="457200" indent="-457200">
              <a:buFont typeface="Arial" panose="020B0604020202020204" pitchFamily="34" charset="0"/>
              <a:buChar char="•"/>
              <a:defRPr/>
            </a:pPr>
            <a:r>
              <a:rPr lang="en-US" altLang="en-US" sz="18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February 2024</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February 2024</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February 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February 2024</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February 2024</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dirty="0"/>
          </a:p>
        </p:txBody>
      </p:sp>
      <p:sp>
        <p:nvSpPr>
          <p:cNvPr id="5" name="Date Placeholder 4"/>
          <p:cNvSpPr>
            <a:spLocks noGrp="1"/>
          </p:cNvSpPr>
          <p:nvPr>
            <p:ph type="dt" idx="15"/>
          </p:nvPr>
        </p:nvSpPr>
        <p:spPr/>
        <p:txBody>
          <a:bodyPr/>
          <a:lstStyle/>
          <a:p>
            <a:r>
              <a:rPr lang="en-US" dirty="0"/>
              <a:t>February 2024</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9265</TotalTime>
  <Words>1690</Words>
  <Application>Microsoft Office PowerPoint</Application>
  <PresentationFormat>Widescreen</PresentationFormat>
  <Paragraphs>178</Paragraphs>
  <Slides>15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Lucida Grande</vt:lpstr>
      <vt:lpstr>Monotype Sorts</vt:lpstr>
      <vt:lpstr>Arial</vt:lpstr>
      <vt:lpstr>Calibri</vt:lpstr>
      <vt:lpstr>Helvetica</vt:lpstr>
      <vt:lpstr>Times New Roman</vt:lpstr>
      <vt:lpstr>Office Theme</vt:lpstr>
      <vt:lpstr>Document</vt:lpstr>
      <vt:lpstr>AIML TIG Feb 20, 2024 Teleconference Agenda</vt:lpstr>
      <vt:lpstr>Abstract</vt:lpstr>
      <vt:lpstr>PowerPoint Presentation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Presentations</vt:lpstr>
      <vt:lpstr>March Meeting Reminders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109</cp:revision>
  <cp:lastPrinted>1601-01-01T00:00:00Z</cp:lastPrinted>
  <dcterms:created xsi:type="dcterms:W3CDTF">2018-05-05T22:00:08Z</dcterms:created>
  <dcterms:modified xsi:type="dcterms:W3CDTF">2024-02-16T20:49:02Z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