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2" r:id="rId3"/>
    <p:sldId id="299" r:id="rId4"/>
    <p:sldId id="297" r:id="rId5"/>
    <p:sldId id="290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00" autoAdjust="0"/>
    <p:restoredTop sz="94660"/>
  </p:normalViewPr>
  <p:slideViewPr>
    <p:cSldViewPr>
      <p:cViewPr varScale="1">
        <p:scale>
          <a:sx n="93" d="100"/>
          <a:sy n="93" d="100"/>
        </p:scale>
        <p:origin x="801" y="4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066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1311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0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January</a:t>
            </a:r>
            <a:r>
              <a:rPr lang="en-US" sz="1800" b="1" dirty="0"/>
              <a:t> 2024	doc.: IEEE 802.11-24/0189r1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Report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(Ruckus/CommScope)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2124-03-00bk-tgbk-january-meeting-agenda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4/11-24-0040-09-00bh-ieee-802-11bh-lb282-comments.xlsx" TargetMode="External"/><Relationship Id="rId4" Type="http://schemas.openxmlformats.org/officeDocument/2006/relationships/hyperlink" Target="https://mentor.ieee.org/802.11/dcn/22/11-22-0651-33-00bh-tgbh-motions-list.pptx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/>
              <a:t>TGbh</a:t>
            </a:r>
            <a:r>
              <a:rPr lang="en-US" dirty="0"/>
              <a:t>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2024-01-18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098018"/>
              </p:ext>
            </p:extLst>
          </p:nvPr>
        </p:nvGraphicFramePr>
        <p:xfrm>
          <a:off x="517525" y="2286000"/>
          <a:ext cx="7559675" cy="2632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7030" imgH="2874253" progId="Word.Document.8">
                  <p:embed/>
                </p:oleObj>
              </mc:Choice>
              <mc:Fallback>
                <p:oleObj name="Document" r:id="rId3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286000"/>
                        <a:ext cx="7559675" cy="2632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</a:t>
            </a:r>
            <a:r>
              <a:rPr lang="en-US" dirty="0" err="1"/>
              <a:t>TGbh</a:t>
            </a:r>
            <a:endParaRPr lang="en-US" dirty="0"/>
          </a:p>
          <a:p>
            <a:pPr algn="ctr" eaLnBrk="1" hangingPunct="1">
              <a:buFontTx/>
              <a:buNone/>
            </a:pPr>
            <a:r>
              <a:rPr lang="en-US" dirty="0"/>
              <a:t>“Randomized and Changing MAC addresses” (RCM)</a:t>
            </a:r>
          </a:p>
          <a:p>
            <a:pPr algn="ctr" eaLnBrk="1" hangingPunct="1">
              <a:buFontTx/>
              <a:buNone/>
            </a:pPr>
            <a:r>
              <a:rPr lang="en-US" dirty="0"/>
              <a:t>January 2024 Session (mixed-mode)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229600" cy="49530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dirty="0">
                <a:hlinkClick r:id="rId3"/>
              </a:rPr>
              <a:t>11-23/2124r3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r>
              <a:rPr lang="en-US" dirty="0"/>
              <a:t>Motions: </a:t>
            </a:r>
            <a:r>
              <a:rPr lang="en-US" dirty="0">
                <a:hlinkClick r:id="rId4"/>
              </a:rPr>
              <a:t>11-22/0651r33</a:t>
            </a:r>
            <a:r>
              <a:rPr lang="en-US" dirty="0"/>
              <a:t> 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i="1" u="sng" dirty="0"/>
              <a:t>Completed resolution of all comments on D2.0 LB!  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Comment resolution on D2.0 spreadsheet: </a:t>
            </a:r>
            <a:r>
              <a:rPr lang="en-US" dirty="0">
                <a:hlinkClick r:id="rId5"/>
              </a:rPr>
              <a:t>11-24/0040r9</a:t>
            </a:r>
            <a:r>
              <a:rPr lang="en-US" dirty="0"/>
              <a:t> </a:t>
            </a:r>
          </a:p>
          <a:p>
            <a:pPr lvl="1">
              <a:spcBef>
                <a:spcPts val="0"/>
              </a:spcBef>
            </a:pPr>
            <a:r>
              <a:rPr lang="en-US" dirty="0"/>
              <a:t>(</a:t>
            </a:r>
            <a:r>
              <a:rPr lang="en-US" b="1" u="sng" dirty="0"/>
              <a:t>Not</a:t>
            </a:r>
            <a:r>
              <a:rPr lang="en-US" dirty="0"/>
              <a:t> </a:t>
            </a:r>
            <a:r>
              <a:rPr lang="en-US" b="1" dirty="0"/>
              <a:t>updated, yet, for Thursday’s meetings)</a:t>
            </a:r>
            <a:endParaRPr lang="en-US" dirty="0"/>
          </a:p>
          <a:p>
            <a:pPr marL="0" indent="0">
              <a:spcBef>
                <a:spcPts val="0"/>
              </a:spcBef>
              <a:buNone/>
            </a:pPr>
            <a:endParaRPr lang="en-US" sz="2400" b="0" dirty="0"/>
          </a:p>
          <a:p>
            <a:pPr>
              <a:spcBef>
                <a:spcPts val="0"/>
              </a:spcBef>
            </a:pPr>
            <a:r>
              <a:rPr lang="en-US" dirty="0"/>
              <a:t>Will bring motions later in today’s agenda for recirc LB on D3.0</a:t>
            </a:r>
          </a:p>
          <a:p>
            <a:pPr>
              <a:spcBef>
                <a:spcPts val="0"/>
              </a:spcBef>
            </a:pPr>
            <a:endParaRPr lang="en-US" alt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770729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95400"/>
            <a:ext cx="8382000" cy="4876800"/>
          </a:xfrm>
        </p:spPr>
        <p:txBody>
          <a:bodyPr/>
          <a:lstStyle/>
          <a:p>
            <a:pPr algn="just">
              <a:spcBef>
                <a:spcPts val="0"/>
              </a:spcBef>
              <a:defRPr/>
            </a:pPr>
            <a:r>
              <a:rPr lang="en-US" altLang="zh-CN" dirty="0">
                <a:latin typeface="Times New Roman"/>
                <a:ea typeface="MS Gothic"/>
              </a:rPr>
              <a:t>PAR approved			</a:t>
            </a:r>
            <a:r>
              <a:rPr lang="en-US" altLang="zh-CN" dirty="0">
                <a:highlight>
                  <a:srgbClr val="00FF00"/>
                </a:highlight>
                <a:latin typeface="Times New Roman"/>
                <a:ea typeface="MS Gothic"/>
              </a:rPr>
              <a:t>Feb 2021</a:t>
            </a:r>
          </a:p>
          <a:p>
            <a:pPr algn="just">
              <a:spcBef>
                <a:spcPts val="0"/>
              </a:spcBef>
              <a:defRPr/>
            </a:pPr>
            <a:r>
              <a:rPr lang="en-US" altLang="zh-CN" dirty="0">
                <a:latin typeface="Times New Roman"/>
                <a:ea typeface="MS Gothic"/>
              </a:rPr>
              <a:t>First TG meeting			</a:t>
            </a:r>
            <a:r>
              <a:rPr lang="en-US" altLang="zh-CN" dirty="0">
                <a:highlight>
                  <a:srgbClr val="00FF00"/>
                </a:highlight>
                <a:latin typeface="Times New Roman"/>
                <a:ea typeface="MS Gothic"/>
              </a:rPr>
              <a:t>Mar 2021</a:t>
            </a:r>
          </a:p>
          <a:p>
            <a:pPr algn="just">
              <a:spcBef>
                <a:spcPts val="0"/>
              </a:spcBef>
              <a:defRPr/>
            </a:pPr>
            <a:r>
              <a:rPr lang="en-US" altLang="zh-CN" dirty="0">
                <a:latin typeface="Times New Roman"/>
                <a:ea typeface="MS Gothic"/>
              </a:rPr>
              <a:t>D0.2 CC				</a:t>
            </a:r>
            <a:r>
              <a:rPr lang="en-US" altLang="zh-CN" dirty="0">
                <a:highlight>
                  <a:srgbClr val="00FF00"/>
                </a:highlight>
                <a:latin typeface="Times New Roman"/>
                <a:ea typeface="MS Gothic"/>
                <a:sym typeface="Wingdings" panose="05000000000000000000" pitchFamily="2" charset="2"/>
              </a:rPr>
              <a:t>May 2022</a:t>
            </a:r>
            <a:endParaRPr lang="en-US" altLang="zh-CN" dirty="0">
              <a:latin typeface="Times New Roman"/>
              <a:ea typeface="MS Gothic"/>
            </a:endParaRPr>
          </a:p>
          <a:p>
            <a:pPr algn="just">
              <a:spcBef>
                <a:spcPts val="0"/>
              </a:spcBef>
              <a:defRPr/>
            </a:pPr>
            <a:r>
              <a:rPr lang="en-US" altLang="zh-CN" dirty="0">
                <a:latin typeface="Times New Roman"/>
                <a:ea typeface="MS Gothic"/>
              </a:rPr>
              <a:t>Initial WG Letter Ballot (D1.0)	</a:t>
            </a:r>
            <a:r>
              <a:rPr lang="en-US" altLang="zh-CN" dirty="0">
                <a:highlight>
                  <a:srgbClr val="00FF00"/>
                </a:highlight>
                <a:latin typeface="Times New Roman"/>
                <a:ea typeface="MS Gothic"/>
              </a:rPr>
              <a:t>May 2023</a:t>
            </a:r>
          </a:p>
          <a:p>
            <a:pPr algn="just">
              <a:spcBef>
                <a:spcPts val="0"/>
              </a:spcBef>
              <a:defRPr/>
            </a:pPr>
            <a:r>
              <a:rPr lang="en-US" altLang="zh-CN" dirty="0">
                <a:latin typeface="Times New Roman"/>
                <a:ea typeface="MS Gothic"/>
              </a:rPr>
              <a:t>Recirculation LB (D2.0)		</a:t>
            </a:r>
            <a:r>
              <a:rPr lang="en-US" altLang="zh-CN" dirty="0">
                <a:highlight>
                  <a:srgbClr val="00FF00"/>
                </a:highlight>
                <a:latin typeface="Times New Roman"/>
                <a:ea typeface="MS Gothic"/>
              </a:rPr>
              <a:t>Nov 2023</a:t>
            </a:r>
          </a:p>
          <a:p>
            <a:pPr algn="just">
              <a:spcBef>
                <a:spcPts val="0"/>
              </a:spcBef>
              <a:defRPr/>
            </a:pPr>
            <a:r>
              <a:rPr lang="en-US" altLang="zh-CN" dirty="0">
                <a:latin typeface="Times New Roman"/>
                <a:ea typeface="MS Gothic"/>
              </a:rPr>
              <a:t>SA ballot pool open		</a:t>
            </a:r>
            <a:r>
              <a:rPr lang="en-US" altLang="zh-CN" dirty="0">
                <a:highlight>
                  <a:srgbClr val="00FF00"/>
                </a:highlight>
                <a:latin typeface="Times New Roman"/>
                <a:ea typeface="MS Gothic"/>
              </a:rPr>
              <a:t>Jan 2024 </a:t>
            </a:r>
            <a:r>
              <a:rPr lang="en-US" altLang="zh-CN" dirty="0">
                <a:highlight>
                  <a:srgbClr val="FFFF00"/>
                </a:highlight>
                <a:latin typeface="Times New Roman"/>
                <a:ea typeface="MS Gothic"/>
              </a:rPr>
              <a:t>(closes Feb15)</a:t>
            </a:r>
          </a:p>
          <a:p>
            <a:pPr algn="just">
              <a:spcBef>
                <a:spcPts val="0"/>
              </a:spcBef>
              <a:defRPr/>
            </a:pPr>
            <a:r>
              <a:rPr lang="en-US" altLang="zh-CN" dirty="0">
                <a:latin typeface="Times New Roman"/>
                <a:ea typeface="MS Gothic"/>
              </a:rPr>
              <a:t>Recirculation LB (D3.0)		</a:t>
            </a:r>
            <a:r>
              <a:rPr lang="en-US" altLang="zh-CN" dirty="0">
                <a:highlight>
                  <a:srgbClr val="00FF00"/>
                </a:highlight>
                <a:latin typeface="Times New Roman"/>
                <a:ea typeface="MS Gothic"/>
              </a:rPr>
              <a:t>Jan 2024</a:t>
            </a:r>
          </a:p>
          <a:p>
            <a:pPr algn="just">
              <a:spcBef>
                <a:spcPts val="0"/>
              </a:spcBef>
              <a:defRPr/>
            </a:pPr>
            <a:r>
              <a:rPr lang="en-US" altLang="zh-CN" dirty="0">
                <a:latin typeface="Times New Roman"/>
                <a:ea typeface="MS Gothic"/>
              </a:rPr>
              <a:t>Initial SA Ballot (D3.0)		Mar 2024</a:t>
            </a:r>
          </a:p>
          <a:p>
            <a:pPr algn="just">
              <a:spcBef>
                <a:spcPts val="0"/>
              </a:spcBef>
              <a:defRPr/>
            </a:pPr>
            <a:r>
              <a:rPr lang="en-US" altLang="zh-CN" dirty="0">
                <a:latin typeface="Times New Roman"/>
                <a:ea typeface="MS Gothic"/>
              </a:rPr>
              <a:t>Final 802.11 WG approval	Jul 2024</a:t>
            </a:r>
          </a:p>
          <a:p>
            <a:pPr algn="just">
              <a:spcBef>
                <a:spcPts val="0"/>
              </a:spcBef>
              <a:defRPr/>
            </a:pPr>
            <a:r>
              <a:rPr lang="en-US" altLang="zh-CN" dirty="0">
                <a:latin typeface="Times New Roman"/>
                <a:ea typeface="MS Gothic"/>
              </a:rPr>
              <a:t>802 EC approval			Jul 2024</a:t>
            </a:r>
          </a:p>
          <a:p>
            <a:pPr>
              <a:spcBef>
                <a:spcPts val="0"/>
              </a:spcBef>
              <a:defRPr/>
            </a:pPr>
            <a:r>
              <a:rPr lang="en-US" altLang="zh-CN" dirty="0" err="1">
                <a:latin typeface="Times New Roman"/>
                <a:ea typeface="MS Gothic"/>
              </a:rPr>
              <a:t>RevCom</a:t>
            </a:r>
            <a:r>
              <a:rPr lang="en-US" altLang="zh-CN" dirty="0">
                <a:latin typeface="Times New Roman"/>
                <a:ea typeface="MS Gothic"/>
              </a:rPr>
              <a:t> and SASB approval	Sep 2024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 marL="742950" marR="0" lvl="1" indent="-285750" algn="just" defTabSz="449263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</a:endParaRPr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 marL="457200" lvl="1" indent="0">
              <a:spcBef>
                <a:spcPts val="0"/>
              </a:spcBef>
              <a:buNone/>
            </a:pPr>
            <a:endParaRPr lang="en-US" dirty="0"/>
          </a:p>
          <a:p>
            <a:pPr>
              <a:spcBef>
                <a:spcPts val="0"/>
              </a:spcBef>
            </a:pP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36442910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701351" y="685800"/>
            <a:ext cx="7772400" cy="1066800"/>
          </a:xfrm>
        </p:spPr>
        <p:txBody>
          <a:bodyPr/>
          <a:lstStyle/>
          <a:p>
            <a:r>
              <a:rPr lang="en-US" sz="3600" dirty="0"/>
              <a:t>Teleconference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399"/>
            <a:ext cx="7772400" cy="1981201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800" dirty="0"/>
              <a:t>Tuesday, February 13, 9:30am ET, 2 hours 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800" dirty="0"/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000" dirty="0"/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lvl="0" indent="0">
              <a:buNone/>
            </a:pPr>
            <a:endParaRPr lang="en-US" sz="2800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A56DEE3-4F27-40F2-868C-37E77A4708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351" y="35052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3600" kern="0" dirty="0"/>
              <a:t>March plans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52F67E78-A60C-478A-A848-83B88C85AA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267200"/>
            <a:ext cx="7772400" cy="167640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800" dirty="0"/>
              <a:t>2 slots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800" dirty="0"/>
              <a:t>Complete WG LB process on D3.0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en-US" sz="2800" dirty="0"/>
              <a:t>Start SA ballot process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800" kern="0" dirty="0"/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800" kern="0" dirty="0"/>
          </a:p>
          <a:p>
            <a:pPr>
              <a:spcBef>
                <a:spcPts val="0"/>
              </a:spcBef>
              <a:spcAft>
                <a:spcPts val="0"/>
              </a:spcAft>
              <a:buFont typeface="Calibri" panose="020F0502020204030204" pitchFamily="34" charset="0"/>
              <a:buChar char="-"/>
            </a:pPr>
            <a:endParaRPr lang="en-US" sz="2000" kern="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FontTx/>
              <a:buNone/>
            </a:pPr>
            <a:endParaRPr lang="en-US" sz="2800" kern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12892</TotalTime>
  <Words>267</Words>
  <Application>Microsoft Office PowerPoint</Application>
  <PresentationFormat>On-screen Show (4:3)</PresentationFormat>
  <Paragraphs>61</Paragraphs>
  <Slides>5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Times New Roman</vt:lpstr>
      <vt:lpstr>802-11-Submission</vt:lpstr>
      <vt:lpstr>Document</vt:lpstr>
      <vt:lpstr>TGbh Closing Report </vt:lpstr>
      <vt:lpstr>Abstract</vt:lpstr>
      <vt:lpstr>Work Completed</vt:lpstr>
      <vt:lpstr>Timeline</vt:lpstr>
      <vt:lpstr>Teleconference</vt:lpstr>
    </vt:vector>
  </TitlesOfParts>
  <Company>Ruckus/CommScope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TGbh closing report</dc:title>
  <dc:creator>Mark Hamilton</dc:creator>
  <cp:lastModifiedBy>Hamilton, Mark</cp:lastModifiedBy>
  <cp:revision>399</cp:revision>
  <cp:lastPrinted>1998-02-10T13:28:06Z</cp:lastPrinted>
  <dcterms:created xsi:type="dcterms:W3CDTF">2009-07-15T16:38:20Z</dcterms:created>
  <dcterms:modified xsi:type="dcterms:W3CDTF">2024-01-19T01:35:03Z</dcterms:modified>
</cp:coreProperties>
</file>