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9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5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2024	doc.: IEEE 802.11-24/0188r1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82-06-0arc-arc-sc-agenda-jan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2024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 </a:t>
            </a:r>
            <a:r>
              <a:rPr lang="en-US" sz="2800" dirty="0">
                <a:hlinkClick r:id="rId3"/>
              </a:rPr>
              <a:t>11-23/2182r6</a:t>
            </a:r>
            <a:r>
              <a:rPr lang="en-US" sz="2800" dirty="0"/>
              <a:t> 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Currently under WG LB (802.1 “hosting”).  Not aware of any new comments or issues to discuss here.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last significant open issue is what to do to better describe EPD/LPD.  Reviewed a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a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 proposal for replacement text, which will remove the EPD and LPD terminology, and instead refer to/describe how the HLPDE does protocol discrimination with a protocol identifier (PI) and how it carries the PI in “LLC protocol” between peer HLPDEs (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</a:rPr>
              <a:t>EtherType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, LSAP addresses/SNAP, etc.).  Made some edits of suggestions for improvement of the draft.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“Non-infrastructure BSS” and Channel Usage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Reviewed a proposal for 802.11 language to clarity “non-infrastructure”, and propose that Channel Usage really needs a new concept that focuses on an ESS that provides channel hints to other devices.  Gave the author feedback.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WBA E2E QoS presentation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With invited guest SME, Ganesh 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Venkatesan.  </a:t>
            </a: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Reviewed a presentation (PPT) describing how L4S can fit with/over 802.11, and also a bit about 802.1Q-QCN.  This could likely become a project kicking-off soon.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author of an updated proposal progressing the Annex G replacement, was not available.  This item is deferred to March.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Related to IEEE Std 802 updates (slide 20):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Access Domains: “802 Access Domains”?  In 802.11, an ESS?  TGbe implications?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Is the DS a bridge (small ‘b’)?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Clarify EPD/LPD within 802.11: </a:t>
            </a:r>
            <a:r>
              <a:rPr lang="en-US" sz="2000" dirty="0">
                <a:hlinkClick r:id="rId3"/>
              </a:rPr>
              <a:t>11-20/0174r0</a:t>
            </a:r>
            <a:endParaRPr lang="en-US" sz="2000" dirty="0"/>
          </a:p>
          <a:p>
            <a:pPr marL="1485900" lvl="4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Follow the lead from 802REVc?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results of IEEE P802REVc recirculation ballot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WBA E2E QoS coordination,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Teleconferences – Probably will need one, to review P802REVc ballot results/output.  Will schedule with 10-days notice.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March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13194</TotalTime>
  <Words>536</Words>
  <Application>Microsoft Office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396</cp:revision>
  <cp:lastPrinted>1998-02-10T13:28:06Z</cp:lastPrinted>
  <dcterms:created xsi:type="dcterms:W3CDTF">2009-07-15T16:38:20Z</dcterms:created>
  <dcterms:modified xsi:type="dcterms:W3CDTF">2024-01-19T00:33:52Z</dcterms:modified>
</cp:coreProperties>
</file>