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309" r:id="rId5"/>
    <p:sldId id="306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105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38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January</a:t>
            </a:r>
            <a:r>
              <a:rPr lang="en-US" sz="1800" b="1" dirty="0"/>
              <a:t> 2024	doc.: IEEE 802.11-24/0188r0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2182-06-0arc-arc-sc-agenda-jan-2024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4-00-0arc-epd-and-lpd-terminology-misalignment-in-ieee-std-802-1-and-802-11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2024-01-18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January 2024 Session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- 1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Agenda is here:  </a:t>
            </a:r>
            <a:r>
              <a:rPr lang="en-US" sz="2800" dirty="0">
                <a:hlinkClick r:id="rId3"/>
              </a:rPr>
              <a:t>11-23/2182r6</a:t>
            </a:r>
            <a:r>
              <a:rPr lang="en-US" sz="2800" dirty="0"/>
              <a:t>  </a:t>
            </a:r>
          </a:p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IEEE Std 802 revision: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Currently under WG LB (802.1 “hosting”).  Not aware of any new comments or issues to discuss here.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The last significant open issue is what to do to better describe EPD/LPD.  Reviewed a 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</a:rPr>
              <a:t>a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proposal for replacement text, which will remove the EPD and LPD terminology, and instead refer to/describe how the HLPDE does protocol discrimination with a protocol identifier (PI) and how it carries the PI in “LLC protocol” between peer HLPDEs (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</a:rPr>
              <a:t>EtherType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, LSAP addresses/SNAP, etc.).  Made some edits of suggestions for improvement of the draft.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- 2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600" dirty="0">
                <a:solidFill>
                  <a:srgbClr val="000000"/>
                </a:solidFill>
                <a:ea typeface="Calibri" panose="020F0502020204030204" pitchFamily="34" charset="0"/>
              </a:rPr>
              <a:t>“Non-infrastructure BSS” and Channel Usage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Reviewed a proposal for 802.11 language to clarity “non-infrastructure”, and propose that Channel Usage really needs a new concept that focuses on an ESS that provides channel hints to other devices.  Gave the author feedback.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600" dirty="0">
                <a:solidFill>
                  <a:srgbClr val="000000"/>
                </a:solidFill>
                <a:ea typeface="Calibri" panose="020F0502020204030204" pitchFamily="34" charset="0"/>
              </a:rPr>
              <a:t>WBA E2E QoS presentation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With invited guest SME, Ganesh 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Venkatesan.  </a:t>
            </a: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Reviewed a presentation (PPT) describing how L4S can fit with/over 802.11, and also a bit about 802.1Q-QCN.  This could likely become a project kicking-off soon.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6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Annex G: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The author of an updated proposal progressing the Annex G replacement, was not available.  This item is deferred to March.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6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744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Monitoring/future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0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Related to IEEE Std 802 updates (slide 20):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802.1AC mapping from ISS to 802.11 MAC SAP interface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Consider any changes to remove 802.2/LLC terms?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802.11’s “Portal”, and mapping to/usage of IEEE Std 802 terminology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Access Domains: “802 Access Domains”?  In 802.11, an ESS?  TGbe implications?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Is the DS a bridge (small ‘b’)?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Clarify EPD/LPD within 802.11: </a:t>
            </a:r>
            <a:r>
              <a:rPr lang="en-US" sz="2000" dirty="0">
                <a:hlinkClick r:id="rId3"/>
              </a:rPr>
              <a:t>11-20/0174r0</a:t>
            </a:r>
            <a:endParaRPr lang="en-US" sz="2000" dirty="0"/>
          </a:p>
          <a:p>
            <a:pPr marL="1485900" lvl="4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Follow the lead from 802REVc?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r>
              <a:rPr lang="en-US" sz="2000" b="1" kern="0" dirty="0"/>
              <a:t>  activities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Ongoing work:</a:t>
            </a:r>
            <a:endParaRPr lang="en-US" dirty="0"/>
          </a:p>
          <a:p>
            <a:pPr marL="684213">
              <a:lnSpc>
                <a:spcPct val="90000"/>
              </a:lnSpc>
            </a:pPr>
            <a:r>
              <a:rPr lang="en-US" dirty="0"/>
              <a:t>Monitor results of IEEE P802REVc recirculation ballot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Annex G replacement phase 2, continued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WBA E2E QoS coordination, continued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Monitoring/future activities, or other relevant topics, if any contributions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Teleconferences – Probably will need one, to review P802REVc ballot results/output.  Will schedule with 10-days notice.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Two meeting slots requested in January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13193</TotalTime>
  <Words>536</Words>
  <Application>Microsoft Office PowerPoint</Application>
  <PresentationFormat>On-screen Show (4:3)</PresentationFormat>
  <Paragraphs>65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 - 1</vt:lpstr>
      <vt:lpstr>Work Completed - 2</vt:lpstr>
      <vt:lpstr>Monitoring/future activities</vt:lpstr>
      <vt:lpstr>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394</cp:revision>
  <cp:lastPrinted>1998-02-10T13:28:06Z</cp:lastPrinted>
  <dcterms:created xsi:type="dcterms:W3CDTF">2009-07-15T16:38:20Z</dcterms:created>
  <dcterms:modified xsi:type="dcterms:W3CDTF">2024-01-18T23:59:46Z</dcterms:modified>
</cp:coreProperties>
</file>