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5AA999-D07E-49F2-A7AF-4D2CBDDC201A}" v="4" dt="2024-01-18T20:29:17.3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60"/>
  </p:normalViewPr>
  <p:slideViewPr>
    <p:cSldViewPr>
      <p:cViewPr varScale="1">
        <p:scale>
          <a:sx n="90" d="100"/>
          <a:sy n="90" d="100"/>
        </p:scale>
        <p:origin x="370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4A1D8F1-BAD3-42A6-8DE1-1C933A5BBC2C}"/>
    <pc:docChg chg="undo custSel modSld modMainMaster">
      <pc:chgData name="Cariou, Laurent" userId="4453f93f-2ed2-46e8-bb8c-3237fbfdd40b" providerId="ADAL" clId="{34A1D8F1-BAD3-42A6-8DE1-1C933A5BBC2C}" dt="2023-07-13T16:09:02.140" v="254" actId="20577"/>
      <pc:docMkLst>
        <pc:docMk/>
      </pc:docMkLst>
      <pc:sldChg chg="modSp mod">
        <pc:chgData name="Cariou, Laurent" userId="4453f93f-2ed2-46e8-bb8c-3237fbfdd40b" providerId="ADAL" clId="{34A1D8F1-BAD3-42A6-8DE1-1C933A5BBC2C}" dt="2023-07-13T16:07:18.029" v="205" actId="6549"/>
        <pc:sldMkLst>
          <pc:docMk/>
          <pc:sldMk cId="0" sldId="288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7:18.029" v="205" actId="6549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4A1D8F1-BAD3-42A6-8DE1-1C933A5BBC2C}" dt="2023-07-13T16:07:05.062" v="19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3:57.441" v="6" actId="20577"/>
        <pc:sldMkLst>
          <pc:docMk/>
          <pc:sldMk cId="0" sldId="290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34A1D8F1-BAD3-42A6-8DE1-1C933A5BBC2C}" dt="2023-07-13T16:03:36.722" v="3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4A1D8F1-BAD3-42A6-8DE1-1C933A5BBC2C}" dt="2023-07-13T16:03:57.441" v="6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4A1D8F1-BAD3-42A6-8DE1-1C933A5BBC2C}" dt="2023-07-13T16:09:02.140" v="254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34A1D8F1-BAD3-42A6-8DE1-1C933A5BBC2C}" dt="2023-07-13T16:03:49.511" v="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34A1D8F1-BAD3-42A6-8DE1-1C933A5BBC2C}" dt="2023-07-13T16:09:02.140" v="254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4A1D8F1-BAD3-42A6-8DE1-1C933A5BBC2C}" dt="2023-07-13T16:08:33.650" v="211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4A1D8F1-BAD3-42A6-8DE1-1C933A5BBC2C}" dt="2023-07-13T16:08:33.650" v="21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B48977C6-38BF-4373-B353-1F77A40C8585}"/>
    <pc:docChg chg="custSel modSld modMainMaster">
      <pc:chgData name="Cariou, Laurent" userId="4453f93f-2ed2-46e8-bb8c-3237fbfdd40b" providerId="ADAL" clId="{B48977C6-38BF-4373-B353-1F77A40C8585}" dt="2023-09-14T22:34:44.377" v="142" actId="20577"/>
      <pc:docMkLst>
        <pc:docMk/>
      </pc:docMkLst>
      <pc:sldChg chg="modSp mod">
        <pc:chgData name="Cariou, Laurent" userId="4453f93f-2ed2-46e8-bb8c-3237fbfdd40b" providerId="ADAL" clId="{B48977C6-38BF-4373-B353-1F77A40C8585}" dt="2023-09-14T22:34:44.377" v="142" actId="20577"/>
        <pc:sldMkLst>
          <pc:docMk/>
          <pc:sldMk cId="0" sldId="288"/>
        </pc:sldMkLst>
        <pc:spChg chg="mod">
          <ac:chgData name="Cariou, Laurent" userId="4453f93f-2ed2-46e8-bb8c-3237fbfdd40b" providerId="ADAL" clId="{B48977C6-38BF-4373-B353-1F77A40C8585}" dt="2023-09-14T21:57:51.811" v="32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34:39.993" v="135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B48977C6-38BF-4373-B353-1F77A40C8585}" dt="2023-09-14T22:34:44.377" v="142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1:58:04.478" v="47" actId="20577"/>
        <pc:sldMkLst>
          <pc:docMk/>
          <pc:sldMk cId="0" sldId="290"/>
        </pc:sldMkLst>
        <pc:spChg chg="mod">
          <ac:chgData name="Cariou, Laurent" userId="4453f93f-2ed2-46e8-bb8c-3237fbfdd40b" providerId="ADAL" clId="{B48977C6-38BF-4373-B353-1F77A40C8585}" dt="2023-09-14T21:57:41.904" v="14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B48977C6-38BF-4373-B353-1F77A40C8585}" dt="2023-09-14T21:57:56.534" v="41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B48977C6-38BF-4373-B353-1F77A40C8585}" dt="2023-09-14T21:58:04.478" v="4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B48977C6-38BF-4373-B353-1F77A40C8585}" dt="2023-09-14T22:27:03.679" v="52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B48977C6-38BF-4373-B353-1F77A40C8585}" dt="2023-09-14T21:57:45.346" v="23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B48977C6-38BF-4373-B353-1F77A40C8585}" dt="2023-09-14T22:27:03.679" v="52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B48977C6-38BF-4373-B353-1F77A40C8585}" dt="2023-09-14T21:57:33.382" v="5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B48977C6-38BF-4373-B353-1F77A40C8585}" dt="2023-09-14T21:57:33.382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DC9B53E-838F-4C1E-925F-0BC828A6BA3B}"/>
    <pc:docChg chg="undo custSel modSld modMainMaster">
      <pc:chgData name="Cariou, Laurent" userId="4453f93f-2ed2-46e8-bb8c-3237fbfdd40b" providerId="ADAL" clId="{ADC9B53E-838F-4C1E-925F-0BC828A6BA3B}" dt="2023-05-18T23:11:20.045" v="231" actId="20577"/>
      <pc:docMkLst>
        <pc:docMk/>
      </pc:docMkLst>
      <pc:sldChg chg="modSp mod">
        <pc:chgData name="Cariou, Laurent" userId="4453f93f-2ed2-46e8-bb8c-3237fbfdd40b" providerId="ADAL" clId="{ADC9B53E-838F-4C1E-925F-0BC828A6BA3B}" dt="2023-05-18T23:11:20.045" v="231" actId="20577"/>
        <pc:sldMkLst>
          <pc:docMk/>
          <pc:sldMk cId="0" sldId="288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3:11:20.045" v="231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DC9B53E-838F-4C1E-925F-0BC828A6BA3B}" dt="2023-05-18T17:42:49.838" v="170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13:55:24.757" v="10" actId="20577"/>
        <pc:sldMkLst>
          <pc:docMk/>
          <pc:sldMk cId="0" sldId="290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DC9B53E-838F-4C1E-925F-0BC828A6BA3B}" dt="2023-05-18T13:55:24.757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DC9B53E-838F-4C1E-925F-0BC828A6BA3B}" dt="2023-05-18T21:57:10.427" v="183" actId="15"/>
        <pc:sldMkLst>
          <pc:docMk/>
          <pc:sldMk cId="2868633806" sldId="523"/>
        </pc:sldMkLst>
        <pc:spChg chg="mod">
          <ac:chgData name="Cariou, Laurent" userId="4453f93f-2ed2-46e8-bb8c-3237fbfdd40b" providerId="ADAL" clId="{ADC9B53E-838F-4C1E-925F-0BC828A6BA3B}" dt="2023-05-18T13:55:13.827" v="6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DC9B53E-838F-4C1E-925F-0BC828A6BA3B}" dt="2023-05-18T21:57:10.427" v="183" actId="15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DC9B53E-838F-4C1E-925F-0BC828A6BA3B}" dt="2023-05-18T19:00:07.218" v="17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DC9B53E-838F-4C1E-925F-0BC828A6BA3B}" dt="2023-05-18T19:00:07.218" v="17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3509CF5A-B45C-48D7-9EF4-DDC830FDCB96}"/>
    <pc:docChg chg="undo custSel modSld modMainMaster">
      <pc:chgData name="Cariou, Laurent" userId="4453f93f-2ed2-46e8-bb8c-3237fbfdd40b" providerId="ADAL" clId="{3509CF5A-B45C-48D7-9EF4-DDC830FDCB96}" dt="2022-11-17T10:58:42.314" v="356" actId="20577"/>
      <pc:docMkLst>
        <pc:docMk/>
      </pc:docMkLst>
      <pc:sldChg chg="modSp mod">
        <pc:chgData name="Cariou, Laurent" userId="4453f93f-2ed2-46e8-bb8c-3237fbfdd40b" providerId="ADAL" clId="{3509CF5A-B45C-48D7-9EF4-DDC830FDCB96}" dt="2022-11-17T10:58:42.314" v="356" actId="20577"/>
        <pc:sldMkLst>
          <pc:docMk/>
          <pc:sldMk cId="0" sldId="288"/>
        </pc:sldMkLst>
        <pc:spChg chg="mod">
          <ac:chgData name="Cariou, Laurent" userId="4453f93f-2ed2-46e8-bb8c-3237fbfdd40b" providerId="ADAL" clId="{3509CF5A-B45C-48D7-9EF4-DDC830FDCB96}" dt="2022-11-17T10:58:42.314" v="35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3509CF5A-B45C-48D7-9EF4-DDC830FDCB96}" dt="2022-11-17T07:00:16.443" v="8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6:55:25.352" v="10" actId="20577"/>
        <pc:sldMkLst>
          <pc:docMk/>
          <pc:sldMk cId="0" sldId="290"/>
        </pc:sldMkLst>
        <pc:spChg chg="mod">
          <ac:chgData name="Cariou, Laurent" userId="4453f93f-2ed2-46e8-bb8c-3237fbfdd40b" providerId="ADAL" clId="{3509CF5A-B45C-48D7-9EF4-DDC830FDCB96}" dt="2022-11-17T06:55:15.531" v="7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3509CF5A-B45C-48D7-9EF4-DDC830FDCB96}" dt="2022-11-17T06:55:25.352" v="10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3509CF5A-B45C-48D7-9EF4-DDC830FDCB96}" dt="2022-11-17T07:00:06.758" v="82" actId="403"/>
        <pc:sldMkLst>
          <pc:docMk/>
          <pc:sldMk cId="2868633806" sldId="523"/>
        </pc:sldMkLst>
        <pc:spChg chg="mod">
          <ac:chgData name="Cariou, Laurent" userId="4453f93f-2ed2-46e8-bb8c-3237fbfdd40b" providerId="ADAL" clId="{3509CF5A-B45C-48D7-9EF4-DDC830FDCB96}" dt="2022-11-17T07:00:06.758" v="82" actId="403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509CF5A-B45C-48D7-9EF4-DDC830FDCB96}" dt="2022-11-17T06:57:52.487" v="1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509CF5A-B45C-48D7-9EF4-DDC830FDCB96}" dt="2022-11-17T06:57:52.487" v="1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E5C223F7-8328-4DE0-AA13-9382DFE0DB17}"/>
    <pc:docChg chg="undo custSel modSld modMainMaster">
      <pc:chgData name="Cariou, Laurent" userId="4453f93f-2ed2-46e8-bb8c-3237fbfdd40b" providerId="ADAL" clId="{E5C223F7-8328-4DE0-AA13-9382DFE0DB17}" dt="2023-03-16T21:25:39.626" v="560" actId="20577"/>
      <pc:docMkLst>
        <pc:docMk/>
      </pc:docMkLst>
      <pc:sldChg chg="modSp mod">
        <pc:chgData name="Cariou, Laurent" userId="4453f93f-2ed2-46e8-bb8c-3237fbfdd40b" providerId="ADAL" clId="{E5C223F7-8328-4DE0-AA13-9382DFE0DB17}" dt="2023-03-16T20:44:46.657" v="488" actId="20577"/>
        <pc:sldMkLst>
          <pc:docMk/>
          <pc:sldMk cId="0" sldId="288"/>
        </pc:sldMkLst>
        <pc:spChg chg="mod">
          <ac:chgData name="Cariou, Laurent" userId="4453f93f-2ed2-46e8-bb8c-3237fbfdd40b" providerId="ADAL" clId="{E5C223F7-8328-4DE0-AA13-9382DFE0DB17}" dt="2023-03-16T20:36:23.610" v="19" actId="20577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0:44:46.657" v="488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E5C223F7-8328-4DE0-AA13-9382DFE0DB17}" dt="2023-03-16T20:43:09.615" v="406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0:36:49.103" v="25" actId="20577"/>
        <pc:sldMkLst>
          <pc:docMk/>
          <pc:sldMk cId="0" sldId="290"/>
        </pc:sldMkLst>
        <pc:spChg chg="mod">
          <ac:chgData name="Cariou, Laurent" userId="4453f93f-2ed2-46e8-bb8c-3237fbfdd40b" providerId="ADAL" clId="{E5C223F7-8328-4DE0-AA13-9382DFE0DB17}" dt="2023-03-16T20:36:15.671" v="9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E5C223F7-8328-4DE0-AA13-9382DFE0DB17}" dt="2023-03-16T20:36:12.804" v="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E5C223F7-8328-4DE0-AA13-9382DFE0DB17}" dt="2023-03-16T20:36:49.103" v="25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E5C223F7-8328-4DE0-AA13-9382DFE0DB17}" dt="2023-03-16T21:25:39.626" v="56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E5C223F7-8328-4DE0-AA13-9382DFE0DB17}" dt="2023-03-16T20:36:19.416" v="14" actId="20577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E5C223F7-8328-4DE0-AA13-9382DFE0DB17}" dt="2023-03-16T21:25:39.626" v="56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E5C223F7-8328-4DE0-AA13-9382DFE0DB17}" dt="2023-03-16T20:36:39.591" v="22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E5C223F7-8328-4DE0-AA13-9382DFE0DB17}" dt="2023-03-16T20:36:39.591" v="22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4347896E-B580-4E48-A1EE-16940640628E}"/>
    <pc:docChg chg="undo redo custSel modSld modMainMaster">
      <pc:chgData name="Cariou, Laurent" userId="4453f93f-2ed2-46e8-bb8c-3237fbfdd40b" providerId="ADAL" clId="{4347896E-B580-4E48-A1EE-16940640628E}" dt="2023-01-20T00:37:22.085" v="493" actId="20577"/>
      <pc:docMkLst>
        <pc:docMk/>
      </pc:docMkLst>
      <pc:sldChg chg="modSp mod">
        <pc:chgData name="Cariou, Laurent" userId="4453f93f-2ed2-46e8-bb8c-3237fbfdd40b" providerId="ADAL" clId="{4347896E-B580-4E48-A1EE-16940640628E}" dt="2023-01-20T00:22:43.954" v="473" actId="20577"/>
        <pc:sldMkLst>
          <pc:docMk/>
          <pc:sldMk cId="0" sldId="288"/>
        </pc:sldMkLst>
        <pc:spChg chg="mod">
          <ac:chgData name="Cariou, Laurent" userId="4453f93f-2ed2-46e8-bb8c-3237fbfdd40b" providerId="ADAL" clId="{4347896E-B580-4E48-A1EE-16940640628E}" dt="2023-01-20T00:15:16.392" v="16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22:43.954" v="473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4347896E-B580-4E48-A1EE-16940640628E}" dt="2023-01-20T00:21:46.587" v="428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15:35.150" v="27" actId="20577"/>
        <pc:sldMkLst>
          <pc:docMk/>
          <pc:sldMk cId="0" sldId="290"/>
        </pc:sldMkLst>
        <pc:spChg chg="mod">
          <ac:chgData name="Cariou, Laurent" userId="4453f93f-2ed2-46e8-bb8c-3237fbfdd40b" providerId="ADAL" clId="{4347896E-B580-4E48-A1EE-16940640628E}" dt="2023-01-20T00:15:01.256" v="13" actId="20577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4347896E-B580-4E48-A1EE-16940640628E}" dt="2023-01-20T00:15:27.144" v="24" actId="20577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4347896E-B580-4E48-A1EE-16940640628E}" dt="2023-01-20T00:15:35.150" v="27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4347896E-B580-4E48-A1EE-16940640628E}" dt="2023-01-20T00:37:22.085" v="49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4347896E-B580-4E48-A1EE-16940640628E}" dt="2023-01-20T00:15:11.269" v="14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4347896E-B580-4E48-A1EE-16940640628E}" dt="2023-01-20T00:37:22.085" v="49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4347896E-B580-4E48-A1EE-16940640628E}" dt="2023-01-20T00:36:54.529" v="47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4347896E-B580-4E48-A1EE-16940640628E}" dt="2023-01-20T00:36:54.529" v="47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85D1A807-D3DF-44B7-BF8E-9A486012986A}"/>
    <pc:docChg chg="undo custSel modSld modMainMaster">
      <pc:chgData name="Cariou, Laurent" userId="4453f93f-2ed2-46e8-bb8c-3237fbfdd40b" providerId="ADAL" clId="{85D1A807-D3DF-44B7-BF8E-9A486012986A}" dt="2024-01-19T01:39:17.956" v="44" actId="20577"/>
      <pc:docMkLst>
        <pc:docMk/>
      </pc:docMkLst>
      <pc:sldChg chg="modSp mod">
        <pc:chgData name="Cariou, Laurent" userId="4453f93f-2ed2-46e8-bb8c-3237fbfdd40b" providerId="ADAL" clId="{85D1A807-D3DF-44B7-BF8E-9A486012986A}" dt="2024-01-19T01:38:13.575" v="7" actId="20577"/>
        <pc:sldMkLst>
          <pc:docMk/>
          <pc:sldMk cId="0" sldId="290"/>
        </pc:sldMkLst>
        <pc:spChg chg="mod">
          <ac:chgData name="Cariou, Laurent" userId="4453f93f-2ed2-46e8-bb8c-3237fbfdd40b" providerId="ADAL" clId="{85D1A807-D3DF-44B7-BF8E-9A486012986A}" dt="2024-01-19T01:38:13.575" v="7" actId="20577"/>
          <ac:spMkLst>
            <pc:docMk/>
            <pc:sldMk cId="0" sldId="290"/>
            <ac:spMk id="1030" creationId="{00000000-0000-0000-0000-000000000000}"/>
          </ac:spMkLst>
        </pc:spChg>
      </pc:sldChg>
      <pc:sldChg chg="modSp mod">
        <pc:chgData name="Cariou, Laurent" userId="4453f93f-2ed2-46e8-bb8c-3237fbfdd40b" providerId="ADAL" clId="{85D1A807-D3DF-44B7-BF8E-9A486012986A}" dt="2024-01-19T01:38:57.404" v="43" actId="6549"/>
        <pc:sldMkLst>
          <pc:docMk/>
          <pc:sldMk cId="2868633806" sldId="523"/>
        </pc:sldMkLst>
        <pc:spChg chg="mod">
          <ac:chgData name="Cariou, Laurent" userId="4453f93f-2ed2-46e8-bb8c-3237fbfdd40b" providerId="ADAL" clId="{85D1A807-D3DF-44B7-BF8E-9A486012986A}" dt="2024-01-19T01:38:57.404" v="43" actId="6549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85D1A807-D3DF-44B7-BF8E-9A486012986A}" dt="2024-01-19T01:39:17.956" v="44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85D1A807-D3DF-44B7-BF8E-9A486012986A}" dt="2024-01-19T01:39:17.956" v="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15AA999-D07E-49F2-A7AF-4D2CBDDC201A}"/>
    <pc:docChg chg="undo custSel modSld modMainMaster">
      <pc:chgData name="Cariou, Laurent" userId="4453f93f-2ed2-46e8-bb8c-3237fbfdd40b" providerId="ADAL" clId="{A15AA999-D07E-49F2-A7AF-4D2CBDDC201A}" dt="2024-01-18T20:31:47.804" v="226" actId="20577"/>
      <pc:docMkLst>
        <pc:docMk/>
      </pc:docMkLst>
      <pc:sldChg chg="modSp mod">
        <pc:chgData name="Cariou, Laurent" userId="4453f93f-2ed2-46e8-bb8c-3237fbfdd40b" providerId="ADAL" clId="{A15AA999-D07E-49F2-A7AF-4D2CBDDC201A}" dt="2024-01-18T20:31:47.804" v="226" actId="20577"/>
        <pc:sldMkLst>
          <pc:docMk/>
          <pc:sldMk cId="0" sldId="288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A15AA999-D07E-49F2-A7AF-4D2CBDDC201A}" dt="2024-01-18T20:31:47.804" v="226" actId="20577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A15AA999-D07E-49F2-A7AF-4D2CBDDC201A}" dt="2024-01-18T20:31:21.524" v="163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A15AA999-D07E-49F2-A7AF-4D2CBDDC201A}" dt="2024-01-18T20:26:09.136" v="18" actId="20577"/>
        <pc:sldMkLst>
          <pc:docMk/>
          <pc:sldMk cId="0" sldId="290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15AA999-D07E-49F2-A7AF-4D2CBDDC201A}" dt="2024-01-18T20:26:09.136" v="18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A15AA999-D07E-49F2-A7AF-4D2CBDDC201A}" dt="2024-01-18T20:30:23.757" v="153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15AA999-D07E-49F2-A7AF-4D2CBDDC201A}" dt="2024-01-18T20:25:54.418" v="12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A15AA999-D07E-49F2-A7AF-4D2CBDDC201A}" dt="2024-01-18T20:30:23.757" v="153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15AA999-D07E-49F2-A7AF-4D2CBDDC201A}" dt="2024-01-18T20:25:29.983" v="9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15AA999-D07E-49F2-A7AF-4D2CBDDC201A}" dt="2024-01-18T20:25:29.983" v="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AF59CB6A-93E7-4C26-8DFC-986F4481355B}"/>
    <pc:docChg chg="undo custSel modSld modMainMaster">
      <pc:chgData name="Cariou, Laurent" userId="4453f93f-2ed2-46e8-bb8c-3237fbfdd40b" providerId="ADAL" clId="{AF59CB6A-93E7-4C26-8DFC-986F4481355B}" dt="2022-09-16T05:32:11.793" v="320" actId="20577"/>
      <pc:docMkLst>
        <pc:docMk/>
      </pc:docMkLst>
      <pc:sldChg chg="modSp mod">
        <pc:chgData name="Cariou, Laurent" userId="4453f93f-2ed2-46e8-bb8c-3237fbfdd40b" providerId="ADAL" clId="{AF59CB6A-93E7-4C26-8DFC-986F4481355B}" dt="2022-09-15T22:26:34.035" v="289" actId="20577"/>
        <pc:sldMkLst>
          <pc:docMk/>
          <pc:sldMk cId="0" sldId="288"/>
        </pc:sldMkLst>
        <pc:spChg chg="mod">
          <ac:chgData name="Cariou, Laurent" userId="4453f93f-2ed2-46e8-bb8c-3237fbfdd40b" providerId="ADAL" clId="{AF59CB6A-93E7-4C26-8DFC-986F4481355B}" dt="2022-09-15T22:26:34.035" v="289" actId="20577"/>
          <ac:spMkLst>
            <pc:docMk/>
            <pc:sldMk cId="0" sldId="288"/>
            <ac:spMk id="4" creationId="{69CC6D9C-231E-4010-9950-661F4D83FA2C}"/>
          </ac:spMkLst>
        </pc:spChg>
      </pc:sldChg>
      <pc:sldChg chg="modSp mod">
        <pc:chgData name="Cariou, Laurent" userId="4453f93f-2ed2-46e8-bb8c-3237fbfdd40b" providerId="ADAL" clId="{AF59CB6A-93E7-4C26-8DFC-986F4481355B}" dt="2022-09-15T22:28:44.531" v="290" actId="20577"/>
        <pc:sldMkLst>
          <pc:docMk/>
          <pc:sldMk cId="0" sldId="290"/>
        </pc:sldMkLst>
        <pc:spChg chg="mod">
          <ac:chgData name="Cariou, Laurent" userId="4453f93f-2ed2-46e8-bb8c-3237fbfdd40b" providerId="ADAL" clId="{AF59CB6A-93E7-4C26-8DFC-986F4481355B}" dt="2022-09-15T22:10:02.794" v="9" actId="6549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AF59CB6A-93E7-4C26-8DFC-986F4481355B}" dt="2022-09-15T22:28:44.531" v="290" actId="20577"/>
          <ac:spMkLst>
            <pc:docMk/>
            <pc:sldMk cId="0" sldId="290"/>
            <ac:spMk id="1031" creationId="{00000000-0000-0000-0000-000000000000}"/>
          </ac:spMkLst>
        </pc:spChg>
        <pc:graphicFrameChg chg="mod">
          <ac:chgData name="Cariou, Laurent" userId="4453f93f-2ed2-46e8-bb8c-3237fbfdd40b" providerId="ADAL" clId="{AF59CB6A-93E7-4C26-8DFC-986F4481355B}" dt="2022-09-15T22:10:09.412" v="10"/>
          <ac:graphicFrameMkLst>
            <pc:docMk/>
            <pc:sldMk cId="0" sldId="290"/>
            <ac:graphicFrameMk id="1026" creationId="{00000000-0000-0000-0000-000000000000}"/>
          </ac:graphicFrameMkLst>
        </pc:graphicFrameChg>
      </pc:sldChg>
      <pc:sldChg chg="modSp mod">
        <pc:chgData name="Cariou, Laurent" userId="4453f93f-2ed2-46e8-bb8c-3237fbfdd40b" providerId="ADAL" clId="{AF59CB6A-93E7-4C26-8DFC-986F4481355B}" dt="2022-09-16T05:32:11.793" v="320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AF59CB6A-93E7-4C26-8DFC-986F4481355B}" dt="2022-09-16T05:32:11.793" v="320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AF59CB6A-93E7-4C26-8DFC-986F4481355B}" dt="2022-09-15T23:44:55.914" v="293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AF59CB6A-93E7-4C26-8DFC-986F4481355B}" dt="2022-09-15T23:44:55.914" v="29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Cariou, Laurent" userId="4453f93f-2ed2-46e8-bb8c-3237fbfdd40b" providerId="ADAL" clId="{D91D2F98-6ED1-42E0-B6DC-BDA9CAF35246}"/>
    <pc:docChg chg="custSel modSld modMainMaster">
      <pc:chgData name="Cariou, Laurent" userId="4453f93f-2ed2-46e8-bb8c-3237fbfdd40b" providerId="ADAL" clId="{D91D2F98-6ED1-42E0-B6DC-BDA9CAF35246}" dt="2023-11-17T01:10:42.332" v="216" actId="20577"/>
      <pc:docMkLst>
        <pc:docMk/>
      </pc:docMkLst>
      <pc:sldChg chg="modSp mod">
        <pc:chgData name="Cariou, Laurent" userId="4453f93f-2ed2-46e8-bb8c-3237fbfdd40b" providerId="ADAL" clId="{D91D2F98-6ED1-42E0-B6DC-BDA9CAF35246}" dt="2023-11-17T01:10:16.784" v="199" actId="404"/>
        <pc:sldMkLst>
          <pc:docMk/>
          <pc:sldMk cId="0" sldId="288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88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16.784" v="199" actId="404"/>
          <ac:spMkLst>
            <pc:docMk/>
            <pc:sldMk cId="0" sldId="288"/>
            <ac:spMk id="4" creationId="{69CC6D9C-231E-4010-9950-661F4D83FA2C}"/>
          </ac:spMkLst>
        </pc:spChg>
        <pc:spChg chg="mod">
          <ac:chgData name="Cariou, Laurent" userId="4453f93f-2ed2-46e8-bb8c-3237fbfdd40b" providerId="ADAL" clId="{D91D2F98-6ED1-42E0-B6DC-BDA9CAF35246}" dt="2023-11-17T01:02:42.010" v="179" actId="20577"/>
          <ac:spMkLst>
            <pc:docMk/>
            <pc:sldMk cId="0" sldId="288"/>
            <ac:spMk id="5125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0:54:29.224" v="14" actId="20577"/>
        <pc:sldMkLst>
          <pc:docMk/>
          <pc:sldMk cId="0" sldId="290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2" creationId="{F851CB6F-A90E-4047-B9B5-BAA26AA9BD11}"/>
          </ac:spMkLst>
        </pc:spChg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0" sldId="290"/>
            <ac:spMk id="1030" creationId="{00000000-0000-0000-0000-000000000000}"/>
          </ac:spMkLst>
        </pc:spChg>
        <pc:spChg chg="mod">
          <ac:chgData name="Cariou, Laurent" userId="4453f93f-2ed2-46e8-bb8c-3237fbfdd40b" providerId="ADAL" clId="{D91D2F98-6ED1-42E0-B6DC-BDA9CAF35246}" dt="2023-11-17T00:54:29.224" v="14" actId="20577"/>
          <ac:spMkLst>
            <pc:docMk/>
            <pc:sldMk cId="0" sldId="290"/>
            <ac:spMk id="1031" creationId="{00000000-0000-0000-0000-000000000000}"/>
          </ac:spMkLst>
        </pc:spChg>
      </pc:sldChg>
      <pc:sldChg chg="modSp mod">
        <pc:chgData name="Cariou, Laurent" userId="4453f93f-2ed2-46e8-bb8c-3237fbfdd40b" providerId="ADAL" clId="{D91D2F98-6ED1-42E0-B6DC-BDA9CAF35246}" dt="2023-11-17T01:10:42.332" v="216" actId="20577"/>
        <pc:sldMkLst>
          <pc:docMk/>
          <pc:sldMk cId="2868633806" sldId="523"/>
        </pc:sldMkLst>
        <pc:spChg chg="mod">
          <ac:chgData name="Cariou, Laurent" userId="4453f93f-2ed2-46e8-bb8c-3237fbfdd40b" providerId="ADAL" clId="{D91D2F98-6ED1-42E0-B6DC-BDA9CAF35246}" dt="2023-11-17T00:54:10.367" v="0"/>
          <ac:spMkLst>
            <pc:docMk/>
            <pc:sldMk cId="2868633806" sldId="523"/>
            <ac:spMk id="2" creationId="{92B43621-837E-8D47-9CDC-89DF0A853A44}"/>
          </ac:spMkLst>
        </pc:spChg>
        <pc:spChg chg="mod">
          <ac:chgData name="Cariou, Laurent" userId="4453f93f-2ed2-46e8-bb8c-3237fbfdd40b" providerId="ADAL" clId="{D91D2F98-6ED1-42E0-B6DC-BDA9CAF35246}" dt="2023-11-17T01:10:42.332" v="216" actId="20577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D91D2F98-6ED1-42E0-B6DC-BDA9CAF35246}" dt="2023-11-17T00:54:20.184" v="8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D91D2F98-6ED1-42E0-B6DC-BDA9CAF35246}" dt="2023-11-17T00:54:20.184" v="8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802.11-24/0186r1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409-00-0uhr-uhr-sg-march-2023-meeting-minute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January 2024 IMMW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2024-01-18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1120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11 contributions focused on the scope of the project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Discussion on a first draft version of the PAR scope</a:t>
            </a:r>
          </a:p>
          <a:p>
            <a:pPr lvl="2">
              <a:lnSpc>
                <a:spcPct val="90000"/>
              </a:lnSpc>
            </a:pPr>
            <a:endParaRPr lang="en-US" sz="2200" dirty="0"/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Minutes: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In 24/143</a:t>
            </a:r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/>
          </a:p>
          <a:p>
            <a:pPr lvl="2">
              <a:lnSpc>
                <a:spcPct val="90000"/>
              </a:lnSpc>
            </a:pPr>
            <a:endParaRPr lang="en-US" sz="1800" dirty="0"/>
          </a:p>
          <a:p>
            <a:pPr marL="857250" lvl="2" indent="0">
              <a:lnSpc>
                <a:spcPct val="90000"/>
              </a:lnSpc>
              <a:buNone/>
            </a:pPr>
            <a:endParaRPr lang="en-US" sz="1800" dirty="0"/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plan: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b="0" dirty="0"/>
              <a:t>No conf calls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March: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Converge on PAR and CSD documents.</a:t>
            </a:r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March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2024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6684</TotalTime>
  <Words>123</Words>
  <Application>Microsoft Office PowerPoint</Application>
  <PresentationFormat>Widescreen</PresentationFormat>
  <Paragraphs>49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802-11-Submission</vt:lpstr>
      <vt:lpstr>Document</vt:lpstr>
      <vt:lpstr>January 2024 IMMW SG Closing Report</vt:lpstr>
      <vt:lpstr>Work Completed</vt:lpstr>
      <vt:lpstr>Plans for March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203</cp:revision>
  <cp:lastPrinted>1998-02-10T13:28:06Z</cp:lastPrinted>
  <dcterms:created xsi:type="dcterms:W3CDTF">2007-05-21T21:00:37Z</dcterms:created>
  <dcterms:modified xsi:type="dcterms:W3CDTF">2024-01-19T01:39:21Z</dcterms:modified>
  <cp:category/>
</cp:coreProperties>
</file>