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90" r:id="rId2"/>
    <p:sldId id="523" r:id="rId3"/>
    <p:sldId id="288" r:id="rId4"/>
  </p:sldIdLst>
  <p:sldSz cx="12192000" cy="6858000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914400" rtl="0" eaLnBrk="1" latinLnBrk="0" hangingPunct="1"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914400" rtl="0" eaLnBrk="1" latinLnBrk="0" hangingPunct="1"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914400" rtl="0" eaLnBrk="1" latinLnBrk="0" hangingPunct="1"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FF"/>
    <a:srgbClr val="FFFF00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15AA999-D07E-49F2-A7AF-4D2CBDDC201A}" v="4" dt="2024-01-18T20:29:17.35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2" autoAdjust="0"/>
    <p:restoredTop sz="94660"/>
  </p:normalViewPr>
  <p:slideViewPr>
    <p:cSldViewPr>
      <p:cViewPr varScale="1">
        <p:scale>
          <a:sx n="90" d="100"/>
          <a:sy n="90" d="100"/>
        </p:scale>
        <p:origin x="370" y="67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11" Type="http://schemas.microsoft.com/office/2016/11/relationships/changesInfo" Target="changesInfos/changesInfo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ariou, Laurent" userId="4453f93f-2ed2-46e8-bb8c-3237fbfdd40b" providerId="ADAL" clId="{34A1D8F1-BAD3-42A6-8DE1-1C933A5BBC2C}"/>
    <pc:docChg chg="undo custSel modSld modMainMaster">
      <pc:chgData name="Cariou, Laurent" userId="4453f93f-2ed2-46e8-bb8c-3237fbfdd40b" providerId="ADAL" clId="{34A1D8F1-BAD3-42A6-8DE1-1C933A5BBC2C}" dt="2023-07-13T16:09:02.140" v="254" actId="20577"/>
      <pc:docMkLst>
        <pc:docMk/>
      </pc:docMkLst>
      <pc:sldChg chg="modSp mod">
        <pc:chgData name="Cariou, Laurent" userId="4453f93f-2ed2-46e8-bb8c-3237fbfdd40b" providerId="ADAL" clId="{34A1D8F1-BAD3-42A6-8DE1-1C933A5BBC2C}" dt="2023-07-13T16:07:18.029" v="205" actId="6549"/>
        <pc:sldMkLst>
          <pc:docMk/>
          <pc:sldMk cId="0" sldId="288"/>
        </pc:sldMkLst>
        <pc:spChg chg="mod">
          <ac:chgData name="Cariou, Laurent" userId="4453f93f-2ed2-46e8-bb8c-3237fbfdd40b" providerId="ADAL" clId="{34A1D8F1-BAD3-42A6-8DE1-1C933A5BBC2C}" dt="2023-07-13T16:03:49.511" v="4"/>
          <ac:spMkLst>
            <pc:docMk/>
            <pc:sldMk cId="0" sldId="288"/>
            <ac:spMk id="2" creationId="{92B43621-837E-8D47-9CDC-89DF0A853A44}"/>
          </ac:spMkLst>
        </pc:spChg>
        <pc:spChg chg="mod">
          <ac:chgData name="Cariou, Laurent" userId="4453f93f-2ed2-46e8-bb8c-3237fbfdd40b" providerId="ADAL" clId="{34A1D8F1-BAD3-42A6-8DE1-1C933A5BBC2C}" dt="2023-07-13T16:07:18.029" v="205" actId="6549"/>
          <ac:spMkLst>
            <pc:docMk/>
            <pc:sldMk cId="0" sldId="288"/>
            <ac:spMk id="4" creationId="{69CC6D9C-231E-4010-9950-661F4D83FA2C}"/>
          </ac:spMkLst>
        </pc:spChg>
        <pc:spChg chg="mod">
          <ac:chgData name="Cariou, Laurent" userId="4453f93f-2ed2-46e8-bb8c-3237fbfdd40b" providerId="ADAL" clId="{34A1D8F1-BAD3-42A6-8DE1-1C933A5BBC2C}" dt="2023-07-13T16:07:05.062" v="190" actId="20577"/>
          <ac:spMkLst>
            <pc:docMk/>
            <pc:sldMk cId="0" sldId="288"/>
            <ac:spMk id="5125" creationId="{00000000-0000-0000-0000-000000000000}"/>
          </ac:spMkLst>
        </pc:spChg>
      </pc:sldChg>
      <pc:sldChg chg="modSp mod">
        <pc:chgData name="Cariou, Laurent" userId="4453f93f-2ed2-46e8-bb8c-3237fbfdd40b" providerId="ADAL" clId="{34A1D8F1-BAD3-42A6-8DE1-1C933A5BBC2C}" dt="2023-07-13T16:03:57.441" v="6" actId="20577"/>
        <pc:sldMkLst>
          <pc:docMk/>
          <pc:sldMk cId="0" sldId="290"/>
        </pc:sldMkLst>
        <pc:spChg chg="mod">
          <ac:chgData name="Cariou, Laurent" userId="4453f93f-2ed2-46e8-bb8c-3237fbfdd40b" providerId="ADAL" clId="{34A1D8F1-BAD3-42A6-8DE1-1C933A5BBC2C}" dt="2023-07-13T16:03:49.511" v="4"/>
          <ac:spMkLst>
            <pc:docMk/>
            <pc:sldMk cId="0" sldId="290"/>
            <ac:spMk id="2" creationId="{F851CB6F-A90E-4047-B9B5-BAA26AA9BD11}"/>
          </ac:spMkLst>
        </pc:spChg>
        <pc:spChg chg="mod">
          <ac:chgData name="Cariou, Laurent" userId="4453f93f-2ed2-46e8-bb8c-3237fbfdd40b" providerId="ADAL" clId="{34A1D8F1-BAD3-42A6-8DE1-1C933A5BBC2C}" dt="2023-07-13T16:03:36.722" v="3" actId="20577"/>
          <ac:spMkLst>
            <pc:docMk/>
            <pc:sldMk cId="0" sldId="290"/>
            <ac:spMk id="1030" creationId="{00000000-0000-0000-0000-000000000000}"/>
          </ac:spMkLst>
        </pc:spChg>
        <pc:spChg chg="mod">
          <ac:chgData name="Cariou, Laurent" userId="4453f93f-2ed2-46e8-bb8c-3237fbfdd40b" providerId="ADAL" clId="{34A1D8F1-BAD3-42A6-8DE1-1C933A5BBC2C}" dt="2023-07-13T16:03:57.441" v="6" actId="20577"/>
          <ac:spMkLst>
            <pc:docMk/>
            <pc:sldMk cId="0" sldId="290"/>
            <ac:spMk id="1031" creationId="{00000000-0000-0000-0000-000000000000}"/>
          </ac:spMkLst>
        </pc:spChg>
      </pc:sldChg>
      <pc:sldChg chg="modSp mod">
        <pc:chgData name="Cariou, Laurent" userId="4453f93f-2ed2-46e8-bb8c-3237fbfdd40b" providerId="ADAL" clId="{34A1D8F1-BAD3-42A6-8DE1-1C933A5BBC2C}" dt="2023-07-13T16:09:02.140" v="254" actId="20577"/>
        <pc:sldMkLst>
          <pc:docMk/>
          <pc:sldMk cId="2868633806" sldId="523"/>
        </pc:sldMkLst>
        <pc:spChg chg="mod">
          <ac:chgData name="Cariou, Laurent" userId="4453f93f-2ed2-46e8-bb8c-3237fbfdd40b" providerId="ADAL" clId="{34A1D8F1-BAD3-42A6-8DE1-1C933A5BBC2C}" dt="2023-07-13T16:03:49.511" v="4"/>
          <ac:spMkLst>
            <pc:docMk/>
            <pc:sldMk cId="2868633806" sldId="523"/>
            <ac:spMk id="2" creationId="{92B43621-837E-8D47-9CDC-89DF0A853A44}"/>
          </ac:spMkLst>
        </pc:spChg>
        <pc:spChg chg="mod">
          <ac:chgData name="Cariou, Laurent" userId="4453f93f-2ed2-46e8-bb8c-3237fbfdd40b" providerId="ADAL" clId="{34A1D8F1-BAD3-42A6-8DE1-1C933A5BBC2C}" dt="2023-07-13T16:09:02.140" v="254" actId="20577"/>
          <ac:spMkLst>
            <pc:docMk/>
            <pc:sldMk cId="2868633806" sldId="523"/>
            <ac:spMk id="5126" creationId="{00000000-0000-0000-0000-000000000000}"/>
          </ac:spMkLst>
        </pc:spChg>
      </pc:sldChg>
      <pc:sldMasterChg chg="modSp mod">
        <pc:chgData name="Cariou, Laurent" userId="4453f93f-2ed2-46e8-bb8c-3237fbfdd40b" providerId="ADAL" clId="{34A1D8F1-BAD3-42A6-8DE1-1C933A5BBC2C}" dt="2023-07-13T16:08:33.650" v="211" actId="20577"/>
        <pc:sldMasterMkLst>
          <pc:docMk/>
          <pc:sldMasterMk cId="0" sldId="2147483648"/>
        </pc:sldMasterMkLst>
        <pc:spChg chg="mod">
          <ac:chgData name="Cariou, Laurent" userId="4453f93f-2ed2-46e8-bb8c-3237fbfdd40b" providerId="ADAL" clId="{34A1D8F1-BAD3-42A6-8DE1-1C933A5BBC2C}" dt="2023-07-13T16:08:33.650" v="211" actId="20577"/>
          <ac:spMkLst>
            <pc:docMk/>
            <pc:sldMasterMk cId="0" sldId="2147483648"/>
            <ac:spMk id="1031" creationId="{00000000-0000-0000-0000-000000000000}"/>
          </ac:spMkLst>
        </pc:spChg>
      </pc:sldMasterChg>
    </pc:docChg>
  </pc:docChgLst>
  <pc:docChgLst>
    <pc:chgData name="Cariou, Laurent" userId="4453f93f-2ed2-46e8-bb8c-3237fbfdd40b" providerId="ADAL" clId="{B48977C6-38BF-4373-B353-1F77A40C8585}"/>
    <pc:docChg chg="custSel modSld modMainMaster">
      <pc:chgData name="Cariou, Laurent" userId="4453f93f-2ed2-46e8-bb8c-3237fbfdd40b" providerId="ADAL" clId="{B48977C6-38BF-4373-B353-1F77A40C8585}" dt="2023-09-14T22:34:44.377" v="142" actId="20577"/>
      <pc:docMkLst>
        <pc:docMk/>
      </pc:docMkLst>
      <pc:sldChg chg="modSp mod">
        <pc:chgData name="Cariou, Laurent" userId="4453f93f-2ed2-46e8-bb8c-3237fbfdd40b" providerId="ADAL" clId="{B48977C6-38BF-4373-B353-1F77A40C8585}" dt="2023-09-14T22:34:44.377" v="142" actId="20577"/>
        <pc:sldMkLst>
          <pc:docMk/>
          <pc:sldMk cId="0" sldId="288"/>
        </pc:sldMkLst>
        <pc:spChg chg="mod">
          <ac:chgData name="Cariou, Laurent" userId="4453f93f-2ed2-46e8-bb8c-3237fbfdd40b" providerId="ADAL" clId="{B48977C6-38BF-4373-B353-1F77A40C8585}" dt="2023-09-14T21:57:51.811" v="32" actId="20577"/>
          <ac:spMkLst>
            <pc:docMk/>
            <pc:sldMk cId="0" sldId="288"/>
            <ac:spMk id="2" creationId="{92B43621-837E-8D47-9CDC-89DF0A853A44}"/>
          </ac:spMkLst>
        </pc:spChg>
        <pc:spChg chg="mod">
          <ac:chgData name="Cariou, Laurent" userId="4453f93f-2ed2-46e8-bb8c-3237fbfdd40b" providerId="ADAL" clId="{B48977C6-38BF-4373-B353-1F77A40C8585}" dt="2023-09-14T22:34:39.993" v="135" actId="20577"/>
          <ac:spMkLst>
            <pc:docMk/>
            <pc:sldMk cId="0" sldId="288"/>
            <ac:spMk id="4" creationId="{69CC6D9C-231E-4010-9950-661F4D83FA2C}"/>
          </ac:spMkLst>
        </pc:spChg>
        <pc:spChg chg="mod">
          <ac:chgData name="Cariou, Laurent" userId="4453f93f-2ed2-46e8-bb8c-3237fbfdd40b" providerId="ADAL" clId="{B48977C6-38BF-4373-B353-1F77A40C8585}" dt="2023-09-14T22:34:44.377" v="142" actId="20577"/>
          <ac:spMkLst>
            <pc:docMk/>
            <pc:sldMk cId="0" sldId="288"/>
            <ac:spMk id="5125" creationId="{00000000-0000-0000-0000-000000000000}"/>
          </ac:spMkLst>
        </pc:spChg>
      </pc:sldChg>
      <pc:sldChg chg="modSp mod">
        <pc:chgData name="Cariou, Laurent" userId="4453f93f-2ed2-46e8-bb8c-3237fbfdd40b" providerId="ADAL" clId="{B48977C6-38BF-4373-B353-1F77A40C8585}" dt="2023-09-14T21:58:04.478" v="47" actId="20577"/>
        <pc:sldMkLst>
          <pc:docMk/>
          <pc:sldMk cId="0" sldId="290"/>
        </pc:sldMkLst>
        <pc:spChg chg="mod">
          <ac:chgData name="Cariou, Laurent" userId="4453f93f-2ed2-46e8-bb8c-3237fbfdd40b" providerId="ADAL" clId="{B48977C6-38BF-4373-B353-1F77A40C8585}" dt="2023-09-14T21:57:41.904" v="14" actId="20577"/>
          <ac:spMkLst>
            <pc:docMk/>
            <pc:sldMk cId="0" sldId="290"/>
            <ac:spMk id="2" creationId="{F851CB6F-A90E-4047-B9B5-BAA26AA9BD11}"/>
          </ac:spMkLst>
        </pc:spChg>
        <pc:spChg chg="mod">
          <ac:chgData name="Cariou, Laurent" userId="4453f93f-2ed2-46e8-bb8c-3237fbfdd40b" providerId="ADAL" clId="{B48977C6-38BF-4373-B353-1F77A40C8585}" dt="2023-09-14T21:57:56.534" v="41" actId="20577"/>
          <ac:spMkLst>
            <pc:docMk/>
            <pc:sldMk cId="0" sldId="290"/>
            <ac:spMk id="1030" creationId="{00000000-0000-0000-0000-000000000000}"/>
          </ac:spMkLst>
        </pc:spChg>
        <pc:spChg chg="mod">
          <ac:chgData name="Cariou, Laurent" userId="4453f93f-2ed2-46e8-bb8c-3237fbfdd40b" providerId="ADAL" clId="{B48977C6-38BF-4373-B353-1F77A40C8585}" dt="2023-09-14T21:58:04.478" v="47" actId="20577"/>
          <ac:spMkLst>
            <pc:docMk/>
            <pc:sldMk cId="0" sldId="290"/>
            <ac:spMk id="1031" creationId="{00000000-0000-0000-0000-000000000000}"/>
          </ac:spMkLst>
        </pc:spChg>
      </pc:sldChg>
      <pc:sldChg chg="modSp mod">
        <pc:chgData name="Cariou, Laurent" userId="4453f93f-2ed2-46e8-bb8c-3237fbfdd40b" providerId="ADAL" clId="{B48977C6-38BF-4373-B353-1F77A40C8585}" dt="2023-09-14T22:27:03.679" v="52" actId="20577"/>
        <pc:sldMkLst>
          <pc:docMk/>
          <pc:sldMk cId="2868633806" sldId="523"/>
        </pc:sldMkLst>
        <pc:spChg chg="mod">
          <ac:chgData name="Cariou, Laurent" userId="4453f93f-2ed2-46e8-bb8c-3237fbfdd40b" providerId="ADAL" clId="{B48977C6-38BF-4373-B353-1F77A40C8585}" dt="2023-09-14T21:57:45.346" v="23" actId="20577"/>
          <ac:spMkLst>
            <pc:docMk/>
            <pc:sldMk cId="2868633806" sldId="523"/>
            <ac:spMk id="2" creationId="{92B43621-837E-8D47-9CDC-89DF0A853A44}"/>
          </ac:spMkLst>
        </pc:spChg>
        <pc:spChg chg="mod">
          <ac:chgData name="Cariou, Laurent" userId="4453f93f-2ed2-46e8-bb8c-3237fbfdd40b" providerId="ADAL" clId="{B48977C6-38BF-4373-B353-1F77A40C8585}" dt="2023-09-14T22:27:03.679" v="52" actId="20577"/>
          <ac:spMkLst>
            <pc:docMk/>
            <pc:sldMk cId="2868633806" sldId="523"/>
            <ac:spMk id="5126" creationId="{00000000-0000-0000-0000-000000000000}"/>
          </ac:spMkLst>
        </pc:spChg>
      </pc:sldChg>
      <pc:sldMasterChg chg="modSp mod">
        <pc:chgData name="Cariou, Laurent" userId="4453f93f-2ed2-46e8-bb8c-3237fbfdd40b" providerId="ADAL" clId="{B48977C6-38BF-4373-B353-1F77A40C8585}" dt="2023-09-14T21:57:33.382" v="5" actId="20577"/>
        <pc:sldMasterMkLst>
          <pc:docMk/>
          <pc:sldMasterMk cId="0" sldId="2147483648"/>
        </pc:sldMasterMkLst>
        <pc:spChg chg="mod">
          <ac:chgData name="Cariou, Laurent" userId="4453f93f-2ed2-46e8-bb8c-3237fbfdd40b" providerId="ADAL" clId="{B48977C6-38BF-4373-B353-1F77A40C8585}" dt="2023-09-14T21:57:33.382" v="5" actId="20577"/>
          <ac:spMkLst>
            <pc:docMk/>
            <pc:sldMasterMk cId="0" sldId="2147483648"/>
            <ac:spMk id="1031" creationId="{00000000-0000-0000-0000-000000000000}"/>
          </ac:spMkLst>
        </pc:spChg>
      </pc:sldMasterChg>
    </pc:docChg>
  </pc:docChgLst>
  <pc:docChgLst>
    <pc:chgData name="Cariou, Laurent" userId="4453f93f-2ed2-46e8-bb8c-3237fbfdd40b" providerId="ADAL" clId="{ADC9B53E-838F-4C1E-925F-0BC828A6BA3B}"/>
    <pc:docChg chg="undo custSel modSld modMainMaster">
      <pc:chgData name="Cariou, Laurent" userId="4453f93f-2ed2-46e8-bb8c-3237fbfdd40b" providerId="ADAL" clId="{ADC9B53E-838F-4C1E-925F-0BC828A6BA3B}" dt="2023-05-18T23:11:20.045" v="231" actId="20577"/>
      <pc:docMkLst>
        <pc:docMk/>
      </pc:docMkLst>
      <pc:sldChg chg="modSp mod">
        <pc:chgData name="Cariou, Laurent" userId="4453f93f-2ed2-46e8-bb8c-3237fbfdd40b" providerId="ADAL" clId="{ADC9B53E-838F-4C1E-925F-0BC828A6BA3B}" dt="2023-05-18T23:11:20.045" v="231" actId="20577"/>
        <pc:sldMkLst>
          <pc:docMk/>
          <pc:sldMk cId="0" sldId="288"/>
        </pc:sldMkLst>
        <pc:spChg chg="mod">
          <ac:chgData name="Cariou, Laurent" userId="4453f93f-2ed2-46e8-bb8c-3237fbfdd40b" providerId="ADAL" clId="{ADC9B53E-838F-4C1E-925F-0BC828A6BA3B}" dt="2023-05-18T13:55:13.827" v="6"/>
          <ac:spMkLst>
            <pc:docMk/>
            <pc:sldMk cId="0" sldId="288"/>
            <ac:spMk id="2" creationId="{92B43621-837E-8D47-9CDC-89DF0A853A44}"/>
          </ac:spMkLst>
        </pc:spChg>
        <pc:spChg chg="mod">
          <ac:chgData name="Cariou, Laurent" userId="4453f93f-2ed2-46e8-bb8c-3237fbfdd40b" providerId="ADAL" clId="{ADC9B53E-838F-4C1E-925F-0BC828A6BA3B}" dt="2023-05-18T23:11:20.045" v="231" actId="20577"/>
          <ac:spMkLst>
            <pc:docMk/>
            <pc:sldMk cId="0" sldId="288"/>
            <ac:spMk id="4" creationId="{69CC6D9C-231E-4010-9950-661F4D83FA2C}"/>
          </ac:spMkLst>
        </pc:spChg>
        <pc:spChg chg="mod">
          <ac:chgData name="Cariou, Laurent" userId="4453f93f-2ed2-46e8-bb8c-3237fbfdd40b" providerId="ADAL" clId="{ADC9B53E-838F-4C1E-925F-0BC828A6BA3B}" dt="2023-05-18T17:42:49.838" v="170" actId="20577"/>
          <ac:spMkLst>
            <pc:docMk/>
            <pc:sldMk cId="0" sldId="288"/>
            <ac:spMk id="5125" creationId="{00000000-0000-0000-0000-000000000000}"/>
          </ac:spMkLst>
        </pc:spChg>
      </pc:sldChg>
      <pc:sldChg chg="modSp mod">
        <pc:chgData name="Cariou, Laurent" userId="4453f93f-2ed2-46e8-bb8c-3237fbfdd40b" providerId="ADAL" clId="{ADC9B53E-838F-4C1E-925F-0BC828A6BA3B}" dt="2023-05-18T13:55:24.757" v="10" actId="20577"/>
        <pc:sldMkLst>
          <pc:docMk/>
          <pc:sldMk cId="0" sldId="290"/>
        </pc:sldMkLst>
        <pc:spChg chg="mod">
          <ac:chgData name="Cariou, Laurent" userId="4453f93f-2ed2-46e8-bb8c-3237fbfdd40b" providerId="ADAL" clId="{ADC9B53E-838F-4C1E-925F-0BC828A6BA3B}" dt="2023-05-18T13:55:13.827" v="6"/>
          <ac:spMkLst>
            <pc:docMk/>
            <pc:sldMk cId="0" sldId="290"/>
            <ac:spMk id="2" creationId="{F851CB6F-A90E-4047-B9B5-BAA26AA9BD11}"/>
          </ac:spMkLst>
        </pc:spChg>
        <pc:spChg chg="mod">
          <ac:chgData name="Cariou, Laurent" userId="4453f93f-2ed2-46e8-bb8c-3237fbfdd40b" providerId="ADAL" clId="{ADC9B53E-838F-4C1E-925F-0BC828A6BA3B}" dt="2023-05-18T13:55:13.827" v="6"/>
          <ac:spMkLst>
            <pc:docMk/>
            <pc:sldMk cId="0" sldId="290"/>
            <ac:spMk id="1030" creationId="{00000000-0000-0000-0000-000000000000}"/>
          </ac:spMkLst>
        </pc:spChg>
        <pc:spChg chg="mod">
          <ac:chgData name="Cariou, Laurent" userId="4453f93f-2ed2-46e8-bb8c-3237fbfdd40b" providerId="ADAL" clId="{ADC9B53E-838F-4C1E-925F-0BC828A6BA3B}" dt="2023-05-18T13:55:24.757" v="10" actId="20577"/>
          <ac:spMkLst>
            <pc:docMk/>
            <pc:sldMk cId="0" sldId="290"/>
            <ac:spMk id="1031" creationId="{00000000-0000-0000-0000-000000000000}"/>
          </ac:spMkLst>
        </pc:spChg>
      </pc:sldChg>
      <pc:sldChg chg="modSp mod">
        <pc:chgData name="Cariou, Laurent" userId="4453f93f-2ed2-46e8-bb8c-3237fbfdd40b" providerId="ADAL" clId="{ADC9B53E-838F-4C1E-925F-0BC828A6BA3B}" dt="2023-05-18T21:57:10.427" v="183" actId="15"/>
        <pc:sldMkLst>
          <pc:docMk/>
          <pc:sldMk cId="2868633806" sldId="523"/>
        </pc:sldMkLst>
        <pc:spChg chg="mod">
          <ac:chgData name="Cariou, Laurent" userId="4453f93f-2ed2-46e8-bb8c-3237fbfdd40b" providerId="ADAL" clId="{ADC9B53E-838F-4C1E-925F-0BC828A6BA3B}" dt="2023-05-18T13:55:13.827" v="6"/>
          <ac:spMkLst>
            <pc:docMk/>
            <pc:sldMk cId="2868633806" sldId="523"/>
            <ac:spMk id="2" creationId="{92B43621-837E-8D47-9CDC-89DF0A853A44}"/>
          </ac:spMkLst>
        </pc:spChg>
        <pc:spChg chg="mod">
          <ac:chgData name="Cariou, Laurent" userId="4453f93f-2ed2-46e8-bb8c-3237fbfdd40b" providerId="ADAL" clId="{ADC9B53E-838F-4C1E-925F-0BC828A6BA3B}" dt="2023-05-18T21:57:10.427" v="183" actId="15"/>
          <ac:spMkLst>
            <pc:docMk/>
            <pc:sldMk cId="2868633806" sldId="523"/>
            <ac:spMk id="5126" creationId="{00000000-0000-0000-0000-000000000000}"/>
          </ac:spMkLst>
        </pc:spChg>
      </pc:sldChg>
      <pc:sldMasterChg chg="modSp mod">
        <pc:chgData name="Cariou, Laurent" userId="4453f93f-2ed2-46e8-bb8c-3237fbfdd40b" providerId="ADAL" clId="{ADC9B53E-838F-4C1E-925F-0BC828A6BA3B}" dt="2023-05-18T19:00:07.218" v="173" actId="20577"/>
        <pc:sldMasterMkLst>
          <pc:docMk/>
          <pc:sldMasterMk cId="0" sldId="2147483648"/>
        </pc:sldMasterMkLst>
        <pc:spChg chg="mod">
          <ac:chgData name="Cariou, Laurent" userId="4453f93f-2ed2-46e8-bb8c-3237fbfdd40b" providerId="ADAL" clId="{ADC9B53E-838F-4C1E-925F-0BC828A6BA3B}" dt="2023-05-18T19:00:07.218" v="173" actId="20577"/>
          <ac:spMkLst>
            <pc:docMk/>
            <pc:sldMasterMk cId="0" sldId="2147483648"/>
            <ac:spMk id="1031" creationId="{00000000-0000-0000-0000-000000000000}"/>
          </ac:spMkLst>
        </pc:spChg>
      </pc:sldMasterChg>
    </pc:docChg>
  </pc:docChgLst>
  <pc:docChgLst>
    <pc:chgData name="Cariou, Laurent" userId="4453f93f-2ed2-46e8-bb8c-3237fbfdd40b" providerId="ADAL" clId="{3509CF5A-B45C-48D7-9EF4-DDC830FDCB96}"/>
    <pc:docChg chg="undo custSel modSld modMainMaster">
      <pc:chgData name="Cariou, Laurent" userId="4453f93f-2ed2-46e8-bb8c-3237fbfdd40b" providerId="ADAL" clId="{3509CF5A-B45C-48D7-9EF4-DDC830FDCB96}" dt="2022-11-17T10:58:42.314" v="356" actId="20577"/>
      <pc:docMkLst>
        <pc:docMk/>
      </pc:docMkLst>
      <pc:sldChg chg="modSp mod">
        <pc:chgData name="Cariou, Laurent" userId="4453f93f-2ed2-46e8-bb8c-3237fbfdd40b" providerId="ADAL" clId="{3509CF5A-B45C-48D7-9EF4-DDC830FDCB96}" dt="2022-11-17T10:58:42.314" v="356" actId="20577"/>
        <pc:sldMkLst>
          <pc:docMk/>
          <pc:sldMk cId="0" sldId="288"/>
        </pc:sldMkLst>
        <pc:spChg chg="mod">
          <ac:chgData name="Cariou, Laurent" userId="4453f93f-2ed2-46e8-bb8c-3237fbfdd40b" providerId="ADAL" clId="{3509CF5A-B45C-48D7-9EF4-DDC830FDCB96}" dt="2022-11-17T10:58:42.314" v="356" actId="20577"/>
          <ac:spMkLst>
            <pc:docMk/>
            <pc:sldMk cId="0" sldId="288"/>
            <ac:spMk id="4" creationId="{69CC6D9C-231E-4010-9950-661F4D83FA2C}"/>
          </ac:spMkLst>
        </pc:spChg>
        <pc:spChg chg="mod">
          <ac:chgData name="Cariou, Laurent" userId="4453f93f-2ed2-46e8-bb8c-3237fbfdd40b" providerId="ADAL" clId="{3509CF5A-B45C-48D7-9EF4-DDC830FDCB96}" dt="2022-11-17T07:00:16.443" v="89" actId="20577"/>
          <ac:spMkLst>
            <pc:docMk/>
            <pc:sldMk cId="0" sldId="288"/>
            <ac:spMk id="5125" creationId="{00000000-0000-0000-0000-000000000000}"/>
          </ac:spMkLst>
        </pc:spChg>
      </pc:sldChg>
      <pc:sldChg chg="modSp mod">
        <pc:chgData name="Cariou, Laurent" userId="4453f93f-2ed2-46e8-bb8c-3237fbfdd40b" providerId="ADAL" clId="{3509CF5A-B45C-48D7-9EF4-DDC830FDCB96}" dt="2022-11-17T06:55:25.352" v="10" actId="20577"/>
        <pc:sldMkLst>
          <pc:docMk/>
          <pc:sldMk cId="0" sldId="290"/>
        </pc:sldMkLst>
        <pc:spChg chg="mod">
          <ac:chgData name="Cariou, Laurent" userId="4453f93f-2ed2-46e8-bb8c-3237fbfdd40b" providerId="ADAL" clId="{3509CF5A-B45C-48D7-9EF4-DDC830FDCB96}" dt="2022-11-17T06:55:15.531" v="7" actId="20577"/>
          <ac:spMkLst>
            <pc:docMk/>
            <pc:sldMk cId="0" sldId="290"/>
            <ac:spMk id="1030" creationId="{00000000-0000-0000-0000-000000000000}"/>
          </ac:spMkLst>
        </pc:spChg>
        <pc:spChg chg="mod">
          <ac:chgData name="Cariou, Laurent" userId="4453f93f-2ed2-46e8-bb8c-3237fbfdd40b" providerId="ADAL" clId="{3509CF5A-B45C-48D7-9EF4-DDC830FDCB96}" dt="2022-11-17T06:55:25.352" v="10" actId="20577"/>
          <ac:spMkLst>
            <pc:docMk/>
            <pc:sldMk cId="0" sldId="290"/>
            <ac:spMk id="1031" creationId="{00000000-0000-0000-0000-000000000000}"/>
          </ac:spMkLst>
        </pc:spChg>
      </pc:sldChg>
      <pc:sldChg chg="modSp mod">
        <pc:chgData name="Cariou, Laurent" userId="4453f93f-2ed2-46e8-bb8c-3237fbfdd40b" providerId="ADAL" clId="{3509CF5A-B45C-48D7-9EF4-DDC830FDCB96}" dt="2022-11-17T07:00:06.758" v="82" actId="403"/>
        <pc:sldMkLst>
          <pc:docMk/>
          <pc:sldMk cId="2868633806" sldId="523"/>
        </pc:sldMkLst>
        <pc:spChg chg="mod">
          <ac:chgData name="Cariou, Laurent" userId="4453f93f-2ed2-46e8-bb8c-3237fbfdd40b" providerId="ADAL" clId="{3509CF5A-B45C-48D7-9EF4-DDC830FDCB96}" dt="2022-11-17T07:00:06.758" v="82" actId="403"/>
          <ac:spMkLst>
            <pc:docMk/>
            <pc:sldMk cId="2868633806" sldId="523"/>
            <ac:spMk id="5126" creationId="{00000000-0000-0000-0000-000000000000}"/>
          </ac:spMkLst>
        </pc:spChg>
      </pc:sldChg>
      <pc:sldMasterChg chg="modSp mod">
        <pc:chgData name="Cariou, Laurent" userId="4453f93f-2ed2-46e8-bb8c-3237fbfdd40b" providerId="ADAL" clId="{3509CF5A-B45C-48D7-9EF4-DDC830FDCB96}" dt="2022-11-17T06:57:52.487" v="18" actId="20577"/>
        <pc:sldMasterMkLst>
          <pc:docMk/>
          <pc:sldMasterMk cId="0" sldId="2147483648"/>
        </pc:sldMasterMkLst>
        <pc:spChg chg="mod">
          <ac:chgData name="Cariou, Laurent" userId="4453f93f-2ed2-46e8-bb8c-3237fbfdd40b" providerId="ADAL" clId="{3509CF5A-B45C-48D7-9EF4-DDC830FDCB96}" dt="2022-11-17T06:57:52.487" v="18" actId="20577"/>
          <ac:spMkLst>
            <pc:docMk/>
            <pc:sldMasterMk cId="0" sldId="2147483648"/>
            <ac:spMk id="1031" creationId="{00000000-0000-0000-0000-000000000000}"/>
          </ac:spMkLst>
        </pc:spChg>
      </pc:sldMasterChg>
    </pc:docChg>
  </pc:docChgLst>
  <pc:docChgLst>
    <pc:chgData name="Cariou, Laurent" userId="4453f93f-2ed2-46e8-bb8c-3237fbfdd40b" providerId="ADAL" clId="{E5C223F7-8328-4DE0-AA13-9382DFE0DB17}"/>
    <pc:docChg chg="undo custSel modSld modMainMaster">
      <pc:chgData name="Cariou, Laurent" userId="4453f93f-2ed2-46e8-bb8c-3237fbfdd40b" providerId="ADAL" clId="{E5C223F7-8328-4DE0-AA13-9382DFE0DB17}" dt="2023-03-16T21:25:39.626" v="560" actId="20577"/>
      <pc:docMkLst>
        <pc:docMk/>
      </pc:docMkLst>
      <pc:sldChg chg="modSp mod">
        <pc:chgData name="Cariou, Laurent" userId="4453f93f-2ed2-46e8-bb8c-3237fbfdd40b" providerId="ADAL" clId="{E5C223F7-8328-4DE0-AA13-9382DFE0DB17}" dt="2023-03-16T20:44:46.657" v="488" actId="20577"/>
        <pc:sldMkLst>
          <pc:docMk/>
          <pc:sldMk cId="0" sldId="288"/>
        </pc:sldMkLst>
        <pc:spChg chg="mod">
          <ac:chgData name="Cariou, Laurent" userId="4453f93f-2ed2-46e8-bb8c-3237fbfdd40b" providerId="ADAL" clId="{E5C223F7-8328-4DE0-AA13-9382DFE0DB17}" dt="2023-03-16T20:36:23.610" v="19" actId="20577"/>
          <ac:spMkLst>
            <pc:docMk/>
            <pc:sldMk cId="0" sldId="288"/>
            <ac:spMk id="2" creationId="{92B43621-837E-8D47-9CDC-89DF0A853A44}"/>
          </ac:spMkLst>
        </pc:spChg>
        <pc:spChg chg="mod">
          <ac:chgData name="Cariou, Laurent" userId="4453f93f-2ed2-46e8-bb8c-3237fbfdd40b" providerId="ADAL" clId="{E5C223F7-8328-4DE0-AA13-9382DFE0DB17}" dt="2023-03-16T20:44:46.657" v="488" actId="20577"/>
          <ac:spMkLst>
            <pc:docMk/>
            <pc:sldMk cId="0" sldId="288"/>
            <ac:spMk id="4" creationId="{69CC6D9C-231E-4010-9950-661F4D83FA2C}"/>
          </ac:spMkLst>
        </pc:spChg>
        <pc:spChg chg="mod">
          <ac:chgData name="Cariou, Laurent" userId="4453f93f-2ed2-46e8-bb8c-3237fbfdd40b" providerId="ADAL" clId="{E5C223F7-8328-4DE0-AA13-9382DFE0DB17}" dt="2023-03-16T20:43:09.615" v="406" actId="20577"/>
          <ac:spMkLst>
            <pc:docMk/>
            <pc:sldMk cId="0" sldId="288"/>
            <ac:spMk id="5125" creationId="{00000000-0000-0000-0000-000000000000}"/>
          </ac:spMkLst>
        </pc:spChg>
      </pc:sldChg>
      <pc:sldChg chg="modSp mod">
        <pc:chgData name="Cariou, Laurent" userId="4453f93f-2ed2-46e8-bb8c-3237fbfdd40b" providerId="ADAL" clId="{E5C223F7-8328-4DE0-AA13-9382DFE0DB17}" dt="2023-03-16T20:36:49.103" v="25" actId="20577"/>
        <pc:sldMkLst>
          <pc:docMk/>
          <pc:sldMk cId="0" sldId="290"/>
        </pc:sldMkLst>
        <pc:spChg chg="mod">
          <ac:chgData name="Cariou, Laurent" userId="4453f93f-2ed2-46e8-bb8c-3237fbfdd40b" providerId="ADAL" clId="{E5C223F7-8328-4DE0-AA13-9382DFE0DB17}" dt="2023-03-16T20:36:15.671" v="9" actId="20577"/>
          <ac:spMkLst>
            <pc:docMk/>
            <pc:sldMk cId="0" sldId="290"/>
            <ac:spMk id="2" creationId="{F851CB6F-A90E-4047-B9B5-BAA26AA9BD11}"/>
          </ac:spMkLst>
        </pc:spChg>
        <pc:spChg chg="mod">
          <ac:chgData name="Cariou, Laurent" userId="4453f93f-2ed2-46e8-bb8c-3237fbfdd40b" providerId="ADAL" clId="{E5C223F7-8328-4DE0-AA13-9382DFE0DB17}" dt="2023-03-16T20:36:12.804" v="4" actId="20577"/>
          <ac:spMkLst>
            <pc:docMk/>
            <pc:sldMk cId="0" sldId="290"/>
            <ac:spMk id="1030" creationId="{00000000-0000-0000-0000-000000000000}"/>
          </ac:spMkLst>
        </pc:spChg>
        <pc:spChg chg="mod">
          <ac:chgData name="Cariou, Laurent" userId="4453f93f-2ed2-46e8-bb8c-3237fbfdd40b" providerId="ADAL" clId="{E5C223F7-8328-4DE0-AA13-9382DFE0DB17}" dt="2023-03-16T20:36:49.103" v="25" actId="20577"/>
          <ac:spMkLst>
            <pc:docMk/>
            <pc:sldMk cId="0" sldId="290"/>
            <ac:spMk id="1031" creationId="{00000000-0000-0000-0000-000000000000}"/>
          </ac:spMkLst>
        </pc:spChg>
      </pc:sldChg>
      <pc:sldChg chg="modSp mod">
        <pc:chgData name="Cariou, Laurent" userId="4453f93f-2ed2-46e8-bb8c-3237fbfdd40b" providerId="ADAL" clId="{E5C223F7-8328-4DE0-AA13-9382DFE0DB17}" dt="2023-03-16T21:25:39.626" v="560" actId="20577"/>
        <pc:sldMkLst>
          <pc:docMk/>
          <pc:sldMk cId="2868633806" sldId="523"/>
        </pc:sldMkLst>
        <pc:spChg chg="mod">
          <ac:chgData name="Cariou, Laurent" userId="4453f93f-2ed2-46e8-bb8c-3237fbfdd40b" providerId="ADAL" clId="{E5C223F7-8328-4DE0-AA13-9382DFE0DB17}" dt="2023-03-16T20:36:19.416" v="14" actId="20577"/>
          <ac:spMkLst>
            <pc:docMk/>
            <pc:sldMk cId="2868633806" sldId="523"/>
            <ac:spMk id="2" creationId="{92B43621-837E-8D47-9CDC-89DF0A853A44}"/>
          </ac:spMkLst>
        </pc:spChg>
        <pc:spChg chg="mod">
          <ac:chgData name="Cariou, Laurent" userId="4453f93f-2ed2-46e8-bb8c-3237fbfdd40b" providerId="ADAL" clId="{E5C223F7-8328-4DE0-AA13-9382DFE0DB17}" dt="2023-03-16T21:25:39.626" v="560" actId="20577"/>
          <ac:spMkLst>
            <pc:docMk/>
            <pc:sldMk cId="2868633806" sldId="523"/>
            <ac:spMk id="5126" creationId="{00000000-0000-0000-0000-000000000000}"/>
          </ac:spMkLst>
        </pc:spChg>
      </pc:sldChg>
      <pc:sldMasterChg chg="modSp mod">
        <pc:chgData name="Cariou, Laurent" userId="4453f93f-2ed2-46e8-bb8c-3237fbfdd40b" providerId="ADAL" clId="{E5C223F7-8328-4DE0-AA13-9382DFE0DB17}" dt="2023-03-16T20:36:39.591" v="22" actId="20577"/>
        <pc:sldMasterMkLst>
          <pc:docMk/>
          <pc:sldMasterMk cId="0" sldId="2147483648"/>
        </pc:sldMasterMkLst>
        <pc:spChg chg="mod">
          <ac:chgData name="Cariou, Laurent" userId="4453f93f-2ed2-46e8-bb8c-3237fbfdd40b" providerId="ADAL" clId="{E5C223F7-8328-4DE0-AA13-9382DFE0DB17}" dt="2023-03-16T20:36:39.591" v="22" actId="20577"/>
          <ac:spMkLst>
            <pc:docMk/>
            <pc:sldMasterMk cId="0" sldId="2147483648"/>
            <ac:spMk id="1031" creationId="{00000000-0000-0000-0000-000000000000}"/>
          </ac:spMkLst>
        </pc:spChg>
      </pc:sldMasterChg>
    </pc:docChg>
  </pc:docChgLst>
  <pc:docChgLst>
    <pc:chgData name="Cariou, Laurent" userId="4453f93f-2ed2-46e8-bb8c-3237fbfdd40b" providerId="ADAL" clId="{4347896E-B580-4E48-A1EE-16940640628E}"/>
    <pc:docChg chg="undo redo custSel modSld modMainMaster">
      <pc:chgData name="Cariou, Laurent" userId="4453f93f-2ed2-46e8-bb8c-3237fbfdd40b" providerId="ADAL" clId="{4347896E-B580-4E48-A1EE-16940640628E}" dt="2023-01-20T00:37:22.085" v="493" actId="20577"/>
      <pc:docMkLst>
        <pc:docMk/>
      </pc:docMkLst>
      <pc:sldChg chg="modSp mod">
        <pc:chgData name="Cariou, Laurent" userId="4453f93f-2ed2-46e8-bb8c-3237fbfdd40b" providerId="ADAL" clId="{4347896E-B580-4E48-A1EE-16940640628E}" dt="2023-01-20T00:22:43.954" v="473" actId="20577"/>
        <pc:sldMkLst>
          <pc:docMk/>
          <pc:sldMk cId="0" sldId="288"/>
        </pc:sldMkLst>
        <pc:spChg chg="mod">
          <ac:chgData name="Cariou, Laurent" userId="4453f93f-2ed2-46e8-bb8c-3237fbfdd40b" providerId="ADAL" clId="{4347896E-B580-4E48-A1EE-16940640628E}" dt="2023-01-20T00:15:16.392" v="16"/>
          <ac:spMkLst>
            <pc:docMk/>
            <pc:sldMk cId="0" sldId="288"/>
            <ac:spMk id="2" creationId="{92B43621-837E-8D47-9CDC-89DF0A853A44}"/>
          </ac:spMkLst>
        </pc:spChg>
        <pc:spChg chg="mod">
          <ac:chgData name="Cariou, Laurent" userId="4453f93f-2ed2-46e8-bb8c-3237fbfdd40b" providerId="ADAL" clId="{4347896E-B580-4E48-A1EE-16940640628E}" dt="2023-01-20T00:22:43.954" v="473" actId="20577"/>
          <ac:spMkLst>
            <pc:docMk/>
            <pc:sldMk cId="0" sldId="288"/>
            <ac:spMk id="4" creationId="{69CC6D9C-231E-4010-9950-661F4D83FA2C}"/>
          </ac:spMkLst>
        </pc:spChg>
        <pc:spChg chg="mod">
          <ac:chgData name="Cariou, Laurent" userId="4453f93f-2ed2-46e8-bb8c-3237fbfdd40b" providerId="ADAL" clId="{4347896E-B580-4E48-A1EE-16940640628E}" dt="2023-01-20T00:21:46.587" v="428" actId="20577"/>
          <ac:spMkLst>
            <pc:docMk/>
            <pc:sldMk cId="0" sldId="288"/>
            <ac:spMk id="5125" creationId="{00000000-0000-0000-0000-000000000000}"/>
          </ac:spMkLst>
        </pc:spChg>
      </pc:sldChg>
      <pc:sldChg chg="modSp mod">
        <pc:chgData name="Cariou, Laurent" userId="4453f93f-2ed2-46e8-bb8c-3237fbfdd40b" providerId="ADAL" clId="{4347896E-B580-4E48-A1EE-16940640628E}" dt="2023-01-20T00:15:35.150" v="27" actId="20577"/>
        <pc:sldMkLst>
          <pc:docMk/>
          <pc:sldMk cId="0" sldId="290"/>
        </pc:sldMkLst>
        <pc:spChg chg="mod">
          <ac:chgData name="Cariou, Laurent" userId="4453f93f-2ed2-46e8-bb8c-3237fbfdd40b" providerId="ADAL" clId="{4347896E-B580-4E48-A1EE-16940640628E}" dt="2023-01-20T00:15:01.256" v="13" actId="20577"/>
          <ac:spMkLst>
            <pc:docMk/>
            <pc:sldMk cId="0" sldId="290"/>
            <ac:spMk id="2" creationId="{F851CB6F-A90E-4047-B9B5-BAA26AA9BD11}"/>
          </ac:spMkLst>
        </pc:spChg>
        <pc:spChg chg="mod">
          <ac:chgData name="Cariou, Laurent" userId="4453f93f-2ed2-46e8-bb8c-3237fbfdd40b" providerId="ADAL" clId="{4347896E-B580-4E48-A1EE-16940640628E}" dt="2023-01-20T00:15:27.144" v="24" actId="20577"/>
          <ac:spMkLst>
            <pc:docMk/>
            <pc:sldMk cId="0" sldId="290"/>
            <ac:spMk id="1030" creationId="{00000000-0000-0000-0000-000000000000}"/>
          </ac:spMkLst>
        </pc:spChg>
        <pc:spChg chg="mod">
          <ac:chgData name="Cariou, Laurent" userId="4453f93f-2ed2-46e8-bb8c-3237fbfdd40b" providerId="ADAL" clId="{4347896E-B580-4E48-A1EE-16940640628E}" dt="2023-01-20T00:15:35.150" v="27" actId="20577"/>
          <ac:spMkLst>
            <pc:docMk/>
            <pc:sldMk cId="0" sldId="290"/>
            <ac:spMk id="1031" creationId="{00000000-0000-0000-0000-000000000000}"/>
          </ac:spMkLst>
        </pc:spChg>
      </pc:sldChg>
      <pc:sldChg chg="modSp mod">
        <pc:chgData name="Cariou, Laurent" userId="4453f93f-2ed2-46e8-bb8c-3237fbfdd40b" providerId="ADAL" clId="{4347896E-B580-4E48-A1EE-16940640628E}" dt="2023-01-20T00:37:22.085" v="493" actId="20577"/>
        <pc:sldMkLst>
          <pc:docMk/>
          <pc:sldMk cId="2868633806" sldId="523"/>
        </pc:sldMkLst>
        <pc:spChg chg="mod">
          <ac:chgData name="Cariou, Laurent" userId="4453f93f-2ed2-46e8-bb8c-3237fbfdd40b" providerId="ADAL" clId="{4347896E-B580-4E48-A1EE-16940640628E}" dt="2023-01-20T00:15:11.269" v="14"/>
          <ac:spMkLst>
            <pc:docMk/>
            <pc:sldMk cId="2868633806" sldId="523"/>
            <ac:spMk id="2" creationId="{92B43621-837E-8D47-9CDC-89DF0A853A44}"/>
          </ac:spMkLst>
        </pc:spChg>
        <pc:spChg chg="mod">
          <ac:chgData name="Cariou, Laurent" userId="4453f93f-2ed2-46e8-bb8c-3237fbfdd40b" providerId="ADAL" clId="{4347896E-B580-4E48-A1EE-16940640628E}" dt="2023-01-20T00:37:22.085" v="493" actId="20577"/>
          <ac:spMkLst>
            <pc:docMk/>
            <pc:sldMk cId="2868633806" sldId="523"/>
            <ac:spMk id="5126" creationId="{00000000-0000-0000-0000-000000000000}"/>
          </ac:spMkLst>
        </pc:spChg>
      </pc:sldChg>
      <pc:sldMasterChg chg="modSp mod">
        <pc:chgData name="Cariou, Laurent" userId="4453f93f-2ed2-46e8-bb8c-3237fbfdd40b" providerId="ADAL" clId="{4347896E-B580-4E48-A1EE-16940640628E}" dt="2023-01-20T00:36:54.529" v="479" actId="20577"/>
        <pc:sldMasterMkLst>
          <pc:docMk/>
          <pc:sldMasterMk cId="0" sldId="2147483648"/>
        </pc:sldMasterMkLst>
        <pc:spChg chg="mod">
          <ac:chgData name="Cariou, Laurent" userId="4453f93f-2ed2-46e8-bb8c-3237fbfdd40b" providerId="ADAL" clId="{4347896E-B580-4E48-A1EE-16940640628E}" dt="2023-01-20T00:36:54.529" v="479" actId="20577"/>
          <ac:spMkLst>
            <pc:docMk/>
            <pc:sldMasterMk cId="0" sldId="2147483648"/>
            <ac:spMk id="1031" creationId="{00000000-0000-0000-0000-000000000000}"/>
          </ac:spMkLst>
        </pc:spChg>
      </pc:sldMasterChg>
    </pc:docChg>
  </pc:docChgLst>
  <pc:docChgLst>
    <pc:chgData name="Cariou, Laurent" userId="4453f93f-2ed2-46e8-bb8c-3237fbfdd40b" providerId="ADAL" clId="{A15AA999-D07E-49F2-A7AF-4D2CBDDC201A}"/>
    <pc:docChg chg="undo custSel modSld modMainMaster">
      <pc:chgData name="Cariou, Laurent" userId="4453f93f-2ed2-46e8-bb8c-3237fbfdd40b" providerId="ADAL" clId="{A15AA999-D07E-49F2-A7AF-4D2CBDDC201A}" dt="2024-01-18T20:31:47.804" v="226" actId="20577"/>
      <pc:docMkLst>
        <pc:docMk/>
      </pc:docMkLst>
      <pc:sldChg chg="modSp mod">
        <pc:chgData name="Cariou, Laurent" userId="4453f93f-2ed2-46e8-bb8c-3237fbfdd40b" providerId="ADAL" clId="{A15AA999-D07E-49F2-A7AF-4D2CBDDC201A}" dt="2024-01-18T20:31:47.804" v="226" actId="20577"/>
        <pc:sldMkLst>
          <pc:docMk/>
          <pc:sldMk cId="0" sldId="288"/>
        </pc:sldMkLst>
        <pc:spChg chg="mod">
          <ac:chgData name="Cariou, Laurent" userId="4453f93f-2ed2-46e8-bb8c-3237fbfdd40b" providerId="ADAL" clId="{A15AA999-D07E-49F2-A7AF-4D2CBDDC201A}" dt="2024-01-18T20:25:54.418" v="12"/>
          <ac:spMkLst>
            <pc:docMk/>
            <pc:sldMk cId="0" sldId="288"/>
            <ac:spMk id="2" creationId="{92B43621-837E-8D47-9CDC-89DF0A853A44}"/>
          </ac:spMkLst>
        </pc:spChg>
        <pc:spChg chg="mod">
          <ac:chgData name="Cariou, Laurent" userId="4453f93f-2ed2-46e8-bb8c-3237fbfdd40b" providerId="ADAL" clId="{A15AA999-D07E-49F2-A7AF-4D2CBDDC201A}" dt="2024-01-18T20:31:47.804" v="226" actId="20577"/>
          <ac:spMkLst>
            <pc:docMk/>
            <pc:sldMk cId="0" sldId="288"/>
            <ac:spMk id="4" creationId="{69CC6D9C-231E-4010-9950-661F4D83FA2C}"/>
          </ac:spMkLst>
        </pc:spChg>
        <pc:spChg chg="mod">
          <ac:chgData name="Cariou, Laurent" userId="4453f93f-2ed2-46e8-bb8c-3237fbfdd40b" providerId="ADAL" clId="{A15AA999-D07E-49F2-A7AF-4D2CBDDC201A}" dt="2024-01-18T20:31:21.524" v="163" actId="20577"/>
          <ac:spMkLst>
            <pc:docMk/>
            <pc:sldMk cId="0" sldId="288"/>
            <ac:spMk id="5125" creationId="{00000000-0000-0000-0000-000000000000}"/>
          </ac:spMkLst>
        </pc:spChg>
      </pc:sldChg>
      <pc:sldChg chg="modSp mod">
        <pc:chgData name="Cariou, Laurent" userId="4453f93f-2ed2-46e8-bb8c-3237fbfdd40b" providerId="ADAL" clId="{A15AA999-D07E-49F2-A7AF-4D2CBDDC201A}" dt="2024-01-18T20:26:09.136" v="18" actId="20577"/>
        <pc:sldMkLst>
          <pc:docMk/>
          <pc:sldMk cId="0" sldId="290"/>
        </pc:sldMkLst>
        <pc:spChg chg="mod">
          <ac:chgData name="Cariou, Laurent" userId="4453f93f-2ed2-46e8-bb8c-3237fbfdd40b" providerId="ADAL" clId="{A15AA999-D07E-49F2-A7AF-4D2CBDDC201A}" dt="2024-01-18T20:25:54.418" v="12"/>
          <ac:spMkLst>
            <pc:docMk/>
            <pc:sldMk cId="0" sldId="290"/>
            <ac:spMk id="2" creationId="{F851CB6F-A90E-4047-B9B5-BAA26AA9BD11}"/>
          </ac:spMkLst>
        </pc:spChg>
        <pc:spChg chg="mod">
          <ac:chgData name="Cariou, Laurent" userId="4453f93f-2ed2-46e8-bb8c-3237fbfdd40b" providerId="ADAL" clId="{A15AA999-D07E-49F2-A7AF-4D2CBDDC201A}" dt="2024-01-18T20:25:54.418" v="12"/>
          <ac:spMkLst>
            <pc:docMk/>
            <pc:sldMk cId="0" sldId="290"/>
            <ac:spMk id="1030" creationId="{00000000-0000-0000-0000-000000000000}"/>
          </ac:spMkLst>
        </pc:spChg>
        <pc:spChg chg="mod">
          <ac:chgData name="Cariou, Laurent" userId="4453f93f-2ed2-46e8-bb8c-3237fbfdd40b" providerId="ADAL" clId="{A15AA999-D07E-49F2-A7AF-4D2CBDDC201A}" dt="2024-01-18T20:26:09.136" v="18" actId="20577"/>
          <ac:spMkLst>
            <pc:docMk/>
            <pc:sldMk cId="0" sldId="290"/>
            <ac:spMk id="1031" creationId="{00000000-0000-0000-0000-000000000000}"/>
          </ac:spMkLst>
        </pc:spChg>
      </pc:sldChg>
      <pc:sldChg chg="modSp mod">
        <pc:chgData name="Cariou, Laurent" userId="4453f93f-2ed2-46e8-bb8c-3237fbfdd40b" providerId="ADAL" clId="{A15AA999-D07E-49F2-A7AF-4D2CBDDC201A}" dt="2024-01-18T20:30:23.757" v="153" actId="20577"/>
        <pc:sldMkLst>
          <pc:docMk/>
          <pc:sldMk cId="2868633806" sldId="523"/>
        </pc:sldMkLst>
        <pc:spChg chg="mod">
          <ac:chgData name="Cariou, Laurent" userId="4453f93f-2ed2-46e8-bb8c-3237fbfdd40b" providerId="ADAL" clId="{A15AA999-D07E-49F2-A7AF-4D2CBDDC201A}" dt="2024-01-18T20:25:54.418" v="12"/>
          <ac:spMkLst>
            <pc:docMk/>
            <pc:sldMk cId="2868633806" sldId="523"/>
            <ac:spMk id="2" creationId="{92B43621-837E-8D47-9CDC-89DF0A853A44}"/>
          </ac:spMkLst>
        </pc:spChg>
        <pc:spChg chg="mod">
          <ac:chgData name="Cariou, Laurent" userId="4453f93f-2ed2-46e8-bb8c-3237fbfdd40b" providerId="ADAL" clId="{A15AA999-D07E-49F2-A7AF-4D2CBDDC201A}" dt="2024-01-18T20:30:23.757" v="153" actId="20577"/>
          <ac:spMkLst>
            <pc:docMk/>
            <pc:sldMk cId="2868633806" sldId="523"/>
            <ac:spMk id="5126" creationId="{00000000-0000-0000-0000-000000000000}"/>
          </ac:spMkLst>
        </pc:spChg>
      </pc:sldChg>
      <pc:sldMasterChg chg="modSp mod">
        <pc:chgData name="Cariou, Laurent" userId="4453f93f-2ed2-46e8-bb8c-3237fbfdd40b" providerId="ADAL" clId="{A15AA999-D07E-49F2-A7AF-4D2CBDDC201A}" dt="2024-01-18T20:25:29.983" v="9" actId="20577"/>
        <pc:sldMasterMkLst>
          <pc:docMk/>
          <pc:sldMasterMk cId="0" sldId="2147483648"/>
        </pc:sldMasterMkLst>
        <pc:spChg chg="mod">
          <ac:chgData name="Cariou, Laurent" userId="4453f93f-2ed2-46e8-bb8c-3237fbfdd40b" providerId="ADAL" clId="{A15AA999-D07E-49F2-A7AF-4D2CBDDC201A}" dt="2024-01-18T20:25:29.983" v="9" actId="20577"/>
          <ac:spMkLst>
            <pc:docMk/>
            <pc:sldMasterMk cId="0" sldId="2147483648"/>
            <ac:spMk id="1031" creationId="{00000000-0000-0000-0000-000000000000}"/>
          </ac:spMkLst>
        </pc:spChg>
      </pc:sldMasterChg>
    </pc:docChg>
  </pc:docChgLst>
  <pc:docChgLst>
    <pc:chgData name="Cariou, Laurent" userId="4453f93f-2ed2-46e8-bb8c-3237fbfdd40b" providerId="ADAL" clId="{AF59CB6A-93E7-4C26-8DFC-986F4481355B}"/>
    <pc:docChg chg="undo custSel modSld modMainMaster">
      <pc:chgData name="Cariou, Laurent" userId="4453f93f-2ed2-46e8-bb8c-3237fbfdd40b" providerId="ADAL" clId="{AF59CB6A-93E7-4C26-8DFC-986F4481355B}" dt="2022-09-16T05:32:11.793" v="320" actId="20577"/>
      <pc:docMkLst>
        <pc:docMk/>
      </pc:docMkLst>
      <pc:sldChg chg="modSp mod">
        <pc:chgData name="Cariou, Laurent" userId="4453f93f-2ed2-46e8-bb8c-3237fbfdd40b" providerId="ADAL" clId="{AF59CB6A-93E7-4C26-8DFC-986F4481355B}" dt="2022-09-15T22:26:34.035" v="289" actId="20577"/>
        <pc:sldMkLst>
          <pc:docMk/>
          <pc:sldMk cId="0" sldId="288"/>
        </pc:sldMkLst>
        <pc:spChg chg="mod">
          <ac:chgData name="Cariou, Laurent" userId="4453f93f-2ed2-46e8-bb8c-3237fbfdd40b" providerId="ADAL" clId="{AF59CB6A-93E7-4C26-8DFC-986F4481355B}" dt="2022-09-15T22:26:34.035" v="289" actId="20577"/>
          <ac:spMkLst>
            <pc:docMk/>
            <pc:sldMk cId="0" sldId="288"/>
            <ac:spMk id="4" creationId="{69CC6D9C-231E-4010-9950-661F4D83FA2C}"/>
          </ac:spMkLst>
        </pc:spChg>
      </pc:sldChg>
      <pc:sldChg chg="modSp mod">
        <pc:chgData name="Cariou, Laurent" userId="4453f93f-2ed2-46e8-bb8c-3237fbfdd40b" providerId="ADAL" clId="{AF59CB6A-93E7-4C26-8DFC-986F4481355B}" dt="2022-09-15T22:28:44.531" v="290" actId="20577"/>
        <pc:sldMkLst>
          <pc:docMk/>
          <pc:sldMk cId="0" sldId="290"/>
        </pc:sldMkLst>
        <pc:spChg chg="mod">
          <ac:chgData name="Cariou, Laurent" userId="4453f93f-2ed2-46e8-bb8c-3237fbfdd40b" providerId="ADAL" clId="{AF59CB6A-93E7-4C26-8DFC-986F4481355B}" dt="2022-09-15T22:10:02.794" v="9" actId="6549"/>
          <ac:spMkLst>
            <pc:docMk/>
            <pc:sldMk cId="0" sldId="290"/>
            <ac:spMk id="1030" creationId="{00000000-0000-0000-0000-000000000000}"/>
          </ac:spMkLst>
        </pc:spChg>
        <pc:spChg chg="mod">
          <ac:chgData name="Cariou, Laurent" userId="4453f93f-2ed2-46e8-bb8c-3237fbfdd40b" providerId="ADAL" clId="{AF59CB6A-93E7-4C26-8DFC-986F4481355B}" dt="2022-09-15T22:28:44.531" v="290" actId="20577"/>
          <ac:spMkLst>
            <pc:docMk/>
            <pc:sldMk cId="0" sldId="290"/>
            <ac:spMk id="1031" creationId="{00000000-0000-0000-0000-000000000000}"/>
          </ac:spMkLst>
        </pc:spChg>
        <pc:graphicFrameChg chg="mod">
          <ac:chgData name="Cariou, Laurent" userId="4453f93f-2ed2-46e8-bb8c-3237fbfdd40b" providerId="ADAL" clId="{AF59CB6A-93E7-4C26-8DFC-986F4481355B}" dt="2022-09-15T22:10:09.412" v="10"/>
          <ac:graphicFrameMkLst>
            <pc:docMk/>
            <pc:sldMk cId="0" sldId="290"/>
            <ac:graphicFrameMk id="1026" creationId="{00000000-0000-0000-0000-000000000000}"/>
          </ac:graphicFrameMkLst>
        </pc:graphicFrameChg>
      </pc:sldChg>
      <pc:sldChg chg="modSp mod">
        <pc:chgData name="Cariou, Laurent" userId="4453f93f-2ed2-46e8-bb8c-3237fbfdd40b" providerId="ADAL" clId="{AF59CB6A-93E7-4C26-8DFC-986F4481355B}" dt="2022-09-16T05:32:11.793" v="320" actId="20577"/>
        <pc:sldMkLst>
          <pc:docMk/>
          <pc:sldMk cId="2868633806" sldId="523"/>
        </pc:sldMkLst>
        <pc:spChg chg="mod">
          <ac:chgData name="Cariou, Laurent" userId="4453f93f-2ed2-46e8-bb8c-3237fbfdd40b" providerId="ADAL" clId="{AF59CB6A-93E7-4C26-8DFC-986F4481355B}" dt="2022-09-16T05:32:11.793" v="320" actId="20577"/>
          <ac:spMkLst>
            <pc:docMk/>
            <pc:sldMk cId="2868633806" sldId="523"/>
            <ac:spMk id="5126" creationId="{00000000-0000-0000-0000-000000000000}"/>
          </ac:spMkLst>
        </pc:spChg>
      </pc:sldChg>
      <pc:sldMasterChg chg="modSp mod">
        <pc:chgData name="Cariou, Laurent" userId="4453f93f-2ed2-46e8-bb8c-3237fbfdd40b" providerId="ADAL" clId="{AF59CB6A-93E7-4C26-8DFC-986F4481355B}" dt="2022-09-15T23:44:55.914" v="293" actId="20577"/>
        <pc:sldMasterMkLst>
          <pc:docMk/>
          <pc:sldMasterMk cId="0" sldId="2147483648"/>
        </pc:sldMasterMkLst>
        <pc:spChg chg="mod">
          <ac:chgData name="Cariou, Laurent" userId="4453f93f-2ed2-46e8-bb8c-3237fbfdd40b" providerId="ADAL" clId="{AF59CB6A-93E7-4C26-8DFC-986F4481355B}" dt="2022-09-15T23:44:55.914" v="293" actId="20577"/>
          <ac:spMkLst>
            <pc:docMk/>
            <pc:sldMasterMk cId="0" sldId="2147483648"/>
            <ac:spMk id="1031" creationId="{00000000-0000-0000-0000-000000000000}"/>
          </ac:spMkLst>
        </pc:spChg>
      </pc:sldMasterChg>
    </pc:docChg>
  </pc:docChgLst>
  <pc:docChgLst>
    <pc:chgData name="Cariou, Laurent" userId="4453f93f-2ed2-46e8-bb8c-3237fbfdd40b" providerId="ADAL" clId="{D91D2F98-6ED1-42E0-B6DC-BDA9CAF35246}"/>
    <pc:docChg chg="custSel modSld modMainMaster">
      <pc:chgData name="Cariou, Laurent" userId="4453f93f-2ed2-46e8-bb8c-3237fbfdd40b" providerId="ADAL" clId="{D91D2F98-6ED1-42E0-B6DC-BDA9CAF35246}" dt="2023-11-17T01:10:42.332" v="216" actId="20577"/>
      <pc:docMkLst>
        <pc:docMk/>
      </pc:docMkLst>
      <pc:sldChg chg="modSp mod">
        <pc:chgData name="Cariou, Laurent" userId="4453f93f-2ed2-46e8-bb8c-3237fbfdd40b" providerId="ADAL" clId="{D91D2F98-6ED1-42E0-B6DC-BDA9CAF35246}" dt="2023-11-17T01:10:16.784" v="199" actId="404"/>
        <pc:sldMkLst>
          <pc:docMk/>
          <pc:sldMk cId="0" sldId="288"/>
        </pc:sldMkLst>
        <pc:spChg chg="mod">
          <ac:chgData name="Cariou, Laurent" userId="4453f93f-2ed2-46e8-bb8c-3237fbfdd40b" providerId="ADAL" clId="{D91D2F98-6ED1-42E0-B6DC-BDA9CAF35246}" dt="2023-11-17T00:54:10.367" v="0"/>
          <ac:spMkLst>
            <pc:docMk/>
            <pc:sldMk cId="0" sldId="288"/>
            <ac:spMk id="2" creationId="{92B43621-837E-8D47-9CDC-89DF0A853A44}"/>
          </ac:spMkLst>
        </pc:spChg>
        <pc:spChg chg="mod">
          <ac:chgData name="Cariou, Laurent" userId="4453f93f-2ed2-46e8-bb8c-3237fbfdd40b" providerId="ADAL" clId="{D91D2F98-6ED1-42E0-B6DC-BDA9CAF35246}" dt="2023-11-17T01:10:16.784" v="199" actId="404"/>
          <ac:spMkLst>
            <pc:docMk/>
            <pc:sldMk cId="0" sldId="288"/>
            <ac:spMk id="4" creationId="{69CC6D9C-231E-4010-9950-661F4D83FA2C}"/>
          </ac:spMkLst>
        </pc:spChg>
        <pc:spChg chg="mod">
          <ac:chgData name="Cariou, Laurent" userId="4453f93f-2ed2-46e8-bb8c-3237fbfdd40b" providerId="ADAL" clId="{D91D2F98-6ED1-42E0-B6DC-BDA9CAF35246}" dt="2023-11-17T01:02:42.010" v="179" actId="20577"/>
          <ac:spMkLst>
            <pc:docMk/>
            <pc:sldMk cId="0" sldId="288"/>
            <ac:spMk id="5125" creationId="{00000000-0000-0000-0000-000000000000}"/>
          </ac:spMkLst>
        </pc:spChg>
      </pc:sldChg>
      <pc:sldChg chg="modSp mod">
        <pc:chgData name="Cariou, Laurent" userId="4453f93f-2ed2-46e8-bb8c-3237fbfdd40b" providerId="ADAL" clId="{D91D2F98-6ED1-42E0-B6DC-BDA9CAF35246}" dt="2023-11-17T00:54:29.224" v="14" actId="20577"/>
        <pc:sldMkLst>
          <pc:docMk/>
          <pc:sldMk cId="0" sldId="290"/>
        </pc:sldMkLst>
        <pc:spChg chg="mod">
          <ac:chgData name="Cariou, Laurent" userId="4453f93f-2ed2-46e8-bb8c-3237fbfdd40b" providerId="ADAL" clId="{D91D2F98-6ED1-42E0-B6DC-BDA9CAF35246}" dt="2023-11-17T00:54:10.367" v="0"/>
          <ac:spMkLst>
            <pc:docMk/>
            <pc:sldMk cId="0" sldId="290"/>
            <ac:spMk id="2" creationId="{F851CB6F-A90E-4047-B9B5-BAA26AA9BD11}"/>
          </ac:spMkLst>
        </pc:spChg>
        <pc:spChg chg="mod">
          <ac:chgData name="Cariou, Laurent" userId="4453f93f-2ed2-46e8-bb8c-3237fbfdd40b" providerId="ADAL" clId="{D91D2F98-6ED1-42E0-B6DC-BDA9CAF35246}" dt="2023-11-17T00:54:10.367" v="0"/>
          <ac:spMkLst>
            <pc:docMk/>
            <pc:sldMk cId="0" sldId="290"/>
            <ac:spMk id="1030" creationId="{00000000-0000-0000-0000-000000000000}"/>
          </ac:spMkLst>
        </pc:spChg>
        <pc:spChg chg="mod">
          <ac:chgData name="Cariou, Laurent" userId="4453f93f-2ed2-46e8-bb8c-3237fbfdd40b" providerId="ADAL" clId="{D91D2F98-6ED1-42E0-B6DC-BDA9CAF35246}" dt="2023-11-17T00:54:29.224" v="14" actId="20577"/>
          <ac:spMkLst>
            <pc:docMk/>
            <pc:sldMk cId="0" sldId="290"/>
            <ac:spMk id="1031" creationId="{00000000-0000-0000-0000-000000000000}"/>
          </ac:spMkLst>
        </pc:spChg>
      </pc:sldChg>
      <pc:sldChg chg="modSp mod">
        <pc:chgData name="Cariou, Laurent" userId="4453f93f-2ed2-46e8-bb8c-3237fbfdd40b" providerId="ADAL" clId="{D91D2F98-6ED1-42E0-B6DC-BDA9CAF35246}" dt="2023-11-17T01:10:42.332" v="216" actId="20577"/>
        <pc:sldMkLst>
          <pc:docMk/>
          <pc:sldMk cId="2868633806" sldId="523"/>
        </pc:sldMkLst>
        <pc:spChg chg="mod">
          <ac:chgData name="Cariou, Laurent" userId="4453f93f-2ed2-46e8-bb8c-3237fbfdd40b" providerId="ADAL" clId="{D91D2F98-6ED1-42E0-B6DC-BDA9CAF35246}" dt="2023-11-17T00:54:10.367" v="0"/>
          <ac:spMkLst>
            <pc:docMk/>
            <pc:sldMk cId="2868633806" sldId="523"/>
            <ac:spMk id="2" creationId="{92B43621-837E-8D47-9CDC-89DF0A853A44}"/>
          </ac:spMkLst>
        </pc:spChg>
        <pc:spChg chg="mod">
          <ac:chgData name="Cariou, Laurent" userId="4453f93f-2ed2-46e8-bb8c-3237fbfdd40b" providerId="ADAL" clId="{D91D2F98-6ED1-42E0-B6DC-BDA9CAF35246}" dt="2023-11-17T01:10:42.332" v="216" actId="20577"/>
          <ac:spMkLst>
            <pc:docMk/>
            <pc:sldMk cId="2868633806" sldId="523"/>
            <ac:spMk id="5126" creationId="{00000000-0000-0000-0000-000000000000}"/>
          </ac:spMkLst>
        </pc:spChg>
      </pc:sldChg>
      <pc:sldMasterChg chg="modSp mod">
        <pc:chgData name="Cariou, Laurent" userId="4453f93f-2ed2-46e8-bb8c-3237fbfdd40b" providerId="ADAL" clId="{D91D2F98-6ED1-42E0-B6DC-BDA9CAF35246}" dt="2023-11-17T00:54:20.184" v="8" actId="20577"/>
        <pc:sldMasterMkLst>
          <pc:docMk/>
          <pc:sldMasterMk cId="0" sldId="2147483648"/>
        </pc:sldMasterMkLst>
        <pc:spChg chg="mod">
          <ac:chgData name="Cariou, Laurent" userId="4453f93f-2ed2-46e8-bb8c-3237fbfdd40b" providerId="ADAL" clId="{D91D2F98-6ED1-42E0-B6DC-BDA9CAF35246}" dt="2023-11-17T00:54:20.184" v="8" actId="20577"/>
          <ac:spMkLst>
            <pc:docMk/>
            <pc:sldMasterMk cId="0" sldId="2147483648"/>
            <ac:spMk id="1031" creationId="{00000000-0000-0000-0000-000000000000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413125" y="177800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dirty="0"/>
              <a:t>doc.: IEEE 802.11-07/817r1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1552575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dirty="0"/>
              <a:t>July 2009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959225" y="8982075"/>
            <a:ext cx="23590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b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dirty="0"/>
              <a:t>McCann et al. (RIM)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 b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dirty="0"/>
              <a:t>Page </a:t>
            </a:r>
            <a:fld id="{45154087-5BDE-4B48-84C7-2698CAB7439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b="0" dirty="0">
              <a:latin typeface="Times New Roman" pitchFamily="18" charset="0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b="0" dirty="0">
                <a:latin typeface="Times New Roman" pitchFamily="18" charset="0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b="0" dirty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9389325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455988" y="98425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dirty="0"/>
              <a:t>doc.: IEEE 802.11-07/817r1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1552575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dirty="0"/>
              <a:t>July 2009</a:t>
            </a:r>
          </a:p>
        </p:txBody>
      </p:sp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465513" y="8985250"/>
            <a:ext cx="28162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 b="0">
                <a:latin typeface="Times New Roman" pitchFamily="18" charset="0"/>
              </a:defRPr>
            </a:lvl5pPr>
          </a:lstStyle>
          <a:p>
            <a:pPr lvl="4">
              <a:defRPr/>
            </a:pPr>
            <a:r>
              <a:rPr lang="en-US" dirty="0"/>
              <a:t>McCann et al. (RIM)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b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dirty="0"/>
              <a:t>Page </a:t>
            </a:r>
            <a:fld id="{F20074BE-560A-41DB-BC97-1DA4FE13052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b="0" dirty="0">
                <a:latin typeface="Times New Roman" pitchFamily="18" charset="0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b="0" dirty="0">
              <a:latin typeface="Times New Roman" pitchFamily="18" charset="0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b="0" dirty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602076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>
                <a:latin typeface="Times New Roman" charset="0"/>
              </a:rPr>
              <a:t>doc.: IEEE 802.11-yy/xxxxr0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>
                <a:latin typeface="Times New Roman" charset="0"/>
              </a:rPr>
              <a:t>Month Year</a:t>
            </a:r>
          </a:p>
        </p:txBody>
      </p:sp>
      <p:sp>
        <p:nvSpPr>
          <p:cNvPr id="922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>
                <a:latin typeface="Times New Roman" charset="0"/>
              </a:rPr>
              <a:t>Osama Aboul-Magd (Samsung)</a:t>
            </a:r>
          </a:p>
        </p:txBody>
      </p:sp>
      <p:sp>
        <p:nvSpPr>
          <p:cNvPr id="92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dirty="0">
                <a:latin typeface="Times New Roman" charset="0"/>
              </a:rPr>
              <a:t>Page </a:t>
            </a:r>
            <a:fld id="{48189E4D-1385-4EFA-9270-3C7FC52F7D9E}" type="slidenum">
              <a:rPr lang="en-US" smtClean="0">
                <a:latin typeface="Times New Roman" charset="0"/>
              </a:rPr>
              <a:pPr/>
              <a:t>1</a:t>
            </a:fld>
            <a:endParaRPr lang="en-US" dirty="0">
              <a:latin typeface="Times New Roman" charset="0"/>
            </a:endParaRPr>
          </a:p>
        </p:txBody>
      </p:sp>
      <p:sp>
        <p:nvSpPr>
          <p:cNvPr id="92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92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1126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>
              <a:latin typeface="Times New Roman" charset="0"/>
            </a:endParaRPr>
          </a:p>
        </p:txBody>
      </p:sp>
      <p:sp>
        <p:nvSpPr>
          <p:cNvPr id="1126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>
                <a:latin typeface="Times New Roman" charset="0"/>
              </a:rPr>
              <a:t>doc.: IEEE 802.11-yy/xxxxr0</a:t>
            </a:r>
          </a:p>
        </p:txBody>
      </p:sp>
      <p:sp>
        <p:nvSpPr>
          <p:cNvPr id="11269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>
                <a:latin typeface="Times New Roman" charset="0"/>
              </a:rPr>
              <a:t>Month Year</a:t>
            </a:r>
          </a:p>
        </p:txBody>
      </p:sp>
      <p:sp>
        <p:nvSpPr>
          <p:cNvPr id="11270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>
                <a:latin typeface="Times New Roman" charset="0"/>
              </a:rPr>
              <a:t>Osama Aboul-Magd (Samsung)</a:t>
            </a:r>
          </a:p>
        </p:txBody>
      </p:sp>
      <p:sp>
        <p:nvSpPr>
          <p:cNvPr id="1127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dirty="0">
                <a:latin typeface="Times New Roman" charset="0"/>
              </a:rPr>
              <a:t>Page </a:t>
            </a:r>
            <a:fld id="{484108AB-0851-459B-AB7B-943A8BD15352}" type="slidenum">
              <a:rPr lang="en-US" smtClean="0">
                <a:latin typeface="Times New Roman" charset="0"/>
              </a:rPr>
              <a:pPr/>
              <a:t>2</a:t>
            </a:fld>
            <a:endParaRPr lang="en-US" dirty="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234421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1126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>
              <a:latin typeface="Times New Roman" charset="0"/>
            </a:endParaRPr>
          </a:p>
        </p:txBody>
      </p:sp>
      <p:sp>
        <p:nvSpPr>
          <p:cNvPr id="1126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>
                <a:latin typeface="Times New Roman" charset="0"/>
              </a:rPr>
              <a:t>doc.: IEEE 802.11-yy/xxxxr0</a:t>
            </a:r>
          </a:p>
        </p:txBody>
      </p:sp>
      <p:sp>
        <p:nvSpPr>
          <p:cNvPr id="11269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>
                <a:latin typeface="Times New Roman" charset="0"/>
              </a:rPr>
              <a:t>Month Year</a:t>
            </a:r>
          </a:p>
        </p:txBody>
      </p:sp>
      <p:sp>
        <p:nvSpPr>
          <p:cNvPr id="11270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>
                <a:latin typeface="Times New Roman" charset="0"/>
              </a:rPr>
              <a:t>Osama Aboul-Magd (Samsung)</a:t>
            </a:r>
          </a:p>
        </p:txBody>
      </p:sp>
      <p:sp>
        <p:nvSpPr>
          <p:cNvPr id="1127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dirty="0">
                <a:latin typeface="Times New Roman" charset="0"/>
              </a:rPr>
              <a:t>Page </a:t>
            </a:r>
            <a:fld id="{484108AB-0851-459B-AB7B-943A8BD15352}" type="slidenum">
              <a:rPr lang="en-US" smtClean="0">
                <a:latin typeface="Times New Roman" charset="0"/>
              </a:rPr>
              <a:pPr/>
              <a:t>3</a:t>
            </a:fld>
            <a:endParaRPr lang="en-US" dirty="0">
              <a:latin typeface="Times New Roman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/>
              <a:t>Formatvorlage des Untertitelmasters durch Klicken bearbeiten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7" y="332601"/>
            <a:ext cx="157960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September 2022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Xiaofei Wang (InterDigital)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7298C4A9-1BE1-4F3E-AEB2-17B99B9EFE2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September 2022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Xiaofei Wang (InterDigital)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6B169328-FB10-4CCE-BE8D-29E7019DC07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686800" y="685800"/>
            <a:ext cx="2590800" cy="5410200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569200" cy="5410200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September 2022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Xiaofei Wang (InterDigital)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55CB11A8-D16E-4488-9A1E-9A9DB9FF63A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8" y="332601"/>
            <a:ext cx="157960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September 2022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Xiaofei Wang (InterDigital)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2C2AA55F-21A0-4C33-8D5B-F949F9FB23F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 userDrawn="1"/>
        </p:nvSpPr>
        <p:spPr>
          <a:xfrm>
            <a:off x="8026400" y="381001"/>
            <a:ext cx="711200" cy="2762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0" hangingPunct="0">
              <a:defRPr/>
            </a:pPr>
            <a:endParaRPr lang="en-US" sz="1200" dirty="0">
              <a:latin typeface="Times New Roman" pitchFamily="18" charset="0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dirty="0"/>
              <a:t>Textmasterformate durch Klicken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CB95CDD-E1F6-2D43-A6DE-DFE5E038FF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1" name="Date Placeholder 10">
            <a:extLst>
              <a:ext uri="{FF2B5EF4-FFF2-40B4-BE49-F238E27FC236}">
                <a16:creationId xmlns:a16="http://schemas.microsoft.com/office/drawing/2014/main" id="{E8C9794E-61A5-714F-A1C3-0B830A40B19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29217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September 2022</a:t>
            </a:r>
          </a:p>
        </p:txBody>
      </p:sp>
      <p:sp>
        <p:nvSpPr>
          <p:cNvPr id="13" name="Footer Placeholder 12">
            <a:extLst>
              <a:ext uri="{FF2B5EF4-FFF2-40B4-BE49-F238E27FC236}">
                <a16:creationId xmlns:a16="http://schemas.microsoft.com/office/drawing/2014/main" id="{8DF689E7-6B72-2C4B-99D0-CD708FC1A4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Xiaofei Wang (InterDigital)</a:t>
            </a:r>
          </a:p>
        </p:txBody>
      </p:sp>
      <p:sp>
        <p:nvSpPr>
          <p:cNvPr id="14" name="Slide Number Placeholder 13">
            <a:extLst>
              <a:ext uri="{FF2B5EF4-FFF2-40B4-BE49-F238E27FC236}">
                <a16:creationId xmlns:a16="http://schemas.microsoft.com/office/drawing/2014/main" id="{92BF0E52-58D7-5042-997A-535993AD52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C0237118-83BD-4B23-982E-CD5E6FF86FA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7" y="332601"/>
            <a:ext cx="157960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September 2022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Xiaofei Wang (InterDigital)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41B1149-93ED-4B20-9D06-2EA1633ACF1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7" y="332601"/>
            <a:ext cx="157960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September 2022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Xiaofei Wang (InterDigital)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B50AC4A1-9EDD-418F-BF18-D14DFF7D5AE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September 2022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Xiaofei Wang (InterDigital)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DEBE40CA-1E62-416D-A241-FA5841C191C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September 2022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Xiaofei Wang (InterDigital)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1D7CBF4-CC94-46D6-8EA3-9FB840F1EF4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September 2022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Xiaofei Wang (InterDigital)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CFF990C1-5614-4E6E-A51E-082353170FF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September 2022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Xiaofei Wang (InterDigital)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F0322A2-EA9E-4309-B151-0EFD3D11181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2389717" y="609600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September 2022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Xiaofei Wang (InterDigital)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CF0139EF-CB43-4E17-A210-52FB82B59E9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0"/>
            <a:ext cx="103632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29217" y="332601"/>
            <a:ext cx="157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dirty="0"/>
              <a:t>September 2022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9674123" y="6475413"/>
            <a:ext cx="171777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 b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dirty="0"/>
              <a:t>Xiaofei Wang (InterDigital)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879100" y="6475413"/>
            <a:ext cx="53540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 b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dirty="0"/>
              <a:t>Slide </a:t>
            </a:r>
            <a:fld id="{C0237118-83BD-4B23-982E-CD5E6FF86FA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7994586" y="304027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dirty="0">
                <a:latin typeface="Times New Roman" pitchFamily="18" charset="0"/>
              </a:rPr>
              <a:t>doc.: IEEE 802.11-24/0186r0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1200" b="0" dirty="0">
              <a:latin typeface="Times New Roman" pitchFamily="18" charset="0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914401" y="6475413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sz="1200" b="0" dirty="0">
                <a:latin typeface="Times New Roman" pitchFamily="18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1200" b="0" dirty="0">
              <a:latin typeface="Times New Roman" pitchFamily="18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06" r:id="rId1"/>
    <p:sldLayoutId id="2147484217" r:id="rId2"/>
    <p:sldLayoutId id="2147484207" r:id="rId3"/>
    <p:sldLayoutId id="2147484208" r:id="rId4"/>
    <p:sldLayoutId id="2147484209" r:id="rId5"/>
    <p:sldLayoutId id="2147484210" r:id="rId6"/>
    <p:sldLayoutId id="2147484211" r:id="rId7"/>
    <p:sldLayoutId id="2147484212" r:id="rId8"/>
    <p:sldLayoutId id="2147484213" r:id="rId9"/>
    <p:sldLayoutId id="2147484214" r:id="rId10"/>
    <p:sldLayoutId id="2147484215" r:id="rId11"/>
    <p:sldLayoutId id="2147484216" r:id="rId12"/>
  </p:sldLayoutIdLst>
  <p:hf sldNum="0"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4/11-24-0143-00-immw-sg-minutes-for-January-Interim-Meeting.pptx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3/11-23-0409-00-0uhr-uhr-sg-march-2023-meeting-minutes.docx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0027745" y="6475413"/>
            <a:ext cx="1364156" cy="184666"/>
          </a:xfrm>
          <a:noFill/>
        </p:spPr>
        <p:txBody>
          <a:bodyPr/>
          <a:lstStyle/>
          <a:p>
            <a:r>
              <a:rPr lang="en-US" dirty="0">
                <a:latin typeface="Times New Roman" charset="0"/>
              </a:rPr>
              <a:t>Laurent Cariou (Intel)</a:t>
            </a:r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685800"/>
            <a:ext cx="7772400" cy="1066800"/>
          </a:xfrm>
          <a:noFill/>
        </p:spPr>
        <p:txBody>
          <a:bodyPr/>
          <a:lstStyle/>
          <a:p>
            <a:r>
              <a:rPr lang="en-US" dirty="0"/>
              <a:t>January 2024 UHR SG Closing Report</a:t>
            </a:r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2209800" y="15240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2024-01-18</a:t>
            </a:r>
          </a:p>
        </p:txBody>
      </p:sp>
      <p:graphicFrame>
        <p:nvGraphicFramePr>
          <p:cNvPr id="1026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82811264"/>
              </p:ext>
            </p:extLst>
          </p:nvPr>
        </p:nvGraphicFramePr>
        <p:xfrm>
          <a:off x="2073275" y="2357438"/>
          <a:ext cx="8534400" cy="1177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538476" imgH="1184650" progId="Word.Document.8">
                  <p:embed/>
                </p:oleObj>
              </mc:Choice>
              <mc:Fallback>
                <p:oleObj name="Document" r:id="rId3" imgW="8538476" imgH="1184650" progId="Word.Document.8">
                  <p:embed/>
                  <p:pic>
                    <p:nvPicPr>
                      <p:cNvPr id="1026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73275" y="2357438"/>
                        <a:ext cx="8534400" cy="11779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2057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dirty="0"/>
              <a:t>Authors: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851CB6F-A90E-4047-B9B5-BAA26AA9BD1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29218" y="332601"/>
            <a:ext cx="134011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January 2024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6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905000"/>
            <a:ext cx="11201400" cy="4114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Completed work</a:t>
            </a:r>
          </a:p>
          <a:p>
            <a:pPr lvl="1">
              <a:lnSpc>
                <a:spcPct val="90000"/>
              </a:lnSpc>
            </a:pPr>
            <a:r>
              <a:rPr lang="en-US" sz="1800" dirty="0"/>
              <a:t>11 contributions focused on the scope of the project</a:t>
            </a:r>
          </a:p>
          <a:p>
            <a:pPr lvl="1">
              <a:lnSpc>
                <a:spcPct val="90000"/>
              </a:lnSpc>
            </a:pPr>
            <a:r>
              <a:rPr lang="en-US" sz="1800" dirty="0"/>
              <a:t>Discussion on a first draft version of the PAR scope</a:t>
            </a:r>
          </a:p>
          <a:p>
            <a:pPr lvl="2">
              <a:lnSpc>
                <a:spcPct val="90000"/>
              </a:lnSpc>
            </a:pPr>
            <a:endParaRPr lang="en-US" sz="2200" dirty="0"/>
          </a:p>
          <a:p>
            <a:pPr lvl="1">
              <a:lnSpc>
                <a:spcPct val="90000"/>
              </a:lnSpc>
            </a:pPr>
            <a:endParaRPr lang="en-US" dirty="0"/>
          </a:p>
          <a:p>
            <a:pPr lvl="1">
              <a:lnSpc>
                <a:spcPct val="90000"/>
              </a:lnSpc>
            </a:pPr>
            <a:r>
              <a:rPr lang="en-US" dirty="0"/>
              <a:t>Minutes:</a:t>
            </a:r>
          </a:p>
          <a:p>
            <a:pPr lvl="2">
              <a:lnSpc>
                <a:spcPct val="90000"/>
              </a:lnSpc>
            </a:pPr>
            <a:r>
              <a:rPr lang="en-US" sz="1800" dirty="0">
                <a:hlinkClick r:id="rId3"/>
              </a:rPr>
              <a:t>https://mentor.ieee.org/802.11/dcn/24/11-24-0143-00-immw-sg-minutes-for-January-Interim-Meeting.pptx</a:t>
            </a:r>
            <a:endParaRPr lang="en-US" sz="1800" dirty="0"/>
          </a:p>
          <a:p>
            <a:pPr marL="857250" lvl="2" indent="0">
              <a:lnSpc>
                <a:spcPct val="90000"/>
              </a:lnSpc>
              <a:buNone/>
            </a:pPr>
            <a:endParaRPr lang="en-US" sz="1800" dirty="0"/>
          </a:p>
          <a:p>
            <a:pPr lvl="2">
              <a:lnSpc>
                <a:spcPct val="90000"/>
              </a:lnSpc>
            </a:pPr>
            <a:endParaRPr lang="en-US" sz="1800" dirty="0"/>
          </a:p>
          <a:p>
            <a:pPr marL="857250" lvl="2" indent="0">
              <a:lnSpc>
                <a:spcPct val="90000"/>
              </a:lnSpc>
              <a:buNone/>
            </a:pPr>
            <a:endParaRPr lang="en-US" sz="1800" dirty="0"/>
          </a:p>
          <a:p>
            <a:pPr lvl="2">
              <a:lnSpc>
                <a:spcPct val="90000"/>
              </a:lnSpc>
            </a:pPr>
            <a:endParaRPr lang="en-US" dirty="0"/>
          </a:p>
          <a:p>
            <a:pPr lvl="2">
              <a:lnSpc>
                <a:spcPct val="90000"/>
              </a:lnSpc>
            </a:pPr>
            <a:endParaRPr lang="en-US" dirty="0">
              <a:hlinkClick r:id="rId4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pPr lvl="2">
              <a:lnSpc>
                <a:spcPct val="90000"/>
              </a:lnSpc>
            </a:pPr>
            <a:endParaRPr lang="en-US" dirty="0"/>
          </a:p>
          <a:p>
            <a:pPr lvl="2">
              <a:lnSpc>
                <a:spcPct val="90000"/>
              </a:lnSpc>
            </a:pPr>
            <a:endParaRPr lang="en-US" sz="1600" dirty="0"/>
          </a:p>
          <a:p>
            <a:pPr>
              <a:lnSpc>
                <a:spcPct val="90000"/>
              </a:lnSpc>
            </a:pPr>
            <a:endParaRPr lang="en-US" sz="1600" i="0" u="none" strike="noStrike" dirty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lvl="1">
              <a:lnSpc>
                <a:spcPct val="90000"/>
              </a:lnSpc>
            </a:pPr>
            <a:endParaRPr lang="en-US" dirty="0"/>
          </a:p>
          <a:p>
            <a:pPr marL="457200" lvl="1" indent="0">
              <a:lnSpc>
                <a:spcPct val="90000"/>
              </a:lnSpc>
              <a:buNone/>
            </a:pPr>
            <a:endParaRPr lang="en-US" dirty="0"/>
          </a:p>
          <a:p>
            <a:pPr>
              <a:lnSpc>
                <a:spcPct val="90000"/>
              </a:lnSpc>
            </a:pPr>
            <a:endParaRPr lang="en-US" dirty="0"/>
          </a:p>
          <a:p>
            <a:pPr lvl="1">
              <a:lnSpc>
                <a:spcPct val="90000"/>
              </a:lnSpc>
            </a:pPr>
            <a:endParaRPr lang="en-US" sz="1600" dirty="0"/>
          </a:p>
          <a:p>
            <a:pPr lvl="1">
              <a:lnSpc>
                <a:spcPct val="90000"/>
              </a:lnSpc>
            </a:pPr>
            <a:endParaRPr lang="en-US" sz="1600" dirty="0"/>
          </a:p>
          <a:p>
            <a:pPr marL="57150" indent="0">
              <a:lnSpc>
                <a:spcPct val="90000"/>
              </a:lnSpc>
              <a:buNone/>
            </a:pPr>
            <a:endParaRPr lang="en-US" sz="2000" dirty="0"/>
          </a:p>
          <a:p>
            <a:pPr>
              <a:lnSpc>
                <a:spcPct val="90000"/>
              </a:lnSpc>
            </a:pPr>
            <a:endParaRPr lang="en-US" altLang="en-US" sz="1800" dirty="0">
              <a:ea typeface="MS PGothic" panose="020B0600070205080204" pitchFamily="34" charset="-128"/>
            </a:endParaRPr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Work Completed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2B43621-837E-8D47-9CDC-89DF0A853A4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29217" y="332601"/>
            <a:ext cx="134011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January 2024</a:t>
            </a:r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E3AD53DD-DB0A-446F-A060-0225B6BC35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0027745" y="6475413"/>
            <a:ext cx="1364156" cy="184666"/>
          </a:xfrm>
          <a:noFill/>
        </p:spPr>
        <p:txBody>
          <a:bodyPr/>
          <a:lstStyle/>
          <a:p>
            <a:r>
              <a:rPr lang="en-US" dirty="0">
                <a:latin typeface="Times New Roman" charset="0"/>
              </a:rPr>
              <a:t>Laurent Cariou (Intel)</a:t>
            </a:r>
          </a:p>
        </p:txBody>
      </p:sp>
    </p:spTree>
    <p:extLst>
      <p:ext uri="{BB962C8B-B14F-4D97-AF65-F5344CB8AC3E}">
        <p14:creationId xmlns:p14="http://schemas.microsoft.com/office/powerpoint/2010/main" val="28686338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9CC6D9C-231E-4010-9950-661F4D83FA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2057400"/>
            <a:ext cx="10363200" cy="4114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Teleconference plan: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b="0" dirty="0"/>
              <a:t>No conf calls</a:t>
            </a:r>
          </a:p>
          <a:p>
            <a:pPr lvl="1">
              <a:lnSpc>
                <a:spcPct val="80000"/>
              </a:lnSpc>
            </a:pPr>
            <a:endParaRPr lang="en-US" altLang="en-US" b="1" dirty="0"/>
          </a:p>
          <a:p>
            <a:pPr marL="0" indent="0">
              <a:lnSpc>
                <a:spcPct val="90000"/>
              </a:lnSpc>
              <a:buNone/>
            </a:pPr>
            <a:endParaRPr lang="en-US" kern="0" dirty="0"/>
          </a:p>
          <a:p>
            <a:pPr>
              <a:lnSpc>
                <a:spcPct val="90000"/>
              </a:lnSpc>
            </a:pPr>
            <a:r>
              <a:rPr lang="en-US" kern="0" dirty="0"/>
              <a:t>In March: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Converge on PAR and CSD documents.</a:t>
            </a:r>
          </a:p>
          <a:p>
            <a:pPr>
              <a:lnSpc>
                <a:spcPct val="90000"/>
              </a:lnSpc>
            </a:pPr>
            <a:endParaRPr lang="en-US" kern="0" dirty="0"/>
          </a:p>
          <a:p>
            <a:pPr marL="0" indent="0">
              <a:lnSpc>
                <a:spcPct val="90000"/>
              </a:lnSpc>
              <a:buNone/>
            </a:pPr>
            <a:endParaRPr lang="en-US" kern="0" dirty="0"/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Plans for March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2B43621-837E-8D47-9CDC-89DF0A853A4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29217" y="332601"/>
            <a:ext cx="134011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January 2024</a:t>
            </a:r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BD0D96F0-1CCB-49A6-B327-4D152CBFD9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0027745" y="6475413"/>
            <a:ext cx="1364156" cy="184666"/>
          </a:xfrm>
          <a:noFill/>
        </p:spPr>
        <p:txBody>
          <a:bodyPr/>
          <a:lstStyle/>
          <a:p>
            <a:r>
              <a:rPr lang="en-US" dirty="0">
                <a:latin typeface="Times New Roman" charset="0"/>
              </a:rPr>
              <a:t>Laurent Cariou (Intel)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Metadata/LabelInfo.xml><?xml version="1.0" encoding="utf-8"?>
<clbl:labelList xmlns:clbl="http://schemas.microsoft.com/office/2020/mipLabelMetadata">
  <clbl:label id="{46c98d88-e344-4ed4-8496-4ed7712e255d}" enabled="0" method="" siteId="{46c98d88-e344-4ed4-8496-4ed7712e255d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6683</TotalTime>
  <Words>136</Words>
  <Application>Microsoft Office PowerPoint</Application>
  <PresentationFormat>Widescreen</PresentationFormat>
  <Paragraphs>49</Paragraphs>
  <Slides>3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Times New Roman</vt:lpstr>
      <vt:lpstr>802-11-Submission</vt:lpstr>
      <vt:lpstr>Document</vt:lpstr>
      <vt:lpstr>January 2024 UHR SG Closing Report</vt:lpstr>
      <vt:lpstr>Work Completed</vt:lpstr>
      <vt:lpstr>Plans for March</vt:lpstr>
    </vt:vector>
  </TitlesOfParts>
  <Manager/>
  <Company>BlackBerry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REVme Closing Report</dc:title>
  <dc:subject/>
  <dc:creator>Michael Montemurro</dc:creator>
  <cp:keywords/>
  <dc:description/>
  <cp:lastModifiedBy>Cariou, Laurent</cp:lastModifiedBy>
  <cp:revision>203</cp:revision>
  <cp:lastPrinted>1998-02-10T13:28:06Z</cp:lastPrinted>
  <dcterms:created xsi:type="dcterms:W3CDTF">2007-05-21T21:00:37Z</dcterms:created>
  <dcterms:modified xsi:type="dcterms:W3CDTF">2024-01-18T20:31:53Z</dcterms:modified>
  <cp:category/>
</cp:coreProperties>
</file>