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578" r:id="rId2"/>
    <p:sldId id="1573" r:id="rId3"/>
    <p:sldId id="1580" r:id="rId4"/>
    <p:sldId id="1579" r:id="rId5"/>
  </p:sldIdLst>
  <p:sldSz cx="12192000" cy="6858000"/>
  <p:notesSz cx="7023100" cy="93091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66FF99"/>
    <a:srgbClr val="FF9966"/>
    <a:srgbClr val="FF9933"/>
    <a:srgbClr val="FFFF00"/>
    <a:srgbClr val="66FF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52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7020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Sep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Jan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24/0184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2170-04-0amp-amp-sg-meeting-agenda-for-jan-interim-2024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2202-06-0amp-draft-response-to-itu-t-sg20-ls-on-the-draft-technical-report-itu-t-ystr-ambient-io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Jan 2024 Interim</a:t>
            </a:r>
            <a:b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SG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</a:t>
            </a:r>
            <a:r>
              <a:rPr lang="en-US" altLang="zh-CN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(Sanechips)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Shellhammer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(Qualcomm)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		Secretary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Hao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 Wang (</a:t>
            </a:r>
            <a:r>
              <a:rPr lang="en-US" altLang="zh-CN" sz="2000" kern="0" dirty="0" err="1" smtClean="0">
                <a:latin typeface="Arial" panose="020B0604020202020204" pitchFamily="34" charset="0"/>
              </a:rPr>
              <a:t>Tencent</a:t>
            </a:r>
            <a:r>
              <a:rPr lang="en-US" altLang="zh-CN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97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3 AMP SG meetings were planned and held during the interim session.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3 technical submissions were presented and discussed.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The AMP tech report was updated to 11-23/0436r1 with added new use cases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A liaison response to ITU-T SG20’s liaison on their AMP tech report project was developed and approved by the group to submit to WG for approval.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altLang="en-US" dirty="0" smtClean="0"/>
              <a:t>6 technical submissions were presented and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SG agenda for the week is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mentor.ieee.org/802.11/dcn/23/11-23-2170-04-0amp-amp-sg-meeting-agenda-for-jan-interim-2024.pptx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AMP SG work: </a:t>
            </a:r>
          </a:p>
          <a:p>
            <a:pPr marL="514350" lvl="1" indent="0"/>
            <a:r>
              <a:rPr lang="en-US" altLang="en-GB" dirty="0" smtClean="0"/>
              <a:t>PAR/CSD development and technical discussion.</a:t>
            </a:r>
            <a:endParaRPr lang="en-US" altLang="en-GB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SG’s Progress during this week</a:t>
            </a:r>
            <a:endParaRPr lang="zh-CN" altLang="en-US" dirty="0"/>
          </a:p>
        </p:txBody>
      </p:sp>
      <p:sp>
        <p:nvSpPr>
          <p:cNvPr id="8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SG </a:t>
            </a:r>
            <a:r>
              <a:rPr lang="en-US" altLang="en-US" dirty="0">
                <a:solidFill>
                  <a:schemeClr val="tx2"/>
                </a:solidFill>
                <a:latin typeface="Times New Roman" panose="02020603050405020304" pitchFamily="18" charset="0"/>
              </a:rPr>
              <a:t>Motion #1</a:t>
            </a:r>
            <a:r>
              <a:rPr lang="en-US" altLang="en-US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: Liaison Response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Move to submit the document 11-23/2202r6 to 802.11 WG for approval as the IEEE 802.11 liaison response to ITU-T SG20 liaison on AMP tech report, allowing the WG chair editing privilege.</a:t>
            </a:r>
          </a:p>
          <a:p>
            <a:pPr lvl="1"/>
            <a:r>
              <a:rPr lang="en-US" altLang="zh-CN" sz="1800" dirty="0">
                <a:hlinkClick r:id="rId2"/>
              </a:rPr>
              <a:t>https://mentor.ieee.org/802.11/dcn/23/11-23-2202-06-0amp-draft-response-to-itu-t-sg20-ls-on-the-draft-technical-report-itu-t-ystr-ambient-iot.docx</a:t>
            </a:r>
            <a:endParaRPr lang="en-US" altLang="zh-CN" sz="1800" dirty="0"/>
          </a:p>
          <a:p>
            <a:endParaRPr lang="en-US" altLang="zh-CN" dirty="0"/>
          </a:p>
          <a:p>
            <a:r>
              <a:rPr lang="en-US" altLang="zh-CN" dirty="0"/>
              <a:t>Moved:  </a:t>
            </a:r>
            <a:r>
              <a:rPr lang="en-US" altLang="zh-CN" dirty="0" err="1"/>
              <a:t>Yinan</a:t>
            </a:r>
            <a:r>
              <a:rPr lang="en-US" altLang="zh-CN" dirty="0"/>
              <a:t> Qi</a:t>
            </a:r>
          </a:p>
          <a:p>
            <a:r>
              <a:rPr lang="en-US" altLang="zh-CN" dirty="0"/>
              <a:t>Seconded: Sebastian Max</a:t>
            </a:r>
          </a:p>
          <a:p>
            <a:endParaRPr lang="en-US" altLang="zh-CN" dirty="0"/>
          </a:p>
          <a:p>
            <a:r>
              <a:rPr lang="en-US" altLang="zh-CN" dirty="0"/>
              <a:t>Result: 37Y/0N/5A, PASSED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7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917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</a:t>
            </a:r>
            <a:r>
              <a:rPr lang="en-US" altLang="zh-CN" dirty="0"/>
              <a:t>S</a:t>
            </a:r>
            <a:r>
              <a:rPr lang="en-US" altLang="zh-CN" dirty="0" smtClean="0"/>
              <a:t>G Timeline Update and Teleconference Plan</a:t>
            </a:r>
            <a:endParaRPr lang="zh-CN" altLang="en-US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>
          <a:xfrm>
            <a:off x="2102566" y="4286132"/>
            <a:ext cx="8136467" cy="2114668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AMP </a:t>
            </a:r>
            <a:r>
              <a:rPr lang="en-US" dirty="0"/>
              <a:t>SG teleconference plan after </a:t>
            </a:r>
            <a:r>
              <a:rPr lang="en-US" dirty="0" smtClean="0"/>
              <a:t>Jan 802 interim </a:t>
            </a:r>
            <a:r>
              <a:rPr lang="en-US" dirty="0"/>
              <a:t>session:</a:t>
            </a:r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Feb 6</a:t>
            </a:r>
            <a:r>
              <a:rPr lang="en-US" altLang="zh-CN" sz="2400" baseline="30000" dirty="0"/>
              <a:t>th</a:t>
            </a:r>
            <a:r>
              <a:rPr lang="en-US" altLang="zh-CN" sz="2400" dirty="0"/>
              <a:t>, 09:00am, ET; 2 hours, </a:t>
            </a:r>
            <a:r>
              <a:rPr lang="en-US" altLang="zh-CN" sz="2400" dirty="0" err="1"/>
              <a:t>webex</a:t>
            </a:r>
            <a:endParaRPr lang="en-US" altLang="zh-CN" sz="2400" dirty="0"/>
          </a:p>
          <a:p>
            <a:pPr marL="586105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Mar 5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, 10:00am</a:t>
            </a:r>
            <a:r>
              <a:rPr lang="en-US" altLang="zh-CN" sz="2400" dirty="0"/>
              <a:t>, ET; 2 hours, </a:t>
            </a:r>
            <a:r>
              <a:rPr lang="en-US" altLang="zh-CN" sz="2400" dirty="0" err="1"/>
              <a:t>webex</a:t>
            </a:r>
            <a:endParaRPr lang="en-US" altLang="zh-CN" sz="2400" dirty="0"/>
          </a:p>
        </p:txBody>
      </p:sp>
      <p:sp>
        <p:nvSpPr>
          <p:cNvPr id="56" name="日期占位符 4"/>
          <p:cNvSpPr>
            <a:spLocks noGrp="1"/>
          </p:cNvSpPr>
          <p:nvPr>
            <p:ph type="dt" idx="4294967295"/>
          </p:nvPr>
        </p:nvSpPr>
        <p:spPr>
          <a:xfrm>
            <a:off x="928688" y="333375"/>
            <a:ext cx="2500312" cy="273050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2024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928688" y="2156958"/>
            <a:ext cx="10259981" cy="1576842"/>
            <a:chOff x="914536" y="4948483"/>
            <a:chExt cx="10259981" cy="1576842"/>
          </a:xfrm>
        </p:grpSpPr>
        <p:cxnSp>
          <p:nvCxnSpPr>
            <p:cNvPr id="58" name="直接箭头连接符 57"/>
            <p:cNvCxnSpPr/>
            <p:nvPr/>
          </p:nvCxnSpPr>
          <p:spPr bwMode="auto">
            <a:xfrm>
              <a:off x="990734" y="5893885"/>
              <a:ext cx="10058136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/>
            </a:ln>
          </p:spPr>
        </p:cxnSp>
        <p:sp>
          <p:nvSpPr>
            <p:cNvPr id="59" name="文本框 58"/>
            <p:cNvSpPr txBox="1"/>
            <p:nvPr/>
          </p:nvSpPr>
          <p:spPr>
            <a:xfrm>
              <a:off x="1027715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May 2023</a:t>
              </a:r>
              <a:endParaRPr lang="en-US" sz="1200" dirty="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2550529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Jul 2023</a:t>
              </a:r>
              <a:endParaRPr lang="en-US" sz="1200" dirty="0"/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4073343" y="6043056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Sep 2023</a:t>
              </a:r>
              <a:endParaRPr lang="en-US" sz="1200" dirty="0"/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5596157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>
                  <a:solidFill>
                    <a:srgbClr val="00B050"/>
                  </a:solidFill>
                </a:rPr>
                <a:t>Nov 2023</a:t>
              </a:r>
              <a:endParaRPr lang="en-US" sz="1200" b="1" dirty="0">
                <a:solidFill>
                  <a:srgbClr val="00B050"/>
                </a:solidFill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7118971" y="604752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Jan 2024</a:t>
              </a:r>
              <a:endParaRPr lang="en-US" sz="1200" dirty="0"/>
            </a:p>
          </p:txBody>
        </p:sp>
        <p:sp>
          <p:nvSpPr>
            <p:cNvPr id="64" name="椭圆 63"/>
            <p:cNvSpPr/>
            <p:nvPr/>
          </p:nvSpPr>
          <p:spPr bwMode="auto">
            <a:xfrm>
              <a:off x="141991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5" name="椭圆 64"/>
            <p:cNvSpPr/>
            <p:nvPr/>
          </p:nvSpPr>
          <p:spPr bwMode="auto">
            <a:xfrm>
              <a:off x="2941145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6" name="椭圆 65"/>
            <p:cNvSpPr/>
            <p:nvPr/>
          </p:nvSpPr>
          <p:spPr bwMode="auto">
            <a:xfrm>
              <a:off x="4462379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7" name="椭圆 66"/>
            <p:cNvSpPr/>
            <p:nvPr/>
          </p:nvSpPr>
          <p:spPr bwMode="auto">
            <a:xfrm>
              <a:off x="5983613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8" name="椭圆 67"/>
            <p:cNvSpPr/>
            <p:nvPr/>
          </p:nvSpPr>
          <p:spPr bwMode="auto">
            <a:xfrm>
              <a:off x="750484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914536" y="5317815"/>
              <a:ext cx="13123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SG Kick-off</a:t>
              </a:r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PAR/CSD draft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3940001" y="5317815"/>
              <a:ext cx="10892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solidFill>
                    <a:srgbClr val="00B050"/>
                  </a:solidFill>
                </a:rPr>
                <a:t>PAR/CSD development</a:t>
              </a: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2438496" y="5317815"/>
              <a:ext cx="9905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PAR/CSD development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0164597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May 2024</a:t>
              </a:r>
              <a:endParaRPr lang="en-US" sz="1200" dirty="0"/>
            </a:p>
          </p:txBody>
        </p:sp>
        <p:sp>
          <p:nvSpPr>
            <p:cNvPr id="73" name="椭圆 72"/>
            <p:cNvSpPr/>
            <p:nvPr/>
          </p:nvSpPr>
          <p:spPr bwMode="auto">
            <a:xfrm>
              <a:off x="10547317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10183943" y="5502481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TG kickoff</a:t>
              </a:r>
              <a:endParaRPr lang="en-US" sz="1200" dirty="0"/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8641785" y="6043055"/>
              <a:ext cx="9905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Mar 2024</a:t>
              </a:r>
              <a:endParaRPr lang="en-US" sz="1200" dirty="0"/>
            </a:p>
          </p:txBody>
        </p:sp>
        <p:sp>
          <p:nvSpPr>
            <p:cNvPr id="76" name="椭圆 75"/>
            <p:cNvSpPr/>
            <p:nvPr/>
          </p:nvSpPr>
          <p:spPr bwMode="auto">
            <a:xfrm>
              <a:off x="9026081" y="5855786"/>
              <a:ext cx="76198" cy="76198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endParaRP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8641785" y="4948483"/>
              <a:ext cx="11433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Comments reply and potential update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5212215" y="5322393"/>
              <a:ext cx="18888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50"/>
                  </a:solidFill>
                </a:rPr>
                <a:t>WG approve PAR/CSD submitted to EC for review </a:t>
              </a:r>
              <a:endParaRPr lang="en-US" sz="1200" dirty="0">
                <a:solidFill>
                  <a:srgbClr val="00B050"/>
                </a:solidFill>
              </a:endParaRP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7980846" y="5133149"/>
              <a:ext cx="7316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00B0F0"/>
                  </a:solidFill>
                </a:rPr>
                <a:t>EC Review in Feb</a:t>
              </a:r>
              <a:endParaRPr lang="en-US" sz="1200" dirty="0">
                <a:solidFill>
                  <a:srgbClr val="00B0F0"/>
                </a:solidFill>
              </a:endParaRP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5943604" y="6248326"/>
              <a:ext cx="10892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EC meeting</a:t>
              </a:r>
              <a:endParaRPr lang="en-US" altLang="zh-CN" sz="1200" dirty="0"/>
            </a:p>
          </p:txBody>
        </p:sp>
        <p:cxnSp>
          <p:nvCxnSpPr>
            <p:cNvPr id="81" name="直接连接符 80"/>
            <p:cNvCxnSpPr/>
            <p:nvPr/>
          </p:nvCxnSpPr>
          <p:spPr bwMode="auto">
            <a:xfrm>
              <a:off x="6373436" y="5867336"/>
              <a:ext cx="0" cy="38099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" name="文本框 81"/>
            <p:cNvSpPr txBox="1"/>
            <p:nvPr/>
          </p:nvSpPr>
          <p:spPr>
            <a:xfrm>
              <a:off x="8999915" y="6236512"/>
              <a:ext cx="10892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/>
                <a:t>EC meeting</a:t>
              </a:r>
              <a:endParaRPr lang="en-US" altLang="zh-CN" sz="1200" dirty="0"/>
            </a:p>
          </p:txBody>
        </p:sp>
        <p:cxnSp>
          <p:nvCxnSpPr>
            <p:cNvPr id="83" name="直接连接符 82"/>
            <p:cNvCxnSpPr/>
            <p:nvPr/>
          </p:nvCxnSpPr>
          <p:spPr bwMode="auto">
            <a:xfrm>
              <a:off x="9429747" y="5867336"/>
              <a:ext cx="0" cy="452718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8441936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Y5MjVmM2FlZGIyNDU0MTI5ZmNiNzA5NGFiNTg4NjcifQ==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798</TotalTime>
  <Words>282</Words>
  <Application>Microsoft Office PowerPoint</Application>
  <PresentationFormat>宽屏</PresentationFormat>
  <Paragraphs>59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Jan 2024 Interim AMP SG Closing Report</vt:lpstr>
      <vt:lpstr>AMP SG’s Progress during this week</vt:lpstr>
      <vt:lpstr>SG Motion #1: Liaison Response</vt:lpstr>
      <vt:lpstr>AMP SG Timeline Update and 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closing report</dc:title>
  <dc:subject>closing report</dc:subject>
  <dc:creator>Bo Sun</dc:creator>
  <cp:lastModifiedBy>Bo</cp:lastModifiedBy>
  <cp:revision>37</cp:revision>
  <cp:lastPrinted>1998-02-10T13:28:00Z</cp:lastPrinted>
  <dcterms:created xsi:type="dcterms:W3CDTF">1998-02-10T13:07:00Z</dcterms:created>
  <dcterms:modified xsi:type="dcterms:W3CDTF">2024-01-18T20:34:03Z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2052-11.1.0.12358</vt:lpwstr>
  </property>
  <property fmtid="{D5CDD505-2E9C-101B-9397-08002B2CF9AE}" pid="33" name="ICV">
    <vt:lpwstr>030C5574EA814B03BAAEA51CC88E1AEE</vt:lpwstr>
  </property>
</Properties>
</file>