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09" autoAdjust="0"/>
    <p:restoredTop sz="94660"/>
  </p:normalViewPr>
  <p:slideViewPr>
    <p:cSldViewPr>
      <p:cViewPr varScale="1">
        <p:scale>
          <a:sx n="81" d="100"/>
          <a:sy n="81" d="100"/>
        </p:scale>
        <p:origin x="282" y="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24/03/10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802.11-24/0181r2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20806D-79D6-C81F-57BA-96F0121C6C2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0875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P802.11bh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340501"/>
              </p:ext>
            </p:extLst>
          </p:nvPr>
        </p:nvGraphicFramePr>
        <p:xfrm>
          <a:off x="1116013" y="2852738"/>
          <a:ext cx="10213975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21810" progId="Word.Document.8">
                  <p:embed/>
                </p:oleObj>
              </mc:Choice>
              <mc:Fallback>
                <p:oleObj name="Document" r:id="rId3" imgW="10439485" imgH="25218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2738"/>
                        <a:ext cx="10213975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P802.11bh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closing plenary meeting of the March 2024 session of the 802.11 working group on 15 March 2024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?? – Yes; ?? – No; ??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2816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P802.11bh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667 comments were received on Drafts 1.0, 2.0 and 3.0.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615785"/>
              </p:ext>
            </p:extLst>
          </p:nvPr>
        </p:nvGraphicFramePr>
        <p:xfrm>
          <a:off x="1199456" y="1843370"/>
          <a:ext cx="9914838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February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98404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321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00F1C5D-DA9B-6ADB-0647-1D796074167E}"/>
              </a:ext>
            </a:extLst>
          </p:cNvPr>
          <p:cNvSpPr txBox="1"/>
          <p:nvPr/>
        </p:nvSpPr>
        <p:spPr>
          <a:xfrm>
            <a:off x="1199456" y="5661248"/>
            <a:ext cx="10213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Five voters changed to yes, post-ballot: Liwen Chu, Mark Hamilton, James Yee, Yongho Seok, Xiangxin Gu</a:t>
            </a:r>
          </a:p>
        </p:txBody>
      </p:sp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941678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294 (181 T, 96 E, 17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284 (141 T, 135 E, 8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February 2024</a:t>
                      </a:r>
                    </a:p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 (38 T, 51 E, 0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654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92696"/>
            <a:ext cx="10361084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411938"/>
              </p:ext>
            </p:extLst>
          </p:nvPr>
        </p:nvGraphicFramePr>
        <p:xfrm>
          <a:off x="1847528" y="1966496"/>
          <a:ext cx="7776865" cy="22545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2737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427247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427247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297497">
                  <a:extLst>
                    <a:ext uri="{9D8B030D-6E8A-4147-A177-3AD203B41FA5}">
                      <a16:colId xmlns:a16="http://schemas.microsoft.com/office/drawing/2014/main" val="3824000588"/>
                    </a:ext>
                  </a:extLst>
                </a:gridCol>
                <a:gridCol w="1297497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6635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LB274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LB282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LB283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397753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397753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Henry </a:t>
                      </a:r>
                      <a:r>
                        <a:rPr lang="en-CA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Ptasinksi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3602925"/>
                  </a:ext>
                </a:extLst>
              </a:tr>
              <a:tr h="397753">
                <a:tc>
                  <a:txBody>
                    <a:bodyPr/>
                    <a:lstStyle/>
                    <a:p>
                      <a:pPr algn="l" fontAlgn="b">
                        <a:lnSpc>
                          <a:spcPct val="50000"/>
                        </a:lnSpc>
                      </a:pPr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2413324"/>
                  </a:ext>
                </a:extLst>
              </a:tr>
              <a:tr h="397753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2000" b="1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– Topics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Daniel Harkins – Provide Device ID at Association (for non-FILS)</a:t>
            </a:r>
          </a:p>
          <a:p>
            <a:r>
              <a:rPr lang="en-US" dirty="0"/>
              <a:t>Mark Rison – Various topics</a:t>
            </a:r>
          </a:p>
          <a:p>
            <a:r>
              <a:rPr lang="en-US" dirty="0"/>
              <a:t>Henry Ptasinski – Terminology: “device identification”</a:t>
            </a:r>
          </a:p>
          <a:p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Mark Hamilton, Ruckus/CommScope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4940D1-DB4D-DC59-EB8A-2E0C57A992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242614"/>
              </p:ext>
            </p:extLst>
          </p:nvPr>
        </p:nvGraphicFramePr>
        <p:xfrm>
          <a:off x="5453063" y="3243263"/>
          <a:ext cx="128428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283818" imgH="369418" progId="Excel.Sheet.12">
                  <p:embed/>
                </p:oleObj>
              </mc:Choice>
              <mc:Fallback>
                <p:oleObj name="Worksheet" r:id="rId2" imgW="1283818" imgH="369418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C4940D1-DB4D-DC59-EB8A-2E0C57A99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53063" y="3243263"/>
                        <a:ext cx="1284287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8263F8F-25B0-74EE-F93C-797BC9E87F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701354"/>
              </p:ext>
            </p:extLst>
          </p:nvPr>
        </p:nvGraphicFramePr>
        <p:xfrm>
          <a:off x="6888088" y="249395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88088" y="249395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TGbh Timeline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812777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Recirculation Ballot (D4.0)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/>
                        <a:t>SA Ballot (D4.0)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 Recirculation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approval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57B1DED-39A8-AD05-A24D-7DA4403C351A}"/>
              </a:ext>
            </a:extLst>
          </p:cNvPr>
          <p:cNvSpPr txBox="1"/>
          <p:nvPr/>
        </p:nvSpPr>
        <p:spPr>
          <a:xfrm>
            <a:off x="3090851" y="4797152"/>
            <a:ext cx="6008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Note, MEC is completed, as of March 11, 2024</a:t>
            </a:r>
          </a:p>
        </p:txBody>
      </p:sp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9825</TotalTime>
  <Words>602</Words>
  <Application>Microsoft Office PowerPoint</Application>
  <PresentationFormat>Widescreen</PresentationFormat>
  <Paragraphs>178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Document</vt:lpstr>
      <vt:lpstr>Worksheet</vt:lpstr>
      <vt:lpstr>Microsoft Excel Worksheet</vt:lpstr>
      <vt:lpstr>P802.11bh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comments by commenter</vt:lpstr>
      <vt:lpstr>Unsatisfied Comments – Topics</vt:lpstr>
      <vt:lpstr>Unsatisfied comments</vt:lpstr>
      <vt:lpstr>TGbh Timeline</vt:lpstr>
      <vt:lpstr>References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Report to EC on Conditional Approval to go to SA Ballot</dc:title>
  <dc:creator>mark.hamilton@commscope.com</dc:creator>
  <cp:keywords>11-24/0181r2</cp:keywords>
  <cp:lastModifiedBy>Hamilton, Mark</cp:lastModifiedBy>
  <cp:revision>85</cp:revision>
  <cp:lastPrinted>1601-01-01T00:00:00Z</cp:lastPrinted>
  <dcterms:created xsi:type="dcterms:W3CDTF">2019-11-09T15:46:46Z</dcterms:created>
  <dcterms:modified xsi:type="dcterms:W3CDTF">2024-03-12T00:25:33Z</dcterms:modified>
</cp:coreProperties>
</file>