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09" autoAdjust="0"/>
    <p:restoredTop sz="94660"/>
  </p:normalViewPr>
  <p:slideViewPr>
    <p:cSldViewPr>
      <p:cViewPr>
        <p:scale>
          <a:sx n="84" d="100"/>
          <a:sy n="84" d="100"/>
        </p:scale>
        <p:origin x="57" y="23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802.11-24/0181r0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20806D-79D6-C81F-57BA-96F0121C6C2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0875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P802.11bh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340501"/>
              </p:ext>
            </p:extLst>
          </p:nvPr>
        </p:nvGraphicFramePr>
        <p:xfrm>
          <a:off x="1116013" y="2852738"/>
          <a:ext cx="10213975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21810" progId="Word.Document.8">
                  <p:embed/>
                </p:oleObj>
              </mc:Choice>
              <mc:Fallback>
                <p:oleObj name="Document" r:id="rId3" imgW="10439485" imgH="25218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2738"/>
                        <a:ext cx="10213975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P80211TGbh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interim session of the 802.11 working group on 19 January 2024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?? – Yes; ?? – No; ??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2816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80211TGbh completed one comment collection and 2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ballot results on Draft 1.0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578 comments were received on drafts 1.0 and 2.0.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077844"/>
              </p:ext>
            </p:extLst>
          </p:nvPr>
        </p:nvGraphicFramePr>
        <p:xfrm>
          <a:off x="1199456" y="1843370"/>
          <a:ext cx="9914838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May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5998E3D-014F-DFBD-0549-F8AD9E352A0D}"/>
              </a:ext>
            </a:extLst>
          </p:cNvPr>
          <p:cNvSpPr txBox="1"/>
          <p:nvPr/>
        </p:nvSpPr>
        <p:spPr>
          <a:xfrm rot="18741671">
            <a:off x="4079776" y="2348880"/>
            <a:ext cx="36619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685208"/>
              </p:ext>
            </p:extLst>
          </p:nvPr>
        </p:nvGraphicFramePr>
        <p:xfrm>
          <a:off x="1069178" y="2138063"/>
          <a:ext cx="10153128" cy="23268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July 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294 (181 T, 96 E, 17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284 (141 T, 135 E, 8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69260"/>
              </p:ext>
            </p:extLst>
          </p:nvPr>
        </p:nvGraphicFramePr>
        <p:xfrm>
          <a:off x="2238642" y="1531028"/>
          <a:ext cx="7385750" cy="48519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294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2991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Rojan </a:t>
                      </a:r>
                      <a:r>
                        <a:rPr lang="en-CA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Chitraker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Liwen Chu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Po-Kai Huang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Massinissa</a:t>
                      </a: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Lalam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Chaoming Luo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16534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Henry </a:t>
                      </a:r>
                      <a:r>
                        <a:rPr lang="en-CA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Prasinksi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602925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558768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413324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820292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96382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Sigharth</a:t>
                      </a: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Thakur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588387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Yee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671673"/>
                  </a:ext>
                </a:extLst>
              </a:tr>
              <a:tr h="227359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r>
                        <a:rPr lang="en-US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b="1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b="1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200" b="1" dirty="0"/>
                        <a:t>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Jarkko Kneckt – Peer to peer communication</a:t>
            </a:r>
          </a:p>
          <a:p>
            <a:r>
              <a:rPr lang="en-US" sz="1800" dirty="0"/>
              <a:t>Daniel Harkins – Password identifiers</a:t>
            </a:r>
          </a:p>
          <a:p>
            <a:r>
              <a:rPr lang="en-US" sz="1800" dirty="0"/>
              <a:t>Andrew Myles – Regulatory - enablement</a:t>
            </a:r>
          </a:p>
          <a:p>
            <a:r>
              <a:rPr lang="en-US" sz="1800" dirty="0"/>
              <a:t>Yongho Seok – Off-channel TWT</a:t>
            </a:r>
          </a:p>
          <a:p>
            <a:r>
              <a:rPr lang="en-US" sz="1800" dirty="0"/>
              <a:t>Yan Zhang – No response – PHY equations</a:t>
            </a:r>
          </a:p>
          <a:p>
            <a:r>
              <a:rPr lang="en-US" sz="1800" dirty="0"/>
              <a:t>Jouni Malinen – Password identifiers</a:t>
            </a:r>
          </a:p>
          <a:p>
            <a:r>
              <a:rPr lang="en-US" sz="1800" dirty="0"/>
              <a:t>John Coffey – Receiver Sensitivity</a:t>
            </a:r>
          </a:p>
          <a:p>
            <a:r>
              <a:rPr lang="en-US" sz="1800" dirty="0"/>
              <a:t>Mark Hamilton –Various topics</a:t>
            </a:r>
          </a:p>
          <a:p>
            <a:r>
              <a:rPr lang="en-US" sz="1800" dirty="0"/>
              <a:t>Mark RISON – Various topics</a:t>
            </a:r>
          </a:p>
          <a:p>
            <a:r>
              <a:rPr lang="en-US" sz="1800" dirty="0"/>
              <a:t>Chaoming Luo – Block ACK segmentation and reassembly</a:t>
            </a:r>
          </a:p>
          <a:p>
            <a:r>
              <a:rPr lang="en-US" sz="1800" dirty="0"/>
              <a:t>Graham Smith – Spatial reuse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60C6E-4566-C53A-2416-B61D1158CAF7}"/>
              </a:ext>
            </a:extLst>
          </p:cNvPr>
          <p:cNvSpPr txBox="1"/>
          <p:nvPr/>
        </p:nvSpPr>
        <p:spPr>
          <a:xfrm rot="18741671">
            <a:off x="4079776" y="2348880"/>
            <a:ext cx="36619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Michael Montemuro (Huawei)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4940D1-DB4D-DC59-EB8A-2E0C57A992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242614"/>
              </p:ext>
            </p:extLst>
          </p:nvPr>
        </p:nvGraphicFramePr>
        <p:xfrm>
          <a:off x="5453063" y="3243263"/>
          <a:ext cx="128428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283818" imgH="369418" progId="Excel.Sheet.12">
                  <p:embed/>
                </p:oleObj>
              </mc:Choice>
              <mc:Fallback>
                <p:oleObj name="Worksheet" r:id="rId2" imgW="1283818" imgH="369418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C4940D1-DB4D-DC59-EB8A-2E0C57A99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53063" y="3243263"/>
                        <a:ext cx="1284287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047259"/>
              </p:ext>
            </p:extLst>
          </p:nvPr>
        </p:nvGraphicFramePr>
        <p:xfrm>
          <a:off x="7968208" y="2813112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4" imgW="914400" imgH="788760" progId="Excel.Sheet.12">
                  <p:embed/>
                </p:oleObj>
              </mc:Choice>
              <mc:Fallback>
                <p:oleObj name="Worksheet" showAsIcon="1" r:id="rId4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68208" y="2813112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6314896-F36C-24B1-B45C-DA4D0F41E008}"/>
              </a:ext>
            </a:extLst>
          </p:cNvPr>
          <p:cNvSpPr txBox="1"/>
          <p:nvPr/>
        </p:nvSpPr>
        <p:spPr>
          <a:xfrm rot="18741671">
            <a:off x="4079776" y="2348880"/>
            <a:ext cx="36619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TGbh Timeline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167287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Recirculation Ballot (D3.0)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/>
                        <a:t>SA Ballot (D4.0)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 Recirculation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approval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4792</TotalTime>
  <Words>653</Words>
  <Application>Microsoft Office PowerPoint</Application>
  <PresentationFormat>Widescreen</PresentationFormat>
  <Paragraphs>238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Microsoft Word 97 - 2003 Document</vt:lpstr>
      <vt:lpstr>Worksheet</vt:lpstr>
      <vt:lpstr>P802.11bh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TGbh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Report to EC on Conditional Approval to go to SA Ballot</dc:title>
  <dc:creator>mark.hamilton@commscope.com</dc:creator>
  <cp:keywords>11-24/xxxxr</cp:keywords>
  <cp:lastModifiedBy>Hamilton, Mark</cp:lastModifiedBy>
  <cp:revision>68</cp:revision>
  <cp:lastPrinted>1601-01-01T00:00:00Z</cp:lastPrinted>
  <dcterms:created xsi:type="dcterms:W3CDTF">2019-11-09T15:46:46Z</dcterms:created>
  <dcterms:modified xsi:type="dcterms:W3CDTF">2024-01-18T19:35:23Z</dcterms:modified>
</cp:coreProperties>
</file>