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4</a:t>
            </a:r>
            <a:r>
              <a:rPr dirty="0"/>
              <a:t>/</a:t>
            </a:r>
            <a:r>
              <a:rPr lang="en-US" dirty="0"/>
              <a:t>0177</a:t>
            </a:r>
            <a:r>
              <a:rPr dirty="0"/>
              <a:t>r</a:t>
            </a:r>
            <a:r>
              <a:rPr lang="en-US" dirty="0"/>
              <a:t>1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581521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January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2024-01-18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 lnSpcReduction="10000"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4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text submissions, and discussed how to get to an initial draft suitable for a Comment Collection.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submissions of text that address requirements.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For </a:t>
            </a:r>
            <a:r>
              <a:rPr lang="en-US"/>
              <a:t>the Jan. </a:t>
            </a:r>
            <a:r>
              <a:rPr lang="en-US" dirty="0"/>
              <a:t>31</a:t>
            </a:r>
            <a:r>
              <a:rPr lang="en-US" baseline="30000" dirty="0"/>
              <a:t>st</a:t>
            </a:r>
            <a:r>
              <a:rPr lang="en-US" dirty="0"/>
              <a:t> teleconference, we plan to run a motion to include additional content into our working draft.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now plan an initial draft for comment collection in March.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800" y="1751762"/>
            <a:ext cx="7770814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strike="sngStrike" dirty="0"/>
              <a:t>January 2024</a:t>
            </a:r>
            <a:r>
              <a:rPr lang="en-US" dirty="0">
                <a:solidFill>
                  <a:srgbClr val="FF0000"/>
                </a:solidFill>
              </a:rPr>
              <a:t> March 2024</a:t>
            </a:r>
          </a:p>
          <a:p>
            <a:r>
              <a:rPr lang="en-US" dirty="0"/>
              <a:t>LB initial:   						</a:t>
            </a:r>
            <a:r>
              <a:rPr lang="en-US" strike="sngStrike" dirty="0"/>
              <a:t>May 2024</a:t>
            </a:r>
            <a:r>
              <a:rPr lang="en-US" dirty="0"/>
              <a:t>  </a:t>
            </a:r>
            <a:r>
              <a:rPr lang="en-US" dirty="0">
                <a:solidFill>
                  <a:srgbClr val="FF0000"/>
                </a:solidFill>
              </a:rPr>
              <a:t>July 2024</a:t>
            </a:r>
          </a:p>
          <a:p>
            <a:r>
              <a:rPr lang="en-US" dirty="0"/>
              <a:t>LB re-circ:  						December 2024 </a:t>
            </a:r>
          </a:p>
          <a:p>
            <a:r>
              <a:rPr lang="en-US" dirty="0"/>
              <a:t>Ballot Pool: 						January 2025</a:t>
            </a:r>
          </a:p>
          <a:p>
            <a:r>
              <a:rPr lang="en-US" dirty="0"/>
              <a:t>MDR: 							January 2025</a:t>
            </a:r>
          </a:p>
          <a:p>
            <a:r>
              <a:rPr lang="en-US" dirty="0"/>
              <a:t>SA ballot: 						May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Wednesdays or Thursdays at 10amET, avoiding </a:t>
            </a:r>
            <a:r>
              <a:rPr lang="en-US" dirty="0" err="1"/>
              <a:t>TGbn</a:t>
            </a:r>
            <a:r>
              <a:rPr lang="en-US" dirty="0"/>
              <a:t> whenever possible.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Wednesday	Jan. 31  - motions planned</a:t>
            </a: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  <a:sym typeface="Times New Roman"/>
              </a:rPr>
              <a:t> Thursday	Feb. 8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Thursday	Feb. 15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Wednesday	Feb. 28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 Wednesday	Mar. 7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309</Words>
  <Application>Microsoft Macintosh PowerPoint</Application>
  <PresentationFormat>Widescreen</PresentationFormat>
  <Paragraphs>53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Microsoft Office User</cp:lastModifiedBy>
  <cp:revision>38</cp:revision>
  <dcterms:modified xsi:type="dcterms:W3CDTF">2024-01-19T00:12:16Z</dcterms:modified>
</cp:coreProperties>
</file>