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0177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58152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January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text submissions, and discussed how to get to an initial draft suitable for a Comment Collection.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submissions of text that address requirements.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For the Feb. 1</a:t>
            </a:r>
            <a:r>
              <a:rPr lang="en-US" baseline="30000" dirty="0"/>
              <a:t>st</a:t>
            </a:r>
            <a:r>
              <a:rPr lang="en-US" dirty="0"/>
              <a:t> teleconference, we plan to run a motion to include additional content into our working draft.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now plan an initial draft for comment collection in March.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strike="sngStrike" dirty="0"/>
              <a:t>January 2024</a:t>
            </a:r>
            <a:r>
              <a:rPr lang="en-US" dirty="0">
                <a:solidFill>
                  <a:srgbClr val="FF0000"/>
                </a:solidFill>
              </a:rPr>
              <a:t> March 2024</a:t>
            </a:r>
          </a:p>
          <a:p>
            <a:r>
              <a:rPr lang="en-US" dirty="0"/>
              <a:t>LB initial:   						</a:t>
            </a:r>
            <a:r>
              <a:rPr lang="en-US" strike="sngStrike" dirty="0"/>
              <a:t>May 2024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July 2024</a:t>
            </a:r>
          </a:p>
          <a:p>
            <a:r>
              <a:rPr lang="en-US" dirty="0"/>
              <a:t>LB re-circ:  						December 2024 </a:t>
            </a:r>
          </a:p>
          <a:p>
            <a:r>
              <a:rPr lang="en-US" dirty="0"/>
              <a:t>Ballot Pool: 						January 2025</a:t>
            </a:r>
          </a:p>
          <a:p>
            <a:r>
              <a:rPr lang="en-US" dirty="0"/>
              <a:t>MDR: 							January 2025</a:t>
            </a:r>
          </a:p>
          <a:p>
            <a:r>
              <a:rPr lang="en-US" dirty="0"/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Feb. 1</a:t>
            </a: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Feb. 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Feb. 15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Feb. 29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Mar. 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289</Words>
  <Application>Microsoft Macintosh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37</cp:revision>
  <dcterms:modified xsi:type="dcterms:W3CDTF">2024-01-18T20:36:20Z</dcterms:modified>
</cp:coreProperties>
</file>