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802.11-24/0173r00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68-01-0jtc-agenda-for-january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January 2024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11-23/2168r01</a:t>
            </a:r>
            <a:r>
              <a:rPr lang="en-AU" dirty="0">
                <a:solidFill>
                  <a:schemeClr val="tx1"/>
                </a:solidFill>
              </a:rPr>
              <a:t>; Minutes – 11-24/0174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802.3’s situation is improving.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This really is an issue for ISO to sort out, which they have started to do in the case of 802.3.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857101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Denver in March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March 2024 … </a:t>
            </a:r>
          </a:p>
          <a:p>
            <a:pPr lvl="1"/>
            <a:r>
              <a:rPr lang="en-AU" dirty="0"/>
              <a:t>Execute PSDO process, to the extent possible</a:t>
            </a:r>
          </a:p>
          <a:p>
            <a:pPr lvl="2"/>
            <a:r>
              <a:rPr lang="en-AU" dirty="0"/>
              <a:t>There are no current ballots open, but some IEEE 802.1and 802.15 amendments have been submitted for adoption</a:t>
            </a:r>
          </a:p>
          <a:p>
            <a:pPr lvl="2"/>
            <a:r>
              <a:rPr lang="en-AU" dirty="0"/>
              <a:t>But this doesn’t include IEEE 802.11 or (yet) IEEE 802.3 </a:t>
            </a:r>
            <a:r>
              <a:rPr lang="en-AU" dirty="0">
                <a:sym typeface="Wingdings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And remain hopeful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6359</TotalTime>
  <Words>299</Words>
  <Application>Microsoft Macintosh PowerPoint</Application>
  <PresentationFormat>Widescreen</PresentationFormat>
  <Paragraphs>66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IEEE 802 JTC1 Standing Committee January 2024 (mixed-mode) closing report</vt:lpstr>
      <vt:lpstr>The IEEE 802 JTC1 SC reviewed the PSDO process status, including IPR issues holding up 802.11ax/ay/ba/az</vt:lpstr>
      <vt:lpstr>The IEEE 802 JTC1 SC will undertake its usual work at its mixed-mode meeting in Denver in March 2024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87</cp:revision>
  <cp:lastPrinted>1601-01-01T00:00:00Z</cp:lastPrinted>
  <dcterms:created xsi:type="dcterms:W3CDTF">2019-09-19T04:57:16Z</dcterms:created>
  <dcterms:modified xsi:type="dcterms:W3CDTF">2024-01-18T15:39:50Z</dcterms:modified>
</cp:coreProperties>
</file>